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771"/>
    <p:restoredTop sz="95846"/>
  </p:normalViewPr>
  <p:slideViewPr>
    <p:cSldViewPr snapToGrid="0">
      <p:cViewPr>
        <p:scale>
          <a:sx n="67" d="100"/>
          <a:sy n="67" d="100"/>
        </p:scale>
        <p:origin x="168"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a:t>Stock Logistic Regression</a:t>
            </a:r>
          </a:p>
        </p:txBody>
      </p:sp>
      <p:sp>
        <p:nvSpPr>
          <p:cNvPr id="3" name="Content Placeholder 2">
            <a:extLst>
              <a:ext uri="{FF2B5EF4-FFF2-40B4-BE49-F238E27FC236}">
                <a16:creationId xmlns:a16="http://schemas.microsoft.com/office/drawing/2014/main" id="{BA4BD9BA-7D6A-7F3C-273C-3ABD70C69819}"/>
              </a:ext>
            </a:extLst>
          </p:cNvPr>
          <p:cNvSpPr>
            <a:spLocks noGrp="1"/>
          </p:cNvSpPr>
          <p:nvPr>
            <p:ph idx="1"/>
          </p:nvPr>
        </p:nvSpPr>
        <p:spPr>
          <a:xfrm>
            <a:off x="6389825" y="723900"/>
            <a:ext cx="4735375" cy="5410200"/>
          </a:xfrm>
        </p:spPr>
        <p:txBody>
          <a:bodyPr anchor="ctr">
            <a:normAutofit/>
          </a:bodyPr>
          <a:lstStyle/>
          <a:p>
            <a:pPr algn="ctr"/>
            <a:endParaRPr lang="en-US"/>
          </a:p>
        </p:txBody>
      </p:sp>
    </p:spTree>
    <p:extLst>
      <p:ext uri="{BB962C8B-B14F-4D97-AF65-F5344CB8AC3E}">
        <p14:creationId xmlns:p14="http://schemas.microsoft.com/office/powerpoint/2010/main" val="348541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076" name="Rectangle 307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083" name="Straight Connector 308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86" name="Rectangle 308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Stock Market Predictor</a:t>
            </a:r>
          </a:p>
        </p:txBody>
      </p:sp>
      <p:pic>
        <p:nvPicPr>
          <p:cNvPr id="3074" name="Picture 2">
            <a:extLst>
              <a:ext uri="{FF2B5EF4-FFF2-40B4-BE49-F238E27FC236}">
                <a16:creationId xmlns:a16="http://schemas.microsoft.com/office/drawing/2014/main" id="{C903FDAC-9CF6-2794-B21B-6D9317D883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14387" y="617004"/>
            <a:ext cx="4816750" cy="30586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23B6DC8-7EC1-D43B-2660-F6C8963E61A2}"/>
              </a:ext>
            </a:extLst>
          </p:cNvPr>
          <p:cNvPicPr>
            <a:picLocks noChangeAspect="1"/>
          </p:cNvPicPr>
          <p:nvPr/>
        </p:nvPicPr>
        <p:blipFill>
          <a:blip r:embed="rId3"/>
          <a:stretch>
            <a:fillRect/>
          </a:stretch>
        </p:blipFill>
        <p:spPr>
          <a:xfrm>
            <a:off x="6022697" y="3632731"/>
            <a:ext cx="4808440" cy="3053360"/>
          </a:xfrm>
          <a:prstGeom prst="rect">
            <a:avLst/>
          </a:prstGeom>
        </p:spPr>
      </p:pic>
      <p:grpSp>
        <p:nvGrpSpPr>
          <p:cNvPr id="3090" name="Group 308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077" name="Rectangle 3076">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2" name="Straight Connector 309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6265177"/>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165</TotalTime>
  <Words>367</Words>
  <Application>Microsoft Macintosh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AdornVTI</vt:lpstr>
      <vt:lpstr>Stock Market prediction</vt:lpstr>
      <vt:lpstr>Group Members:</vt:lpstr>
      <vt:lpstr>Introduction</vt:lpstr>
      <vt:lpstr>Objective</vt:lpstr>
      <vt:lpstr>Methodology</vt:lpstr>
      <vt:lpstr>Stock Price Prediction with LSTM (Long-Short Term Memory)</vt:lpstr>
      <vt:lpstr>Predicted Stock Price Futures</vt:lpstr>
      <vt:lpstr>Stock Logistic Regression</vt:lpstr>
      <vt:lpstr>Stock Market Predictor</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3</cp:revision>
  <dcterms:created xsi:type="dcterms:W3CDTF">2023-12-10T17:12:11Z</dcterms:created>
  <dcterms:modified xsi:type="dcterms:W3CDTF">2023-12-13T02:53:24Z</dcterms:modified>
</cp:coreProperties>
</file>