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29"/>
    <p:restoredTop sz="95846"/>
  </p:normalViewPr>
  <p:slideViewPr>
    <p:cSldViewPr snapToGrid="0">
      <p:cViewPr varScale="1">
        <p:scale>
          <a:sx n="98" d="100"/>
          <a:sy n="98"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12/11/23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12/11/23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 period.</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7734" b="17267"/>
          <a:stretch/>
        </p:blipFill>
        <p:spPr>
          <a:xfrm>
            <a:off x="20" y="10"/>
            <a:ext cx="12191980" cy="6857991"/>
          </a:xfrm>
          <a:prstGeom prst="rect">
            <a:avLst/>
          </a:prstGeom>
        </p:spPr>
      </p:pic>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9FB48-9846-1D2E-4C56-AB1A20A581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554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F57BC-469F-48F2-3D3B-8340064B21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BD9BA-7D6A-7F3C-273C-3ABD70C698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541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9932DB-3BED-6D2C-2D60-0597CDD5FC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6265177"/>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49</TotalTime>
  <Words>348</Words>
  <Application>Microsoft Macintosh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AdornVTI</vt:lpstr>
      <vt:lpstr>Stock Market prediction</vt:lpstr>
      <vt:lpstr>Group Members:</vt:lpstr>
      <vt:lpstr>Introduction</vt:lpstr>
      <vt:lpstr>Objective</vt:lpstr>
      <vt:lpstr>Methodology</vt:lpstr>
      <vt:lpstr>PowerPoint Presentation</vt:lpstr>
      <vt:lpstr>PowerPoint Presentation</vt:lpstr>
      <vt:lpstr>PowerPoint Presentation</vt:lpstr>
      <vt:lpstr>PowerPoint Presentation</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2</cp:revision>
  <dcterms:created xsi:type="dcterms:W3CDTF">2023-12-10T17:12:11Z</dcterms:created>
  <dcterms:modified xsi:type="dcterms:W3CDTF">2023-12-12T01:54:16Z</dcterms:modified>
</cp:coreProperties>
</file>