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Shape 104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Criminal </a:t>
            </a:r>
            <a:r>
              <a:rPr lang="en" sz="6000"/>
              <a:t>Database</a:t>
            </a:r>
            <a:r>
              <a:rPr lang="en" sz="6000"/>
              <a:t>: TJPD</a:t>
            </a:r>
            <a:endParaRPr sz="60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Argel Torres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Villarreal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Blancas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625" y="3964025"/>
            <a:ext cx="2679851" cy="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075" y="3030575"/>
            <a:ext cx="2266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4575" y="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Objetivo</a:t>
            </a:r>
            <a:endParaRPr sz="35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75" y="601925"/>
            <a:ext cx="2512850" cy="35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211900" y="25717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Implementación</a:t>
            </a:r>
            <a:r>
              <a:rPr lang="en" sz="3500"/>
              <a:t> de una base de datos de giro criminalista.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609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0" y="1228625"/>
            <a:ext cx="41610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Procedures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Cursors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Sequences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Constraints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Functions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25" y="1152471"/>
            <a:ext cx="1621824" cy="1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22" y="3379897"/>
            <a:ext cx="1621825" cy="16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0"/>
            <a:ext cx="353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Principales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899775"/>
            <a:ext cx="33435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Edit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</a:t>
            </a:r>
            <a:endParaRPr sz="15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00" y="992975"/>
            <a:ext cx="5313051" cy="3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4236825"/>
            <a:ext cx="8317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FIR                                  LOG IN</a:t>
            </a:r>
            <a:endParaRPr sz="45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873"/>
            <a:ext cx="3469000" cy="3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50" y="255675"/>
            <a:ext cx="4155175" cy="34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44725" y="43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9999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Accused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Cases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Crime_Type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Criminal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Criminals_Case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Officer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Officer_Station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Petitioner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Victim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902875"/>
            <a:ext cx="4182460" cy="3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0"/>
            <a:ext cx="5331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Diagrama General</a:t>
            </a:r>
            <a:endParaRPr sz="35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000"/>
            <a:ext cx="8543400" cy="34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