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7"/>
  </p:notesMasterIdLst>
  <p:sldIdLst>
    <p:sldId id="256" r:id="rId2"/>
    <p:sldId id="258" r:id="rId3"/>
    <p:sldId id="286" r:id="rId4"/>
    <p:sldId id="287" r:id="rId5"/>
    <p:sldId id="288" r:id="rId6"/>
    <p:sldId id="289" r:id="rId7"/>
    <p:sldId id="290" r:id="rId8"/>
    <p:sldId id="291" r:id="rId9"/>
    <p:sldId id="268" r:id="rId10"/>
    <p:sldId id="294" r:id="rId11"/>
    <p:sldId id="261" r:id="rId12"/>
    <p:sldId id="283" r:id="rId13"/>
    <p:sldId id="292" r:id="rId14"/>
    <p:sldId id="259" r:id="rId15"/>
    <p:sldId id="295" r:id="rId16"/>
    <p:sldId id="264" r:id="rId17"/>
    <p:sldId id="293" r:id="rId18"/>
    <p:sldId id="296"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5" r:id="rId56"/>
  </p:sldIdLst>
  <p:sldSz cx="9144000" cy="5143500" type="screen16x9"/>
  <p:notesSz cx="6858000" cy="9144000"/>
  <p:embeddedFontLst>
    <p:embeddedFont>
      <p:font typeface="Fira Sans" panose="020B0503050000020004" pitchFamily="34" charset="0"/>
      <p:regular r:id="rId58"/>
      <p:bold r:id="rId59"/>
      <p:italic r:id="rId60"/>
      <p:boldItalic r:id="rId61"/>
    </p:embeddedFont>
    <p:embeddedFont>
      <p:font typeface="Fira Sans Black" panose="020B0A03050000020004" pitchFamily="34" charset="0"/>
      <p:bold r:id="rId62"/>
      <p:boldItalic r:id="rId63"/>
    </p:embeddedFont>
    <p:embeddedFont>
      <p:font typeface="Fira Sans Bold" panose="020B0803050000020004" charset="0"/>
      <p:bold r:id="rId64"/>
    </p:embeddedFont>
    <p:embeddedFont>
      <p:font typeface="Fira Sans Light Bold" panose="020B0604020202020204" charset="0"/>
      <p:regular r:id="rId65"/>
    </p:embeddedFont>
    <p:embeddedFont>
      <p:font typeface="Fira Sans Medium" panose="020B06030500000200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7310F3-0650-4E7E-89DB-18A32D4FFF6A}">
  <a:tblStyle styleId="{DD7310F3-0650-4E7E-89DB-18A32D4FFF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1" autoAdjust="0"/>
  </p:normalViewPr>
  <p:slideViewPr>
    <p:cSldViewPr>
      <p:cViewPr varScale="1">
        <p:scale>
          <a:sx n="87" d="100"/>
          <a:sy n="87" d="100"/>
        </p:scale>
        <p:origin x="136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065971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962ef9112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962ef9112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9646c4d463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9646c4d463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0"/>
        <p:cNvGrpSpPr/>
        <p:nvPr/>
      </p:nvGrpSpPr>
      <p:grpSpPr>
        <a:xfrm>
          <a:off x="0" y="0"/>
          <a:ext cx="0" cy="0"/>
          <a:chOff x="0" y="0"/>
          <a:chExt cx="0" cy="0"/>
        </a:xfrm>
      </p:grpSpPr>
      <p:sp>
        <p:nvSpPr>
          <p:cNvPr id="3931" name="Google Shape;3931;g9646c4d463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2" name="Google Shape;3932;g9646c4d463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0" i="0" u="none" strike="noStrike" cap="none" dirty="0">
                <a:solidFill>
                  <a:srgbClr val="000000"/>
                </a:solidFill>
                <a:effectLst/>
                <a:latin typeface="Arial"/>
                <a:ea typeface="Arial"/>
                <a:cs typeface="Arial"/>
                <a:sym typeface="Arial"/>
              </a:rPr>
              <a:t>Open-source nature: ELK is an open-source platform, which means the software is freely available for use and can be modified and customized according to specific requirements. This openness fosters innovation, encourages community contributions, and allows organizations to tailor the platform to their specific needs.</a:t>
            </a:r>
          </a:p>
          <a:p>
            <a:r>
              <a:rPr lang="en-GB" sz="1100" b="0" i="0" u="none" strike="noStrike" cap="none" dirty="0">
                <a:solidFill>
                  <a:srgbClr val="000000"/>
                </a:solidFill>
                <a:effectLst/>
                <a:latin typeface="Arial"/>
                <a:ea typeface="Arial"/>
                <a:cs typeface="Arial"/>
                <a:sym typeface="Arial"/>
              </a:rPr>
              <a:t>Flexibility and customization: ELK provides a high level of flexibility and customization options. Each component of the ELK stack can be configured and extended to meet specific log management and analytics requirements. This enables organizations to design a solution that fits their unique needs, ensuring they have complete control over data ingestion, processing, indexing, and visualization.</a:t>
            </a:r>
          </a:p>
          <a:p>
            <a:r>
              <a:rPr lang="en-GB" sz="1100" b="0" i="0" u="none" strike="noStrike" cap="none" dirty="0">
                <a:solidFill>
                  <a:srgbClr val="000000"/>
                </a:solidFill>
                <a:effectLst/>
                <a:latin typeface="Arial"/>
                <a:ea typeface="Arial"/>
                <a:cs typeface="Arial"/>
                <a:sym typeface="Arial"/>
              </a:rPr>
              <a:t>Scalability: ELK is designed to scale horizontally, allowing organizations to handle large volumes of data efficiently. </a:t>
            </a:r>
            <a:r>
              <a:rPr lang="en-GB" sz="1100" b="0" i="0" u="none" strike="noStrike" cap="none" dirty="0" err="1">
                <a:solidFill>
                  <a:srgbClr val="000000"/>
                </a:solidFill>
                <a:effectLst/>
                <a:latin typeface="Arial"/>
                <a:ea typeface="Arial"/>
                <a:cs typeface="Arial"/>
                <a:sym typeface="Arial"/>
              </a:rPr>
              <a:t>Elasticsearch</a:t>
            </a:r>
            <a:r>
              <a:rPr lang="en-GB" sz="1100" b="0" i="0" u="none" strike="noStrike" cap="none" dirty="0">
                <a:solidFill>
                  <a:srgbClr val="000000"/>
                </a:solidFill>
                <a:effectLst/>
                <a:latin typeface="Arial"/>
                <a:ea typeface="Arial"/>
                <a:cs typeface="Arial"/>
                <a:sym typeface="Arial"/>
              </a:rPr>
              <a:t>, the core component of ELK, is a distributed search and analytics engine that can be deployed across multiple nodes to handle increasing data loads and provide high availability. This scalability makes ELK suitable for organizations dealing with massive amounts of log data.</a:t>
            </a:r>
          </a:p>
          <a:p>
            <a:r>
              <a:rPr lang="en-GB" sz="1100" b="0" i="0" u="none" strike="noStrike" cap="none" dirty="0">
                <a:solidFill>
                  <a:srgbClr val="000000"/>
                </a:solidFill>
                <a:effectLst/>
                <a:latin typeface="Arial"/>
                <a:ea typeface="Arial"/>
                <a:cs typeface="Arial"/>
                <a:sym typeface="Arial"/>
              </a:rPr>
              <a:t>Search and analytics capabilities: </a:t>
            </a:r>
            <a:r>
              <a:rPr lang="en-GB" sz="1100" b="0" i="0" u="none" strike="noStrike" cap="none" dirty="0" err="1">
                <a:solidFill>
                  <a:srgbClr val="000000"/>
                </a:solidFill>
                <a:effectLst/>
                <a:latin typeface="Arial"/>
                <a:ea typeface="Arial"/>
                <a:cs typeface="Arial"/>
                <a:sym typeface="Arial"/>
              </a:rPr>
              <a:t>Elasticsearch</a:t>
            </a:r>
            <a:r>
              <a:rPr lang="en-GB" sz="1100" b="0" i="0" u="none" strike="noStrike" cap="none" dirty="0">
                <a:solidFill>
                  <a:srgbClr val="000000"/>
                </a:solidFill>
                <a:effectLst/>
                <a:latin typeface="Arial"/>
                <a:ea typeface="Arial"/>
                <a:cs typeface="Arial"/>
                <a:sym typeface="Arial"/>
              </a:rPr>
              <a:t>, the heart of ELK, is renowned for its powerful search and analytics capabilities. It provides near real-time search results, complex query capabilities, full-text search, and aggregations across large datasets. This makes it easy to perform advanced searches, </a:t>
            </a:r>
            <a:r>
              <a:rPr lang="en-GB" sz="1100" b="0" i="0" u="none" strike="noStrike" cap="none" dirty="0" err="1">
                <a:solidFill>
                  <a:srgbClr val="000000"/>
                </a:solidFill>
                <a:effectLst/>
                <a:latin typeface="Arial"/>
                <a:ea typeface="Arial"/>
                <a:cs typeface="Arial"/>
                <a:sym typeface="Arial"/>
              </a:rPr>
              <a:t>analyze</a:t>
            </a:r>
            <a:r>
              <a:rPr lang="en-GB" sz="1100" b="0" i="0" u="none" strike="noStrike" cap="none" dirty="0">
                <a:solidFill>
                  <a:srgbClr val="000000"/>
                </a:solidFill>
                <a:effectLst/>
                <a:latin typeface="Arial"/>
                <a:ea typeface="Arial"/>
                <a:cs typeface="Arial"/>
                <a:sym typeface="Arial"/>
              </a:rPr>
              <a:t> log data, and extract valuable insights from the collected logs.</a:t>
            </a:r>
          </a:p>
          <a:p>
            <a:r>
              <a:rPr lang="en-GB" sz="1100" b="0" i="0" u="none" strike="noStrike" cap="none" dirty="0">
                <a:solidFill>
                  <a:srgbClr val="000000"/>
                </a:solidFill>
                <a:effectLst/>
                <a:latin typeface="Arial"/>
                <a:ea typeface="Arial"/>
                <a:cs typeface="Arial"/>
                <a:sym typeface="Arial"/>
              </a:rPr>
              <a:t>Visualization and </a:t>
            </a:r>
            <a:r>
              <a:rPr lang="en-GB" sz="1100" b="0" i="0" u="none" strike="noStrike" cap="none" dirty="0" err="1">
                <a:solidFill>
                  <a:srgbClr val="000000"/>
                </a:solidFill>
                <a:effectLst/>
                <a:latin typeface="Arial"/>
                <a:ea typeface="Arial"/>
                <a:cs typeface="Arial"/>
                <a:sym typeface="Arial"/>
              </a:rPr>
              <a:t>dashboarding</a:t>
            </a:r>
            <a:r>
              <a:rPr lang="en-GB" sz="1100" b="0" i="0" u="none" strike="noStrike" cap="none" dirty="0">
                <a:solidFill>
                  <a:srgbClr val="000000"/>
                </a:solidFill>
                <a:effectLst/>
                <a:latin typeface="Arial"/>
                <a:ea typeface="Arial"/>
                <a:cs typeface="Arial"/>
                <a:sym typeface="Arial"/>
              </a:rPr>
              <a:t>: </a:t>
            </a:r>
            <a:r>
              <a:rPr lang="en-GB" sz="1100" b="0" i="0" u="none" strike="noStrike" cap="none" dirty="0" err="1">
                <a:solidFill>
                  <a:srgbClr val="000000"/>
                </a:solidFill>
                <a:effectLst/>
                <a:latin typeface="Arial"/>
                <a:ea typeface="Arial"/>
                <a:cs typeface="Arial"/>
                <a:sym typeface="Arial"/>
              </a:rPr>
              <a:t>Kibana</a:t>
            </a:r>
            <a:r>
              <a:rPr lang="en-GB" sz="1100" b="0" i="0" u="none" strike="noStrike" cap="none" dirty="0">
                <a:solidFill>
                  <a:srgbClr val="000000"/>
                </a:solidFill>
                <a:effectLst/>
                <a:latin typeface="Arial"/>
                <a:ea typeface="Arial"/>
                <a:cs typeface="Arial"/>
                <a:sym typeface="Arial"/>
              </a:rPr>
              <a:t>, the visualization component of ELK, offers a user-friendly interface for creating interactive visualizations, dashboards, and reports. It allows users to visualize log data in various forms, such as charts, graphs, maps, and tables. </a:t>
            </a:r>
            <a:r>
              <a:rPr lang="en-GB" sz="1100" b="0" i="0" u="none" strike="noStrike" cap="none" dirty="0" err="1">
                <a:solidFill>
                  <a:srgbClr val="000000"/>
                </a:solidFill>
                <a:effectLst/>
                <a:latin typeface="Arial"/>
                <a:ea typeface="Arial"/>
                <a:cs typeface="Arial"/>
                <a:sym typeface="Arial"/>
              </a:rPr>
              <a:t>Kibana's</a:t>
            </a:r>
            <a:r>
              <a:rPr lang="en-GB" sz="1100" b="0" i="0" u="none" strike="noStrike" cap="none" dirty="0">
                <a:solidFill>
                  <a:srgbClr val="000000"/>
                </a:solidFill>
                <a:effectLst/>
                <a:latin typeface="Arial"/>
                <a:ea typeface="Arial"/>
                <a:cs typeface="Arial"/>
                <a:sym typeface="Arial"/>
              </a:rPr>
              <a:t> extensive visualization capabilities make it easier to understand complex data and identify trends, patterns, and anomalies.</a:t>
            </a:r>
          </a:p>
          <a:p>
            <a:r>
              <a:rPr lang="en-GB" sz="1100" b="0" i="0" u="none" strike="noStrike" cap="none" dirty="0">
                <a:solidFill>
                  <a:srgbClr val="000000"/>
                </a:solidFill>
                <a:effectLst/>
                <a:latin typeface="Arial"/>
                <a:ea typeface="Arial"/>
                <a:cs typeface="Arial"/>
                <a:sym typeface="Arial"/>
              </a:rPr>
              <a:t>Extensive ecosystem: ELK has a rich ecosystem of plugins, integrations, and community-contributed modules that extend its capabilities. It integrates with various data sources, including logs, metrics, and security events, and offers plugins for specific use cases like monitoring, alerting, machine learning, and more. This ecosystem ensures that ELK can be integrated into existing systems and workflows seamlessly.</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9646c4d463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9646c4d46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200" y="4762500"/>
            <a:ext cx="685800" cy="381000"/>
          </a:xfrm>
        </p:spPr>
        <p:txBody>
          <a:bodyPr/>
          <a:lstStyle/>
          <a:p>
            <a:endParaRPr lang="en-US" dirty="0"/>
          </a:p>
        </p:txBody>
      </p:sp>
      <p:sp>
        <p:nvSpPr>
          <p:cNvPr id="3" name="Footer Placeholder 2"/>
          <p:cNvSpPr>
            <a:spLocks noGrp="1"/>
          </p:cNvSpPr>
          <p:nvPr>
            <p:ph type="ftr" sz="quarter" idx="11"/>
          </p:nvPr>
        </p:nvSpPr>
        <p:spPr>
          <a:xfrm>
            <a:off x="762000" y="4764985"/>
            <a:ext cx="762000" cy="381000"/>
          </a:xfrm>
        </p:spPr>
        <p:txBody>
          <a:bodyPr/>
          <a:lstStyle/>
          <a:p>
            <a:endParaRPr lang="en-US" dirty="0"/>
          </a:p>
        </p:txBody>
      </p:sp>
      <p:sp>
        <p:nvSpPr>
          <p:cNvPr id="4" name="Slide Number Placeholder 3"/>
          <p:cNvSpPr>
            <a:spLocks noGrp="1"/>
          </p:cNvSpPr>
          <p:nvPr>
            <p:ph type="sldNum" sz="quarter" idx="12"/>
          </p:nvPr>
        </p:nvSpPr>
        <p:spPr>
          <a:xfrm>
            <a:off x="8724900" y="4838700"/>
            <a:ext cx="685800" cy="304800"/>
          </a:xfrm>
        </p:spPr>
        <p:txBody>
          <a:bodyPr/>
          <a:lstStyle>
            <a:lvl1pPr>
              <a:defRPr b="1">
                <a:latin typeface="Fira Sans" panose="020B0503050000020004" pitchFamily="34" charset="0"/>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0361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image" Target="../media/image16.png"/><Relationship Id="rId11" Type="http://schemas.openxmlformats.org/officeDocument/2006/relationships/image" Target="../media/image5.png"/><Relationship Id="rId5" Type="http://schemas.openxmlformats.org/officeDocument/2006/relationships/image" Target="../media/image15.svg"/><Relationship Id="rId10" Type="http://schemas.openxmlformats.org/officeDocument/2006/relationships/image" Target="../media/image19.svg"/><Relationship Id="rId4" Type="http://schemas.openxmlformats.org/officeDocument/2006/relationships/image" Target="../media/image14.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digitalocean.com/community/tutorials/how-to-build-a-siem-with-suricata-and-elastic-stack-on-ubuntu-20-04#configuring-elasticsearch-networking"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digitalocean.com/community/tutorials/how-to-build-a-siem-with-suricata-and-elastic-stack-on-ubuntu-20-04#step-3-configuring-kibana" TargetMode="External"/><Relationship Id="rId1" Type="http://schemas.openxmlformats.org/officeDocument/2006/relationships/slideLayout" Target="../slideLayouts/slideLayout10.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0.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0.xml"/><Relationship Id="rId5" Type="http://schemas.openxmlformats.org/officeDocument/2006/relationships/image" Target="../media/image61.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0.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8" name="Picture 12">
            <a:extLst>
              <a:ext uri="{FF2B5EF4-FFF2-40B4-BE49-F238E27FC236}">
                <a16:creationId xmlns:a16="http://schemas.microsoft.com/office/drawing/2014/main" id="{7CB8FD0A-AA28-40E2-B296-2E0A22075D1B}"/>
              </a:ext>
            </a:extLst>
          </p:cNvPr>
          <p:cNvPicPr>
            <a:picLocks noChangeAspect="1"/>
          </p:cNvPicPr>
          <p:nvPr/>
        </p:nvPicPr>
        <p:blipFill>
          <a:blip r:embed="rId3"/>
          <a:srcRect/>
          <a:stretch>
            <a:fillRect/>
          </a:stretch>
        </p:blipFill>
        <p:spPr>
          <a:xfrm>
            <a:off x="3337842" y="129766"/>
            <a:ext cx="1237650" cy="785600"/>
          </a:xfrm>
          <a:prstGeom prst="rect">
            <a:avLst/>
          </a:prstGeom>
        </p:spPr>
      </p:pic>
      <p:sp>
        <p:nvSpPr>
          <p:cNvPr id="54" name="Google Shape;54;p15"/>
          <p:cNvSpPr txBox="1">
            <a:spLocks noGrp="1"/>
          </p:cNvSpPr>
          <p:nvPr>
            <p:ph type="ctrTitle"/>
          </p:nvPr>
        </p:nvSpPr>
        <p:spPr>
          <a:xfrm>
            <a:off x="4829024" y="2064410"/>
            <a:ext cx="35670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SIEM with ELK</a:t>
            </a:r>
            <a:endParaRPr dirty="0"/>
          </a:p>
        </p:txBody>
      </p:sp>
      <p:sp>
        <p:nvSpPr>
          <p:cNvPr id="55" name="Google Shape;55;p15"/>
          <p:cNvSpPr txBox="1">
            <a:spLocks noGrp="1"/>
          </p:cNvSpPr>
          <p:nvPr>
            <p:ph type="subTitle" idx="1"/>
          </p:nvPr>
        </p:nvSpPr>
        <p:spPr>
          <a:xfrm>
            <a:off x="4829024" y="2737384"/>
            <a:ext cx="3567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ELK , Logstash/Filebeat , Kibana , Suricata </a:t>
            </a:r>
            <a:endParaRPr dirty="0"/>
          </a:p>
        </p:txBody>
      </p:sp>
      <p:grpSp>
        <p:nvGrpSpPr>
          <p:cNvPr id="56" name="Google Shape;56;p15"/>
          <p:cNvGrpSpPr/>
          <p:nvPr/>
        </p:nvGrpSpPr>
        <p:grpSpPr>
          <a:xfrm>
            <a:off x="-2395492" y="1206887"/>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4A98FD1C-6694-4654-94DF-45E23B22E304}"/>
              </a:ext>
            </a:extLst>
          </p:cNvPr>
          <p:cNvPicPr>
            <a:picLocks noChangeAspect="1"/>
          </p:cNvPicPr>
          <p:nvPr/>
        </p:nvPicPr>
        <p:blipFill>
          <a:blip r:embed="rId4"/>
          <a:stretch>
            <a:fillRect/>
          </a:stretch>
        </p:blipFill>
        <p:spPr>
          <a:xfrm>
            <a:off x="4621822" y="112993"/>
            <a:ext cx="3143793" cy="1057646"/>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pic>
        <p:nvPicPr>
          <p:cNvPr id="14" name="Picture 13">
            <a:extLst>
              <a:ext uri="{FF2B5EF4-FFF2-40B4-BE49-F238E27FC236}">
                <a16:creationId xmlns:a16="http://schemas.microsoft.com/office/drawing/2014/main" id="{9072B913-8BB9-4AC6-82F0-59C1FB6A173F}"/>
              </a:ext>
            </a:extLst>
          </p:cNvPr>
          <p:cNvPicPr>
            <a:picLocks noChangeAspect="1"/>
          </p:cNvPicPr>
          <p:nvPr/>
        </p:nvPicPr>
        <p:blipFill>
          <a:blip r:embed="rId5"/>
          <a:stretch>
            <a:fillRect/>
          </a:stretch>
        </p:blipFill>
        <p:spPr>
          <a:xfrm>
            <a:off x="8000850" y="-9366"/>
            <a:ext cx="1143150" cy="1143150"/>
          </a:xfrm>
          <a:prstGeom prst="rect">
            <a:avLst/>
          </a:prstGeom>
        </p:spPr>
      </p:pic>
      <p:pic>
        <p:nvPicPr>
          <p:cNvPr id="15" name="Picture 9">
            <a:extLst>
              <a:ext uri="{FF2B5EF4-FFF2-40B4-BE49-F238E27FC236}">
                <a16:creationId xmlns:a16="http://schemas.microsoft.com/office/drawing/2014/main" id="{9D176255-71EA-4ECB-99B0-B25E14E837C1}"/>
              </a:ext>
            </a:extLst>
          </p:cNvPr>
          <p:cNvPicPr>
            <a:picLocks noChangeAspect="1"/>
          </p:cNvPicPr>
          <p:nvPr/>
        </p:nvPicPr>
        <p:blipFill>
          <a:blip r:embed="rId6"/>
          <a:srcRect/>
          <a:stretch>
            <a:fillRect/>
          </a:stretch>
        </p:blipFill>
        <p:spPr>
          <a:xfrm>
            <a:off x="26624" y="46147"/>
            <a:ext cx="919079" cy="919079"/>
          </a:xfrm>
          <a:prstGeom prst="rect">
            <a:avLst/>
          </a:prstGeom>
        </p:spPr>
      </p:pic>
      <p:pic>
        <p:nvPicPr>
          <p:cNvPr id="16" name="Picture 10">
            <a:extLst>
              <a:ext uri="{FF2B5EF4-FFF2-40B4-BE49-F238E27FC236}">
                <a16:creationId xmlns:a16="http://schemas.microsoft.com/office/drawing/2014/main" id="{B91C67CA-34C7-4A36-813E-06510E1B9B6A}"/>
              </a:ext>
            </a:extLst>
          </p:cNvPr>
          <p:cNvPicPr>
            <a:picLocks noChangeAspect="1"/>
          </p:cNvPicPr>
          <p:nvPr/>
        </p:nvPicPr>
        <p:blipFill>
          <a:blip r:embed="rId7"/>
          <a:srcRect/>
          <a:stretch>
            <a:fillRect/>
          </a:stretch>
        </p:blipFill>
        <p:spPr>
          <a:xfrm>
            <a:off x="945703" y="112993"/>
            <a:ext cx="1290501" cy="819147"/>
          </a:xfrm>
          <a:prstGeom prst="rect">
            <a:avLst/>
          </a:prstGeom>
        </p:spPr>
      </p:pic>
      <p:pic>
        <p:nvPicPr>
          <p:cNvPr id="17" name="Picture 11">
            <a:extLst>
              <a:ext uri="{FF2B5EF4-FFF2-40B4-BE49-F238E27FC236}">
                <a16:creationId xmlns:a16="http://schemas.microsoft.com/office/drawing/2014/main" id="{583A44BC-8C5C-4642-98BE-09124E076E77}"/>
              </a:ext>
            </a:extLst>
          </p:cNvPr>
          <p:cNvPicPr>
            <a:picLocks noChangeAspect="1"/>
          </p:cNvPicPr>
          <p:nvPr/>
        </p:nvPicPr>
        <p:blipFill>
          <a:blip r:embed="rId8"/>
          <a:srcRect/>
          <a:stretch>
            <a:fillRect/>
          </a:stretch>
        </p:blipFill>
        <p:spPr>
          <a:xfrm>
            <a:off x="2134072" y="150396"/>
            <a:ext cx="1418027" cy="744340"/>
          </a:xfrm>
          <a:prstGeom prst="rect">
            <a:avLst/>
          </a:prstGeom>
        </p:spPr>
      </p:pic>
      <p:sp>
        <p:nvSpPr>
          <p:cNvPr id="19" name="Google Shape;54;p15">
            <a:extLst>
              <a:ext uri="{FF2B5EF4-FFF2-40B4-BE49-F238E27FC236}">
                <a16:creationId xmlns:a16="http://schemas.microsoft.com/office/drawing/2014/main" id="{F0BB3824-2439-4C94-9E68-23CDC406C070}"/>
              </a:ext>
            </a:extLst>
          </p:cNvPr>
          <p:cNvSpPr txBox="1">
            <a:spLocks/>
          </p:cNvSpPr>
          <p:nvPr/>
        </p:nvSpPr>
        <p:spPr>
          <a:xfrm>
            <a:off x="4112239" y="3631285"/>
            <a:ext cx="1950088" cy="5083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9pPr>
          </a:lstStyle>
          <a:p>
            <a:r>
              <a:rPr lang="en-US" sz="2000" dirty="0"/>
              <a:t>Presented by :</a:t>
            </a:r>
          </a:p>
        </p:txBody>
      </p:sp>
      <p:sp>
        <p:nvSpPr>
          <p:cNvPr id="2" name="TextBox 1">
            <a:extLst>
              <a:ext uri="{FF2B5EF4-FFF2-40B4-BE49-F238E27FC236}">
                <a16:creationId xmlns:a16="http://schemas.microsoft.com/office/drawing/2014/main" id="{FE17F6B9-F6AB-42E1-B334-F31D1443BD50}"/>
              </a:ext>
            </a:extLst>
          </p:cNvPr>
          <p:cNvSpPr txBox="1"/>
          <p:nvPr/>
        </p:nvSpPr>
        <p:spPr>
          <a:xfrm>
            <a:off x="4411283" y="4139666"/>
            <a:ext cx="1814933" cy="523220"/>
          </a:xfrm>
          <a:prstGeom prst="rect">
            <a:avLst/>
          </a:prstGeom>
          <a:noFill/>
        </p:spPr>
        <p:txBody>
          <a:bodyPr wrap="square" rtlCol="0">
            <a:spAutoFit/>
          </a:bodyPr>
          <a:lstStyle/>
          <a:p>
            <a:r>
              <a:rPr lang="en-US" dirty="0">
                <a:latin typeface="Fira Sans" panose="020B0503050000020004" pitchFamily="34" charset="0"/>
              </a:rPr>
              <a:t>FATHI ISMAIL</a:t>
            </a:r>
          </a:p>
          <a:p>
            <a:r>
              <a:rPr lang="en-US" dirty="0">
                <a:latin typeface="Fira Sans" panose="020B0503050000020004" pitchFamily="34" charset="0"/>
              </a:rPr>
              <a:t>MAJID MOHAMMED</a:t>
            </a:r>
          </a:p>
        </p:txBody>
      </p:sp>
      <p:sp>
        <p:nvSpPr>
          <p:cNvPr id="22" name="TextBox 21">
            <a:extLst>
              <a:ext uri="{FF2B5EF4-FFF2-40B4-BE49-F238E27FC236}">
                <a16:creationId xmlns:a16="http://schemas.microsoft.com/office/drawing/2014/main" id="{646BBC78-BBA2-4DA6-A702-D759166F229C}"/>
              </a:ext>
            </a:extLst>
          </p:cNvPr>
          <p:cNvSpPr txBox="1"/>
          <p:nvPr/>
        </p:nvSpPr>
        <p:spPr>
          <a:xfrm>
            <a:off x="3728859" y="1265241"/>
            <a:ext cx="5767330" cy="381195"/>
          </a:xfrm>
          <a:prstGeom prst="rect">
            <a:avLst/>
          </a:prstGeom>
          <a:noFill/>
        </p:spPr>
        <p:txBody>
          <a:bodyPr wrap="square">
            <a:spAutoFit/>
          </a:bodyPr>
          <a:lstStyle/>
          <a:p>
            <a:pPr marL="0" marR="0" algn="ctr">
              <a:lnSpc>
                <a:spcPct val="150000"/>
              </a:lnSpc>
              <a:spcBef>
                <a:spcPts val="0"/>
              </a:spcBef>
              <a:spcAft>
                <a:spcPts val="800"/>
              </a:spcAft>
            </a:pPr>
            <a:r>
              <a:rPr lang="fr-FR" sz="1400" b="1" dirty="0">
                <a:solidFill>
                  <a:srgbClr val="000000"/>
                </a:solidFill>
                <a:effectLst/>
                <a:latin typeface="Fira Sans" panose="020B0503050000020004" pitchFamily="34" charset="0"/>
                <a:ea typeface="Calibri" panose="020F0502020204030204" pitchFamily="34" charset="0"/>
                <a:cs typeface="Arial" panose="020B0604020202020204" pitchFamily="34" charset="0"/>
              </a:rPr>
              <a:t>2ème année </a:t>
            </a:r>
            <a:r>
              <a:rPr lang="fr-FR" sz="1400" b="1" dirty="0">
                <a:solidFill>
                  <a:srgbClr val="000000"/>
                </a:solidFill>
                <a:effectLst/>
                <a:latin typeface="Fira Sans" panose="020B0503050000020004" pitchFamily="34" charset="0"/>
                <a:ea typeface="Calibri" panose="020F0502020204030204" pitchFamily="34" charset="0"/>
                <a:cs typeface="Times New Roman" panose="02020603050405020304" pitchFamily="18" charset="0"/>
              </a:rPr>
              <a:t>Génie Télécommunications et Réseaux</a:t>
            </a:r>
            <a:r>
              <a:rPr lang="fr-FR" sz="1400" b="1" dirty="0">
                <a:solidFill>
                  <a:srgbClr val="000000"/>
                </a:solidFill>
                <a:effectLst/>
                <a:latin typeface="Fira Sans" panose="020B0503050000020004" pitchFamily="34" charset="0"/>
                <a:ea typeface="Calibri" panose="020F0502020204030204" pitchFamily="34" charset="0"/>
                <a:cs typeface="Arial" panose="020B0604020202020204" pitchFamily="34" charset="0"/>
              </a:rPr>
              <a:t> </a:t>
            </a:r>
            <a:endParaRPr lang="en-US" dirty="0">
              <a:latin typeface="Fira Sans" panose="020B0503050000020004" pitchFamily="34" charset="0"/>
            </a:endParaRPr>
          </a:p>
        </p:txBody>
      </p:sp>
      <p:sp>
        <p:nvSpPr>
          <p:cNvPr id="23" name="Google Shape;54;p15">
            <a:extLst>
              <a:ext uri="{FF2B5EF4-FFF2-40B4-BE49-F238E27FC236}">
                <a16:creationId xmlns:a16="http://schemas.microsoft.com/office/drawing/2014/main" id="{3A53DCA1-A22F-46E6-9635-5A51B68C762D}"/>
              </a:ext>
            </a:extLst>
          </p:cNvPr>
          <p:cNvSpPr txBox="1">
            <a:spLocks/>
          </p:cNvSpPr>
          <p:nvPr/>
        </p:nvSpPr>
        <p:spPr>
          <a:xfrm>
            <a:off x="6645166" y="3628763"/>
            <a:ext cx="1950088" cy="5083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9pPr>
          </a:lstStyle>
          <a:p>
            <a:r>
              <a:rPr lang="en-US" sz="2000" dirty="0"/>
              <a:t>Guided by :</a:t>
            </a:r>
          </a:p>
        </p:txBody>
      </p:sp>
      <p:sp>
        <p:nvSpPr>
          <p:cNvPr id="24" name="TextBox 23">
            <a:extLst>
              <a:ext uri="{FF2B5EF4-FFF2-40B4-BE49-F238E27FC236}">
                <a16:creationId xmlns:a16="http://schemas.microsoft.com/office/drawing/2014/main" id="{86DC672E-7497-452D-AE95-70EFEC94EB8D}"/>
              </a:ext>
            </a:extLst>
          </p:cNvPr>
          <p:cNvSpPr txBox="1"/>
          <p:nvPr/>
        </p:nvSpPr>
        <p:spPr>
          <a:xfrm>
            <a:off x="6903871" y="4137144"/>
            <a:ext cx="2071172" cy="307777"/>
          </a:xfrm>
          <a:prstGeom prst="rect">
            <a:avLst/>
          </a:prstGeom>
          <a:noFill/>
        </p:spPr>
        <p:txBody>
          <a:bodyPr wrap="square" rtlCol="0">
            <a:spAutoFit/>
          </a:bodyPr>
          <a:lstStyle/>
          <a:p>
            <a:r>
              <a:rPr lang="en-US" dirty="0">
                <a:latin typeface="Fira Sans" panose="020B0503050000020004" pitchFamily="34" charset="0"/>
              </a:rPr>
              <a:t>MR . BALBOUL YOUNES</a:t>
            </a:r>
          </a:p>
        </p:txBody>
      </p:sp>
      <p:sp>
        <p:nvSpPr>
          <p:cNvPr id="25" name="TextBox 24">
            <a:extLst>
              <a:ext uri="{FF2B5EF4-FFF2-40B4-BE49-F238E27FC236}">
                <a16:creationId xmlns:a16="http://schemas.microsoft.com/office/drawing/2014/main" id="{26DAD8B3-3CB2-4785-BA50-C07FEBEFC343}"/>
              </a:ext>
            </a:extLst>
          </p:cNvPr>
          <p:cNvSpPr txBox="1"/>
          <p:nvPr/>
        </p:nvSpPr>
        <p:spPr>
          <a:xfrm>
            <a:off x="3782807" y="1594582"/>
            <a:ext cx="5767330" cy="381195"/>
          </a:xfrm>
          <a:prstGeom prst="rect">
            <a:avLst/>
          </a:prstGeom>
          <a:noFill/>
        </p:spPr>
        <p:txBody>
          <a:bodyPr wrap="square">
            <a:spAutoFit/>
          </a:bodyPr>
          <a:lstStyle/>
          <a:p>
            <a:pPr marL="0" marR="0" algn="ctr">
              <a:lnSpc>
                <a:spcPct val="150000"/>
              </a:lnSpc>
              <a:spcBef>
                <a:spcPts val="0"/>
              </a:spcBef>
              <a:spcAft>
                <a:spcPts val="800"/>
              </a:spcAft>
            </a:pPr>
            <a:r>
              <a:rPr lang="fr-FR" sz="1400" b="1" dirty="0">
                <a:solidFill>
                  <a:srgbClr val="000000"/>
                </a:solidFill>
                <a:effectLst/>
                <a:latin typeface="Fira Sans" panose="020B0503050000020004" pitchFamily="34" charset="0"/>
                <a:ea typeface="Calibri" panose="020F0502020204030204" pitchFamily="34" charset="0"/>
                <a:cs typeface="Arial" panose="020B0604020202020204" pitchFamily="34" charset="0"/>
              </a:rPr>
              <a:t>Final Year Project</a:t>
            </a:r>
            <a:endParaRPr lang="en-US" dirty="0">
              <a:latin typeface="Fira Sans" panose="020B05030500000200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0" y="1887251"/>
            <a:ext cx="4447650" cy="1082227"/>
          </a:xfrm>
        </p:spPr>
        <p:txBody>
          <a:bodyPr/>
          <a:lstStyle/>
          <a:p>
            <a:r>
              <a:rPr lang="en-US" sz="4800" dirty="0"/>
              <a:t>Literature Review</a:t>
            </a:r>
          </a:p>
        </p:txBody>
      </p:sp>
      <p:grpSp>
        <p:nvGrpSpPr>
          <p:cNvPr id="5" name="Google Shape;3657;p40"/>
          <p:cNvGrpSpPr/>
          <p:nvPr/>
        </p:nvGrpSpPr>
        <p:grpSpPr>
          <a:xfrm>
            <a:off x="987684" y="723887"/>
            <a:ext cx="2497032" cy="3337368"/>
            <a:chOff x="783125" y="1463225"/>
            <a:chExt cx="2497032" cy="3337368"/>
          </a:xfrm>
        </p:grpSpPr>
        <p:sp>
          <p:nvSpPr>
            <p:cNvPr id="6"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522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aphicFrame>
        <p:nvGraphicFramePr>
          <p:cNvPr id="446" name="Google Shape;446;p20"/>
          <p:cNvGraphicFramePr/>
          <p:nvPr>
            <p:extLst>
              <p:ext uri="{D42A27DB-BD31-4B8C-83A1-F6EECF244321}">
                <p14:modId xmlns:p14="http://schemas.microsoft.com/office/powerpoint/2010/main" val="929477635"/>
              </p:ext>
            </p:extLst>
          </p:nvPr>
        </p:nvGraphicFramePr>
        <p:xfrm>
          <a:off x="4729175" y="1240700"/>
          <a:ext cx="3957875" cy="3465250"/>
        </p:xfrm>
        <a:graphic>
          <a:graphicData uri="http://schemas.openxmlformats.org/drawingml/2006/table">
            <a:tbl>
              <a:tblPr>
                <a:noFill/>
                <a:tableStyleId>{DD7310F3-0650-4E7E-89DB-18A32D4FFF6A}</a:tableStyleId>
              </a:tblPr>
              <a:tblGrid>
                <a:gridCol w="1662650">
                  <a:extLst>
                    <a:ext uri="{9D8B030D-6E8A-4147-A177-3AD203B41FA5}">
                      <a16:colId xmlns:a16="http://schemas.microsoft.com/office/drawing/2014/main" val="20000"/>
                    </a:ext>
                  </a:extLst>
                </a:gridCol>
                <a:gridCol w="2295225">
                  <a:extLst>
                    <a:ext uri="{9D8B030D-6E8A-4147-A177-3AD203B41FA5}">
                      <a16:colId xmlns:a16="http://schemas.microsoft.com/office/drawing/2014/main" val="20001"/>
                    </a:ext>
                  </a:extLst>
                </a:gridCol>
              </a:tblGrid>
              <a:tr h="871950">
                <a:tc>
                  <a:txBody>
                    <a:bodyPr/>
                    <a:lstStyle/>
                    <a:p>
                      <a:pPr marL="0" lvl="0" indent="0" algn="l" rtl="0">
                        <a:spcBef>
                          <a:spcPts val="0"/>
                        </a:spcBef>
                        <a:spcAft>
                          <a:spcPts val="0"/>
                        </a:spcAft>
                        <a:buNone/>
                      </a:pPr>
                      <a:endParaRPr b="1" dirty="0">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Clr>
                          <a:srgbClr val="000000"/>
                        </a:buClr>
                        <a:buSzPts val="1100"/>
                        <a:buFont typeface="Arial"/>
                        <a:buNone/>
                      </a:pPr>
                      <a:r>
                        <a:rPr lang="en" sz="1200" dirty="0">
                          <a:solidFill>
                            <a:srgbClr val="000000"/>
                          </a:solidFill>
                          <a:latin typeface="Fira Sans"/>
                          <a:ea typeface="Fira Sans"/>
                          <a:cs typeface="Fira Sans"/>
                          <a:sym typeface="Fira Sans"/>
                        </a:rPr>
                        <a:t>Splunk</a:t>
                      </a:r>
                      <a:endParaRPr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71950">
                <a:tc>
                  <a:txBody>
                    <a:bodyPr/>
                    <a:lstStyle/>
                    <a:p>
                      <a:pPr marL="0" lvl="0" indent="0" algn="l" rtl="0">
                        <a:spcBef>
                          <a:spcPts val="0"/>
                        </a:spcBef>
                        <a:spcAft>
                          <a:spcPts val="0"/>
                        </a:spcAft>
                        <a:buNone/>
                      </a:pPr>
                      <a:endParaRPr b="1" dirty="0">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Clr>
                          <a:srgbClr val="000000"/>
                        </a:buClr>
                        <a:buSzPts val="1100"/>
                        <a:buFont typeface="Arial"/>
                        <a:buNone/>
                      </a:pPr>
                      <a:r>
                        <a:rPr lang="en" sz="1200" dirty="0">
                          <a:solidFill>
                            <a:srgbClr val="000000"/>
                          </a:solidFill>
                          <a:latin typeface="Fira Sans"/>
                          <a:ea typeface="Fira Sans"/>
                          <a:cs typeface="Fira Sans"/>
                          <a:sym typeface="Fira Sans"/>
                        </a:rPr>
                        <a:t>Qradar</a:t>
                      </a:r>
                      <a:endParaRPr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860675">
                <a:tc>
                  <a:txBody>
                    <a:bodyPr/>
                    <a:lstStyle/>
                    <a:p>
                      <a:pPr marL="0" lvl="0" indent="0" algn="l" rtl="0">
                        <a:spcBef>
                          <a:spcPts val="0"/>
                        </a:spcBef>
                        <a:spcAft>
                          <a:spcPts val="0"/>
                        </a:spcAft>
                        <a:buNone/>
                      </a:pPr>
                      <a:endParaRPr b="1" dirty="0">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4"/>
                    </a:solidFill>
                  </a:tcPr>
                </a:tc>
                <a:tc>
                  <a:txBody>
                    <a:bodyPr/>
                    <a:lstStyle/>
                    <a:p>
                      <a:pPr algn="ctr">
                        <a:lnSpc>
                          <a:spcPct val="150000"/>
                        </a:lnSpc>
                      </a:pPr>
                      <a:r>
                        <a:rPr lang="en-US" sz="1200" dirty="0"/>
                        <a:t>EXABEAM</a:t>
                      </a: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860675">
                <a:tc>
                  <a:txBody>
                    <a:bodyPr/>
                    <a:lstStyle/>
                    <a:p>
                      <a:pPr marL="0" lvl="0" indent="0" algn="l" rtl="0">
                        <a:spcBef>
                          <a:spcPts val="0"/>
                        </a:spcBef>
                        <a:spcAft>
                          <a:spcPts val="0"/>
                        </a:spcAft>
                        <a:buNone/>
                      </a:pPr>
                      <a:endParaRPr b="1" dirty="0">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marR="0" lvl="0" indent="0" algn="ctr" rtl="0">
                        <a:spcBef>
                          <a:spcPts val="0"/>
                        </a:spcBef>
                        <a:spcAft>
                          <a:spcPts val="0"/>
                        </a:spcAft>
                        <a:buNone/>
                      </a:pPr>
                      <a:r>
                        <a:rPr lang="en" sz="1200" dirty="0">
                          <a:solidFill>
                            <a:srgbClr val="000000"/>
                          </a:solidFill>
                          <a:latin typeface="Fira Sans"/>
                          <a:ea typeface="Fira Sans"/>
                          <a:cs typeface="Fira Sans"/>
                          <a:sym typeface="Fira Sans"/>
                        </a:rPr>
                        <a:t>ELK</a:t>
                      </a:r>
                      <a:endParaRPr sz="1200" dirty="0">
                        <a:latin typeface="Fira Sans"/>
                        <a:ea typeface="Fira Sans"/>
                        <a:cs typeface="Fira Sans"/>
                        <a:sym typeface="Fira Sans"/>
                      </a:endParaRPr>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Different SIEM</a:t>
            </a:r>
            <a:endParaRPr dirty="0"/>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스플렁크(Splunk) 개념 및 설치 방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211953"/>
            <a:ext cx="1463964" cy="924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Radar - Fortify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6938" y="2259572"/>
            <a:ext cx="931287" cy="6683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abeam Security Management Platform Reviews 2023: Details, Pricing, &amp;  Features | 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105" y="3104188"/>
            <a:ext cx="644952" cy="6449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K Stack: Volltextsuche und Logarchivierung - blog.ordix.de"/>
          <p:cNvPicPr>
            <a:picLocks noChangeAspect="1" noChangeArrowheads="1"/>
          </p:cNvPicPr>
          <p:nvPr/>
        </p:nvPicPr>
        <p:blipFill rotWithShape="1">
          <a:blip r:embed="rId6">
            <a:extLst>
              <a:ext uri="{28A0092B-C50C-407E-A947-70E740481C1C}">
                <a14:useLocalDpi xmlns:a14="http://schemas.microsoft.com/office/drawing/2010/main" val="0"/>
              </a:ext>
            </a:extLst>
          </a:blip>
          <a:srcRect l="29158" t="17574" r="29158" b="17574"/>
          <a:stretch/>
        </p:blipFill>
        <p:spPr bwMode="auto">
          <a:xfrm>
            <a:off x="5156445" y="3951509"/>
            <a:ext cx="752271" cy="658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3"/>
        <p:cNvGrpSpPr/>
        <p:nvPr/>
      </p:nvGrpSpPr>
      <p:grpSpPr>
        <a:xfrm>
          <a:off x="0" y="0"/>
          <a:ext cx="0" cy="0"/>
          <a:chOff x="0" y="0"/>
          <a:chExt cx="0" cy="0"/>
        </a:xfrm>
      </p:grpSpPr>
      <p:sp>
        <p:nvSpPr>
          <p:cNvPr id="3934" name="Google Shape;3934;p42"/>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Cybersecurity Infographics</a:t>
            </a:r>
            <a:endParaRPr/>
          </a:p>
        </p:txBody>
      </p:sp>
      <p:grpSp>
        <p:nvGrpSpPr>
          <p:cNvPr id="3935" name="Google Shape;3935;p42"/>
          <p:cNvGrpSpPr/>
          <p:nvPr/>
        </p:nvGrpSpPr>
        <p:grpSpPr>
          <a:xfrm>
            <a:off x="453665" y="658395"/>
            <a:ext cx="8229656" cy="1350175"/>
            <a:chOff x="457200" y="1329875"/>
            <a:chExt cx="8229656" cy="1350175"/>
          </a:xfrm>
        </p:grpSpPr>
        <p:sp>
          <p:nvSpPr>
            <p:cNvPr id="3936" name="Google Shape;3936;p42"/>
            <p:cNvSpPr/>
            <p:nvPr/>
          </p:nvSpPr>
          <p:spPr>
            <a:xfrm>
              <a:off x="457200" y="2520800"/>
              <a:ext cx="8229656" cy="159250"/>
            </a:xfrm>
            <a:custGeom>
              <a:avLst/>
              <a:gdLst/>
              <a:ahLst/>
              <a:cxnLst/>
              <a:rect l="l" t="t" r="r" b="b"/>
              <a:pathLst>
                <a:path w="181250" h="6370" extrusionOk="0">
                  <a:moveTo>
                    <a:pt x="3179" y="0"/>
                  </a:moveTo>
                  <a:cubicBezTo>
                    <a:pt x="1429" y="0"/>
                    <a:pt x="0" y="1429"/>
                    <a:pt x="0" y="3191"/>
                  </a:cubicBezTo>
                  <a:cubicBezTo>
                    <a:pt x="0" y="4941"/>
                    <a:pt x="1429" y="6370"/>
                    <a:pt x="3179" y="6370"/>
                  </a:cubicBezTo>
                  <a:lnTo>
                    <a:pt x="178070" y="6370"/>
                  </a:lnTo>
                  <a:cubicBezTo>
                    <a:pt x="179820" y="6370"/>
                    <a:pt x="181249" y="4941"/>
                    <a:pt x="181249" y="3191"/>
                  </a:cubicBezTo>
                  <a:cubicBezTo>
                    <a:pt x="181249" y="1429"/>
                    <a:pt x="179844" y="0"/>
                    <a:pt x="178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2"/>
            <p:cNvSpPr/>
            <p:nvPr/>
          </p:nvSpPr>
          <p:spPr>
            <a:xfrm>
              <a:off x="2752863" y="1811175"/>
              <a:ext cx="1001350" cy="772450"/>
            </a:xfrm>
            <a:custGeom>
              <a:avLst/>
              <a:gdLst/>
              <a:ahLst/>
              <a:cxnLst/>
              <a:rect l="l" t="t" r="r" b="b"/>
              <a:pathLst>
                <a:path w="40054" h="30898" extrusionOk="0">
                  <a:moveTo>
                    <a:pt x="1" y="1"/>
                  </a:moveTo>
                  <a:lnTo>
                    <a:pt x="1" y="30897"/>
                  </a:lnTo>
                  <a:lnTo>
                    <a:pt x="40053" y="30897"/>
                  </a:lnTo>
                  <a:lnTo>
                    <a:pt x="40053" y="1"/>
                  </a:lnTo>
                  <a:close/>
                </a:path>
              </a:pathLst>
            </a:custGeom>
            <a:solidFill>
              <a:srgbClr val="FD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2"/>
            <p:cNvSpPr/>
            <p:nvPr/>
          </p:nvSpPr>
          <p:spPr>
            <a:xfrm>
              <a:off x="2752863" y="1811175"/>
              <a:ext cx="1001350" cy="89325"/>
            </a:xfrm>
            <a:custGeom>
              <a:avLst/>
              <a:gdLst/>
              <a:ahLst/>
              <a:cxnLst/>
              <a:rect l="l" t="t" r="r" b="b"/>
              <a:pathLst>
                <a:path w="40054" h="3573" extrusionOk="0">
                  <a:moveTo>
                    <a:pt x="1" y="1"/>
                  </a:moveTo>
                  <a:lnTo>
                    <a:pt x="1" y="3573"/>
                  </a:lnTo>
                  <a:lnTo>
                    <a:pt x="40053" y="3573"/>
                  </a:lnTo>
                  <a:lnTo>
                    <a:pt x="400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2"/>
            <p:cNvSpPr/>
            <p:nvPr/>
          </p:nvSpPr>
          <p:spPr>
            <a:xfrm>
              <a:off x="2795138" y="1837375"/>
              <a:ext cx="37225" cy="37225"/>
            </a:xfrm>
            <a:custGeom>
              <a:avLst/>
              <a:gdLst/>
              <a:ahLst/>
              <a:cxnLst/>
              <a:rect l="l" t="t" r="r" b="b"/>
              <a:pathLst>
                <a:path w="1489" h="1489" extrusionOk="0">
                  <a:moveTo>
                    <a:pt x="750" y="0"/>
                  </a:moveTo>
                  <a:cubicBezTo>
                    <a:pt x="334" y="0"/>
                    <a:pt x="0" y="334"/>
                    <a:pt x="0" y="739"/>
                  </a:cubicBezTo>
                  <a:cubicBezTo>
                    <a:pt x="0" y="1155"/>
                    <a:pt x="334" y="1489"/>
                    <a:pt x="750" y="1489"/>
                  </a:cubicBezTo>
                  <a:cubicBezTo>
                    <a:pt x="1155" y="1489"/>
                    <a:pt x="1489" y="1155"/>
                    <a:pt x="1489" y="739"/>
                  </a:cubicBezTo>
                  <a:cubicBezTo>
                    <a:pt x="1489" y="334"/>
                    <a:pt x="1155" y="0"/>
                    <a:pt x="750" y="0"/>
                  </a:cubicBezTo>
                  <a:close/>
                </a:path>
              </a:pathLst>
            </a:custGeom>
            <a:solidFill>
              <a:srgbClr val="2D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2"/>
            <p:cNvSpPr/>
            <p:nvPr/>
          </p:nvSpPr>
          <p:spPr>
            <a:xfrm>
              <a:off x="2875213" y="1837375"/>
              <a:ext cx="37225" cy="37225"/>
            </a:xfrm>
            <a:custGeom>
              <a:avLst/>
              <a:gdLst/>
              <a:ahLst/>
              <a:cxnLst/>
              <a:rect l="l" t="t" r="r" b="b"/>
              <a:pathLst>
                <a:path w="1489" h="1489" extrusionOk="0">
                  <a:moveTo>
                    <a:pt x="750" y="0"/>
                  </a:moveTo>
                  <a:cubicBezTo>
                    <a:pt x="333" y="0"/>
                    <a:pt x="0" y="334"/>
                    <a:pt x="0" y="739"/>
                  </a:cubicBezTo>
                  <a:cubicBezTo>
                    <a:pt x="0" y="1155"/>
                    <a:pt x="333" y="1489"/>
                    <a:pt x="750" y="1489"/>
                  </a:cubicBezTo>
                  <a:cubicBezTo>
                    <a:pt x="1155" y="1489"/>
                    <a:pt x="1488" y="1155"/>
                    <a:pt x="1488" y="739"/>
                  </a:cubicBezTo>
                  <a:cubicBezTo>
                    <a:pt x="1488" y="334"/>
                    <a:pt x="1155" y="0"/>
                    <a:pt x="750" y="0"/>
                  </a:cubicBezTo>
                  <a:close/>
                </a:path>
              </a:pathLst>
            </a:custGeom>
            <a:solidFill>
              <a:srgbClr val="2D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2"/>
            <p:cNvSpPr/>
            <p:nvPr/>
          </p:nvSpPr>
          <p:spPr>
            <a:xfrm>
              <a:off x="2955563" y="1837375"/>
              <a:ext cx="37225" cy="37225"/>
            </a:xfrm>
            <a:custGeom>
              <a:avLst/>
              <a:gdLst/>
              <a:ahLst/>
              <a:cxnLst/>
              <a:rect l="l" t="t" r="r" b="b"/>
              <a:pathLst>
                <a:path w="1489" h="1489" extrusionOk="0">
                  <a:moveTo>
                    <a:pt x="739" y="0"/>
                  </a:moveTo>
                  <a:cubicBezTo>
                    <a:pt x="334" y="0"/>
                    <a:pt x="1" y="334"/>
                    <a:pt x="1" y="739"/>
                  </a:cubicBezTo>
                  <a:cubicBezTo>
                    <a:pt x="1" y="1155"/>
                    <a:pt x="334" y="1489"/>
                    <a:pt x="739" y="1489"/>
                  </a:cubicBezTo>
                  <a:cubicBezTo>
                    <a:pt x="1156" y="1489"/>
                    <a:pt x="1489" y="1155"/>
                    <a:pt x="1489" y="739"/>
                  </a:cubicBezTo>
                  <a:cubicBezTo>
                    <a:pt x="1489" y="334"/>
                    <a:pt x="1156" y="0"/>
                    <a:pt x="739" y="0"/>
                  </a:cubicBezTo>
                  <a:close/>
                </a:path>
              </a:pathLst>
            </a:custGeom>
            <a:solidFill>
              <a:srgbClr val="2D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2"/>
            <p:cNvSpPr/>
            <p:nvPr/>
          </p:nvSpPr>
          <p:spPr>
            <a:xfrm>
              <a:off x="2806738" y="1954650"/>
              <a:ext cx="892700" cy="194100"/>
            </a:xfrm>
            <a:custGeom>
              <a:avLst/>
              <a:gdLst/>
              <a:ahLst/>
              <a:cxnLst/>
              <a:rect l="l" t="t" r="r" b="b"/>
              <a:pathLst>
                <a:path w="35708" h="7764" extrusionOk="0">
                  <a:moveTo>
                    <a:pt x="1" y="0"/>
                  </a:moveTo>
                  <a:lnTo>
                    <a:pt x="1" y="7763"/>
                  </a:lnTo>
                  <a:lnTo>
                    <a:pt x="35707" y="7763"/>
                  </a:lnTo>
                  <a:lnTo>
                    <a:pt x="357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2"/>
            <p:cNvSpPr/>
            <p:nvPr/>
          </p:nvSpPr>
          <p:spPr>
            <a:xfrm>
              <a:off x="2806738" y="2187125"/>
              <a:ext cx="331625" cy="187850"/>
            </a:xfrm>
            <a:custGeom>
              <a:avLst/>
              <a:gdLst/>
              <a:ahLst/>
              <a:cxnLst/>
              <a:rect l="l" t="t" r="r" b="b"/>
              <a:pathLst>
                <a:path w="13265" h="7514" extrusionOk="0">
                  <a:moveTo>
                    <a:pt x="1" y="0"/>
                  </a:moveTo>
                  <a:lnTo>
                    <a:pt x="1" y="7513"/>
                  </a:lnTo>
                  <a:lnTo>
                    <a:pt x="13264" y="7513"/>
                  </a:lnTo>
                  <a:lnTo>
                    <a:pt x="13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2"/>
            <p:cNvSpPr/>
            <p:nvPr/>
          </p:nvSpPr>
          <p:spPr>
            <a:xfrm>
              <a:off x="3177013" y="2187125"/>
              <a:ext cx="522725" cy="25625"/>
            </a:xfrm>
            <a:custGeom>
              <a:avLst/>
              <a:gdLst/>
              <a:ahLst/>
              <a:cxnLst/>
              <a:rect l="l" t="t" r="r" b="b"/>
              <a:pathLst>
                <a:path w="20909" h="1025" extrusionOk="0">
                  <a:moveTo>
                    <a:pt x="1" y="0"/>
                  </a:moveTo>
                  <a:lnTo>
                    <a:pt x="1" y="1024"/>
                  </a:lnTo>
                  <a:lnTo>
                    <a:pt x="20908" y="1024"/>
                  </a:lnTo>
                  <a:lnTo>
                    <a:pt x="20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42"/>
            <p:cNvSpPr/>
            <p:nvPr/>
          </p:nvSpPr>
          <p:spPr>
            <a:xfrm>
              <a:off x="3177013" y="2258550"/>
              <a:ext cx="522725" cy="25625"/>
            </a:xfrm>
            <a:custGeom>
              <a:avLst/>
              <a:gdLst/>
              <a:ahLst/>
              <a:cxnLst/>
              <a:rect l="l" t="t" r="r" b="b"/>
              <a:pathLst>
                <a:path w="20909" h="1025" extrusionOk="0">
                  <a:moveTo>
                    <a:pt x="1" y="1"/>
                  </a:moveTo>
                  <a:lnTo>
                    <a:pt x="1" y="1025"/>
                  </a:lnTo>
                  <a:lnTo>
                    <a:pt x="20908" y="1025"/>
                  </a:lnTo>
                  <a:lnTo>
                    <a:pt x="20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42"/>
            <p:cNvSpPr/>
            <p:nvPr/>
          </p:nvSpPr>
          <p:spPr>
            <a:xfrm>
              <a:off x="3177013" y="2330000"/>
              <a:ext cx="522725" cy="25625"/>
            </a:xfrm>
            <a:custGeom>
              <a:avLst/>
              <a:gdLst/>
              <a:ahLst/>
              <a:cxnLst/>
              <a:rect l="l" t="t" r="r" b="b"/>
              <a:pathLst>
                <a:path w="20909" h="1025" extrusionOk="0">
                  <a:moveTo>
                    <a:pt x="1" y="0"/>
                  </a:moveTo>
                  <a:lnTo>
                    <a:pt x="1" y="1024"/>
                  </a:lnTo>
                  <a:lnTo>
                    <a:pt x="20908" y="1024"/>
                  </a:lnTo>
                  <a:lnTo>
                    <a:pt x="20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2"/>
            <p:cNvSpPr/>
            <p:nvPr/>
          </p:nvSpPr>
          <p:spPr>
            <a:xfrm>
              <a:off x="2806738" y="2413325"/>
              <a:ext cx="892700" cy="25325"/>
            </a:xfrm>
            <a:custGeom>
              <a:avLst/>
              <a:gdLst/>
              <a:ahLst/>
              <a:cxnLst/>
              <a:rect l="l" t="t" r="r" b="b"/>
              <a:pathLst>
                <a:path w="35708" h="1013" extrusionOk="0">
                  <a:moveTo>
                    <a:pt x="1" y="1"/>
                  </a:moveTo>
                  <a:lnTo>
                    <a:pt x="1" y="1013"/>
                  </a:lnTo>
                  <a:lnTo>
                    <a:pt x="35707" y="1013"/>
                  </a:lnTo>
                  <a:lnTo>
                    <a:pt x="35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2"/>
            <p:cNvSpPr/>
            <p:nvPr/>
          </p:nvSpPr>
          <p:spPr>
            <a:xfrm>
              <a:off x="2806738" y="2484775"/>
              <a:ext cx="892700" cy="25625"/>
            </a:xfrm>
            <a:custGeom>
              <a:avLst/>
              <a:gdLst/>
              <a:ahLst/>
              <a:cxnLst/>
              <a:rect l="l" t="t" r="r" b="b"/>
              <a:pathLst>
                <a:path w="35708" h="1025" extrusionOk="0">
                  <a:moveTo>
                    <a:pt x="1" y="0"/>
                  </a:moveTo>
                  <a:lnTo>
                    <a:pt x="1" y="1024"/>
                  </a:lnTo>
                  <a:lnTo>
                    <a:pt x="35707" y="1024"/>
                  </a:lnTo>
                  <a:lnTo>
                    <a:pt x="357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2"/>
            <p:cNvSpPr/>
            <p:nvPr/>
          </p:nvSpPr>
          <p:spPr>
            <a:xfrm>
              <a:off x="5390088" y="1900475"/>
              <a:ext cx="1049275" cy="683150"/>
            </a:xfrm>
            <a:custGeom>
              <a:avLst/>
              <a:gdLst/>
              <a:ahLst/>
              <a:cxnLst/>
              <a:rect l="l" t="t" r="r" b="b"/>
              <a:pathLst>
                <a:path w="41971" h="27326" extrusionOk="0">
                  <a:moveTo>
                    <a:pt x="1" y="1"/>
                  </a:moveTo>
                  <a:lnTo>
                    <a:pt x="1" y="27325"/>
                  </a:lnTo>
                  <a:lnTo>
                    <a:pt x="41970" y="27325"/>
                  </a:lnTo>
                  <a:lnTo>
                    <a:pt x="41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2"/>
            <p:cNvSpPr/>
            <p:nvPr/>
          </p:nvSpPr>
          <p:spPr>
            <a:xfrm>
              <a:off x="5390088" y="2165975"/>
              <a:ext cx="1049275" cy="417950"/>
            </a:xfrm>
            <a:custGeom>
              <a:avLst/>
              <a:gdLst/>
              <a:ahLst/>
              <a:cxnLst/>
              <a:rect l="l" t="t" r="r" b="b"/>
              <a:pathLst>
                <a:path w="41971" h="16718" extrusionOk="0">
                  <a:moveTo>
                    <a:pt x="12764" y="1"/>
                  </a:moveTo>
                  <a:lnTo>
                    <a:pt x="1" y="16717"/>
                  </a:lnTo>
                  <a:lnTo>
                    <a:pt x="41970" y="16717"/>
                  </a:lnTo>
                  <a:lnTo>
                    <a:pt x="29183" y="1"/>
                  </a:lnTo>
                  <a:close/>
                </a:path>
              </a:pathLst>
            </a:custGeom>
            <a:solidFill>
              <a:srgbClr val="FD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2"/>
            <p:cNvSpPr/>
            <p:nvPr/>
          </p:nvSpPr>
          <p:spPr>
            <a:xfrm>
              <a:off x="5390088" y="1900775"/>
              <a:ext cx="1049275" cy="435500"/>
            </a:xfrm>
            <a:custGeom>
              <a:avLst/>
              <a:gdLst/>
              <a:ahLst/>
              <a:cxnLst/>
              <a:rect l="l" t="t" r="r" b="b"/>
              <a:pathLst>
                <a:path w="41971" h="17420" extrusionOk="0">
                  <a:moveTo>
                    <a:pt x="1" y="0"/>
                  </a:moveTo>
                  <a:lnTo>
                    <a:pt x="20980" y="17419"/>
                  </a:lnTo>
                  <a:lnTo>
                    <a:pt x="41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2"/>
            <p:cNvSpPr/>
            <p:nvPr/>
          </p:nvSpPr>
          <p:spPr>
            <a:xfrm>
              <a:off x="6314613" y="1631100"/>
              <a:ext cx="575100" cy="646525"/>
            </a:xfrm>
            <a:custGeom>
              <a:avLst/>
              <a:gdLst/>
              <a:ahLst/>
              <a:cxnLst/>
              <a:rect l="l" t="t" r="r" b="b"/>
              <a:pathLst>
                <a:path w="23004" h="25861" extrusionOk="0">
                  <a:moveTo>
                    <a:pt x="11502" y="0"/>
                  </a:moveTo>
                  <a:cubicBezTo>
                    <a:pt x="11502" y="0"/>
                    <a:pt x="7764" y="5620"/>
                    <a:pt x="310" y="6406"/>
                  </a:cubicBezTo>
                  <a:cubicBezTo>
                    <a:pt x="310" y="6406"/>
                    <a:pt x="1" y="20789"/>
                    <a:pt x="11502" y="25861"/>
                  </a:cubicBezTo>
                  <a:cubicBezTo>
                    <a:pt x="23004" y="20801"/>
                    <a:pt x="22694" y="6406"/>
                    <a:pt x="22694" y="6406"/>
                  </a:cubicBezTo>
                  <a:cubicBezTo>
                    <a:pt x="15217" y="5620"/>
                    <a:pt x="11502" y="0"/>
                    <a:pt x="11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2"/>
            <p:cNvSpPr/>
            <p:nvPr/>
          </p:nvSpPr>
          <p:spPr>
            <a:xfrm>
              <a:off x="6419688" y="1749850"/>
              <a:ext cx="364050" cy="408725"/>
            </a:xfrm>
            <a:custGeom>
              <a:avLst/>
              <a:gdLst/>
              <a:ahLst/>
              <a:cxnLst/>
              <a:rect l="l" t="t" r="r" b="b"/>
              <a:pathLst>
                <a:path w="14562" h="16349" extrusionOk="0">
                  <a:moveTo>
                    <a:pt x="7287" y="1"/>
                  </a:moveTo>
                  <a:cubicBezTo>
                    <a:pt x="7287" y="1"/>
                    <a:pt x="4918" y="3561"/>
                    <a:pt x="203" y="4049"/>
                  </a:cubicBezTo>
                  <a:cubicBezTo>
                    <a:pt x="203" y="4049"/>
                    <a:pt x="1" y="13145"/>
                    <a:pt x="7287" y="16348"/>
                  </a:cubicBezTo>
                  <a:cubicBezTo>
                    <a:pt x="14562" y="13157"/>
                    <a:pt x="14372" y="4049"/>
                    <a:pt x="14372" y="4049"/>
                  </a:cubicBezTo>
                  <a:cubicBezTo>
                    <a:pt x="9645" y="3549"/>
                    <a:pt x="7287" y="1"/>
                    <a:pt x="7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2"/>
            <p:cNvSpPr/>
            <p:nvPr/>
          </p:nvSpPr>
          <p:spPr>
            <a:xfrm>
              <a:off x="6503513" y="1865200"/>
              <a:ext cx="235850" cy="207500"/>
            </a:xfrm>
            <a:custGeom>
              <a:avLst/>
              <a:gdLst/>
              <a:ahLst/>
              <a:cxnLst/>
              <a:rect l="l" t="t" r="r" b="b"/>
              <a:pathLst>
                <a:path w="9434" h="8300" extrusionOk="0">
                  <a:moveTo>
                    <a:pt x="8605" y="0"/>
                  </a:moveTo>
                  <a:cubicBezTo>
                    <a:pt x="8424" y="0"/>
                    <a:pt x="8242" y="79"/>
                    <a:pt x="8113" y="269"/>
                  </a:cubicBezTo>
                  <a:cubicBezTo>
                    <a:pt x="6697" y="2400"/>
                    <a:pt x="5304" y="4531"/>
                    <a:pt x="3887" y="6674"/>
                  </a:cubicBezTo>
                  <a:cubicBezTo>
                    <a:pt x="2994" y="5531"/>
                    <a:pt x="2101" y="4376"/>
                    <a:pt x="1208" y="3245"/>
                  </a:cubicBezTo>
                  <a:cubicBezTo>
                    <a:pt x="1094" y="3100"/>
                    <a:pt x="958" y="3039"/>
                    <a:pt x="825" y="3039"/>
                  </a:cubicBezTo>
                  <a:cubicBezTo>
                    <a:pt x="402" y="3039"/>
                    <a:pt x="0" y="3650"/>
                    <a:pt x="362" y="4102"/>
                  </a:cubicBezTo>
                  <a:cubicBezTo>
                    <a:pt x="1398" y="5436"/>
                    <a:pt x="2458" y="6781"/>
                    <a:pt x="3494" y="8115"/>
                  </a:cubicBezTo>
                  <a:cubicBezTo>
                    <a:pt x="3596" y="8245"/>
                    <a:pt x="3734" y="8299"/>
                    <a:pt x="3874" y="8299"/>
                  </a:cubicBezTo>
                  <a:cubicBezTo>
                    <a:pt x="4093" y="8299"/>
                    <a:pt x="4318" y="8169"/>
                    <a:pt x="4434" y="7996"/>
                  </a:cubicBezTo>
                  <a:cubicBezTo>
                    <a:pt x="5994" y="5626"/>
                    <a:pt x="7554" y="3245"/>
                    <a:pt x="9125" y="888"/>
                  </a:cubicBezTo>
                  <a:cubicBezTo>
                    <a:pt x="9434" y="429"/>
                    <a:pt x="9025" y="0"/>
                    <a:pt x="860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2"/>
            <p:cNvSpPr/>
            <p:nvPr/>
          </p:nvSpPr>
          <p:spPr>
            <a:xfrm>
              <a:off x="2306388" y="1600450"/>
              <a:ext cx="587900" cy="707550"/>
            </a:xfrm>
            <a:custGeom>
              <a:avLst/>
              <a:gdLst/>
              <a:ahLst/>
              <a:cxnLst/>
              <a:rect l="l" t="t" r="r" b="b"/>
              <a:pathLst>
                <a:path w="23516" h="28302" extrusionOk="0">
                  <a:moveTo>
                    <a:pt x="11764" y="0"/>
                  </a:moveTo>
                  <a:cubicBezTo>
                    <a:pt x="5834" y="2711"/>
                    <a:pt x="2268" y="3071"/>
                    <a:pt x="793" y="3071"/>
                  </a:cubicBezTo>
                  <a:cubicBezTo>
                    <a:pt x="260" y="3071"/>
                    <a:pt x="0" y="3024"/>
                    <a:pt x="0" y="3024"/>
                  </a:cubicBezTo>
                  <a:lnTo>
                    <a:pt x="0" y="18300"/>
                  </a:lnTo>
                  <a:cubicBezTo>
                    <a:pt x="1691" y="25194"/>
                    <a:pt x="11764" y="28301"/>
                    <a:pt x="11764" y="28301"/>
                  </a:cubicBezTo>
                  <a:cubicBezTo>
                    <a:pt x="11764" y="28301"/>
                    <a:pt x="21836" y="25194"/>
                    <a:pt x="23515" y="18300"/>
                  </a:cubicBezTo>
                  <a:lnTo>
                    <a:pt x="23515" y="3036"/>
                  </a:lnTo>
                  <a:cubicBezTo>
                    <a:pt x="23515" y="3036"/>
                    <a:pt x="23255" y="3083"/>
                    <a:pt x="22724" y="3083"/>
                  </a:cubicBezTo>
                  <a:cubicBezTo>
                    <a:pt x="21250" y="3083"/>
                    <a:pt x="17681" y="2722"/>
                    <a:pt x="11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2"/>
            <p:cNvSpPr/>
            <p:nvPr/>
          </p:nvSpPr>
          <p:spPr>
            <a:xfrm>
              <a:off x="2398663" y="1711750"/>
              <a:ext cx="403350" cy="485525"/>
            </a:xfrm>
            <a:custGeom>
              <a:avLst/>
              <a:gdLst/>
              <a:ahLst/>
              <a:cxnLst/>
              <a:rect l="l" t="t" r="r" b="b"/>
              <a:pathLst>
                <a:path w="16134" h="19421" extrusionOk="0">
                  <a:moveTo>
                    <a:pt x="8073" y="1"/>
                  </a:moveTo>
                  <a:cubicBezTo>
                    <a:pt x="4025" y="1846"/>
                    <a:pt x="1581" y="2094"/>
                    <a:pt x="560" y="2094"/>
                  </a:cubicBezTo>
                  <a:cubicBezTo>
                    <a:pt x="184" y="2094"/>
                    <a:pt x="0" y="2061"/>
                    <a:pt x="0" y="2061"/>
                  </a:cubicBezTo>
                  <a:lnTo>
                    <a:pt x="0" y="12562"/>
                  </a:lnTo>
                  <a:cubicBezTo>
                    <a:pt x="1155" y="17289"/>
                    <a:pt x="8073" y="19420"/>
                    <a:pt x="8073" y="19420"/>
                  </a:cubicBezTo>
                  <a:cubicBezTo>
                    <a:pt x="8073" y="19420"/>
                    <a:pt x="14990" y="17277"/>
                    <a:pt x="16133" y="12562"/>
                  </a:cubicBezTo>
                  <a:lnTo>
                    <a:pt x="16133" y="2061"/>
                  </a:lnTo>
                  <a:cubicBezTo>
                    <a:pt x="16133" y="2061"/>
                    <a:pt x="15950" y="2094"/>
                    <a:pt x="15574" y="2094"/>
                  </a:cubicBezTo>
                  <a:cubicBezTo>
                    <a:pt x="14553" y="2094"/>
                    <a:pt x="12111" y="1846"/>
                    <a:pt x="80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2"/>
            <p:cNvSpPr/>
            <p:nvPr/>
          </p:nvSpPr>
          <p:spPr>
            <a:xfrm>
              <a:off x="2466763" y="1826150"/>
              <a:ext cx="266850" cy="234425"/>
            </a:xfrm>
            <a:custGeom>
              <a:avLst/>
              <a:gdLst/>
              <a:ahLst/>
              <a:cxnLst/>
              <a:rect l="l" t="t" r="r" b="b"/>
              <a:pathLst>
                <a:path w="10674" h="9377" extrusionOk="0">
                  <a:moveTo>
                    <a:pt x="9718" y="1"/>
                  </a:moveTo>
                  <a:cubicBezTo>
                    <a:pt x="9511" y="1"/>
                    <a:pt x="9303" y="91"/>
                    <a:pt x="9159" y="307"/>
                  </a:cubicBezTo>
                  <a:lnTo>
                    <a:pt x="4384" y="7534"/>
                  </a:lnTo>
                  <a:cubicBezTo>
                    <a:pt x="3360" y="6236"/>
                    <a:pt x="2348" y="4950"/>
                    <a:pt x="1360" y="3664"/>
                  </a:cubicBezTo>
                  <a:cubicBezTo>
                    <a:pt x="1231" y="3501"/>
                    <a:pt x="1078" y="3433"/>
                    <a:pt x="927" y="3433"/>
                  </a:cubicBezTo>
                  <a:cubicBezTo>
                    <a:pt x="452" y="3433"/>
                    <a:pt x="1" y="4110"/>
                    <a:pt x="407" y="4617"/>
                  </a:cubicBezTo>
                  <a:cubicBezTo>
                    <a:pt x="1598" y="6141"/>
                    <a:pt x="2765" y="7653"/>
                    <a:pt x="3956" y="9177"/>
                  </a:cubicBezTo>
                  <a:cubicBezTo>
                    <a:pt x="4068" y="9317"/>
                    <a:pt x="4225" y="9377"/>
                    <a:pt x="4387" y="9377"/>
                  </a:cubicBezTo>
                  <a:cubicBezTo>
                    <a:pt x="4636" y="9377"/>
                    <a:pt x="4897" y="9236"/>
                    <a:pt x="5027" y="9034"/>
                  </a:cubicBezTo>
                  <a:cubicBezTo>
                    <a:pt x="6801" y="6355"/>
                    <a:pt x="8575" y="3676"/>
                    <a:pt x="10349" y="985"/>
                  </a:cubicBezTo>
                  <a:cubicBezTo>
                    <a:pt x="10673" y="479"/>
                    <a:pt x="10197" y="1"/>
                    <a:pt x="971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2"/>
            <p:cNvSpPr/>
            <p:nvPr/>
          </p:nvSpPr>
          <p:spPr>
            <a:xfrm>
              <a:off x="3753588" y="1479600"/>
              <a:ext cx="1636525" cy="1104325"/>
            </a:xfrm>
            <a:custGeom>
              <a:avLst/>
              <a:gdLst/>
              <a:ahLst/>
              <a:cxnLst/>
              <a:rect l="l" t="t" r="r" b="b"/>
              <a:pathLst>
                <a:path w="65461" h="44173" extrusionOk="0">
                  <a:moveTo>
                    <a:pt x="441" y="0"/>
                  </a:moveTo>
                  <a:cubicBezTo>
                    <a:pt x="203" y="0"/>
                    <a:pt x="0" y="191"/>
                    <a:pt x="0" y="429"/>
                  </a:cubicBezTo>
                  <a:lnTo>
                    <a:pt x="0" y="43732"/>
                  </a:lnTo>
                  <a:cubicBezTo>
                    <a:pt x="0" y="43970"/>
                    <a:pt x="203" y="44172"/>
                    <a:pt x="441" y="44172"/>
                  </a:cubicBezTo>
                  <a:lnTo>
                    <a:pt x="65032" y="44172"/>
                  </a:lnTo>
                  <a:cubicBezTo>
                    <a:pt x="65270" y="44172"/>
                    <a:pt x="65461" y="43970"/>
                    <a:pt x="65461" y="43732"/>
                  </a:cubicBezTo>
                  <a:lnTo>
                    <a:pt x="65461" y="429"/>
                  </a:lnTo>
                  <a:cubicBezTo>
                    <a:pt x="65461" y="191"/>
                    <a:pt x="65259" y="0"/>
                    <a:pt x="650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2"/>
            <p:cNvSpPr/>
            <p:nvPr/>
          </p:nvSpPr>
          <p:spPr>
            <a:xfrm>
              <a:off x="3821463" y="1545675"/>
              <a:ext cx="1500800" cy="972175"/>
            </a:xfrm>
            <a:custGeom>
              <a:avLst/>
              <a:gdLst/>
              <a:ahLst/>
              <a:cxnLst/>
              <a:rect l="l" t="t" r="r" b="b"/>
              <a:pathLst>
                <a:path w="60032" h="38887" extrusionOk="0">
                  <a:moveTo>
                    <a:pt x="405" y="0"/>
                  </a:moveTo>
                  <a:cubicBezTo>
                    <a:pt x="179" y="0"/>
                    <a:pt x="0" y="179"/>
                    <a:pt x="0" y="405"/>
                  </a:cubicBezTo>
                  <a:lnTo>
                    <a:pt x="0" y="38493"/>
                  </a:lnTo>
                  <a:cubicBezTo>
                    <a:pt x="0" y="38707"/>
                    <a:pt x="179" y="38886"/>
                    <a:pt x="405" y="38886"/>
                  </a:cubicBezTo>
                  <a:lnTo>
                    <a:pt x="59638" y="38886"/>
                  </a:lnTo>
                  <a:cubicBezTo>
                    <a:pt x="59853" y="38886"/>
                    <a:pt x="60031" y="38707"/>
                    <a:pt x="60031" y="38493"/>
                  </a:cubicBezTo>
                  <a:lnTo>
                    <a:pt x="60031" y="405"/>
                  </a:lnTo>
                  <a:cubicBezTo>
                    <a:pt x="60031" y="179"/>
                    <a:pt x="59853" y="0"/>
                    <a:pt x="59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2"/>
            <p:cNvSpPr/>
            <p:nvPr/>
          </p:nvSpPr>
          <p:spPr>
            <a:xfrm>
              <a:off x="3530038" y="2478525"/>
              <a:ext cx="2083625" cy="105700"/>
            </a:xfrm>
            <a:custGeom>
              <a:avLst/>
              <a:gdLst/>
              <a:ahLst/>
              <a:cxnLst/>
              <a:rect l="l" t="t" r="r" b="b"/>
              <a:pathLst>
                <a:path w="83345" h="4228" extrusionOk="0">
                  <a:moveTo>
                    <a:pt x="1" y="0"/>
                  </a:moveTo>
                  <a:lnTo>
                    <a:pt x="1" y="1608"/>
                  </a:lnTo>
                  <a:cubicBezTo>
                    <a:pt x="1" y="3048"/>
                    <a:pt x="1180" y="4227"/>
                    <a:pt x="2620" y="4227"/>
                  </a:cubicBezTo>
                  <a:lnTo>
                    <a:pt x="80725" y="4227"/>
                  </a:lnTo>
                  <a:cubicBezTo>
                    <a:pt x="82166" y="4227"/>
                    <a:pt x="83345" y="3048"/>
                    <a:pt x="83345" y="1608"/>
                  </a:cubicBezTo>
                  <a:lnTo>
                    <a:pt x="833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2"/>
            <p:cNvSpPr/>
            <p:nvPr/>
          </p:nvSpPr>
          <p:spPr>
            <a:xfrm>
              <a:off x="4307813" y="2478525"/>
              <a:ext cx="528675" cy="44675"/>
            </a:xfrm>
            <a:custGeom>
              <a:avLst/>
              <a:gdLst/>
              <a:ahLst/>
              <a:cxnLst/>
              <a:rect l="l" t="t" r="r" b="b"/>
              <a:pathLst>
                <a:path w="21147" h="1787" extrusionOk="0">
                  <a:moveTo>
                    <a:pt x="1" y="0"/>
                  </a:moveTo>
                  <a:lnTo>
                    <a:pt x="1" y="1120"/>
                  </a:lnTo>
                  <a:cubicBezTo>
                    <a:pt x="1" y="1489"/>
                    <a:pt x="298" y="1786"/>
                    <a:pt x="668" y="1786"/>
                  </a:cubicBezTo>
                  <a:lnTo>
                    <a:pt x="20468" y="1786"/>
                  </a:lnTo>
                  <a:cubicBezTo>
                    <a:pt x="20849" y="1786"/>
                    <a:pt x="21146" y="1489"/>
                    <a:pt x="21146" y="1120"/>
                  </a:cubicBezTo>
                  <a:lnTo>
                    <a:pt x="21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2"/>
            <p:cNvSpPr/>
            <p:nvPr/>
          </p:nvSpPr>
          <p:spPr>
            <a:xfrm>
              <a:off x="4356938" y="1657875"/>
              <a:ext cx="429250" cy="708750"/>
            </a:xfrm>
            <a:custGeom>
              <a:avLst/>
              <a:gdLst/>
              <a:ahLst/>
              <a:cxnLst/>
              <a:rect l="l" t="t" r="r" b="b"/>
              <a:pathLst>
                <a:path w="17170" h="28350" extrusionOk="0">
                  <a:moveTo>
                    <a:pt x="9966" y="2466"/>
                  </a:moveTo>
                  <a:cubicBezTo>
                    <a:pt x="11764" y="2466"/>
                    <a:pt x="13240" y="3942"/>
                    <a:pt x="13240" y="5740"/>
                  </a:cubicBezTo>
                  <a:lnTo>
                    <a:pt x="13240" y="12824"/>
                  </a:lnTo>
                  <a:lnTo>
                    <a:pt x="3965" y="12824"/>
                  </a:lnTo>
                  <a:lnTo>
                    <a:pt x="3965" y="5740"/>
                  </a:lnTo>
                  <a:cubicBezTo>
                    <a:pt x="3965" y="3942"/>
                    <a:pt x="5442" y="2466"/>
                    <a:pt x="7239" y="2466"/>
                  </a:cubicBezTo>
                  <a:close/>
                  <a:moveTo>
                    <a:pt x="7227" y="1"/>
                  </a:moveTo>
                  <a:cubicBezTo>
                    <a:pt x="4072" y="1"/>
                    <a:pt x="1501" y="2585"/>
                    <a:pt x="1501" y="5740"/>
                  </a:cubicBezTo>
                  <a:lnTo>
                    <a:pt x="1501" y="12824"/>
                  </a:lnTo>
                  <a:lnTo>
                    <a:pt x="0" y="12824"/>
                  </a:lnTo>
                  <a:lnTo>
                    <a:pt x="0" y="28350"/>
                  </a:lnTo>
                  <a:lnTo>
                    <a:pt x="17169" y="28350"/>
                  </a:lnTo>
                  <a:lnTo>
                    <a:pt x="17169" y="12824"/>
                  </a:lnTo>
                  <a:lnTo>
                    <a:pt x="15681" y="12824"/>
                  </a:lnTo>
                  <a:lnTo>
                    <a:pt x="15681" y="5740"/>
                  </a:lnTo>
                  <a:cubicBezTo>
                    <a:pt x="15681" y="2585"/>
                    <a:pt x="13109" y="1"/>
                    <a:pt x="9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2"/>
            <p:cNvSpPr/>
            <p:nvPr/>
          </p:nvSpPr>
          <p:spPr>
            <a:xfrm>
              <a:off x="4467063" y="2032050"/>
              <a:ext cx="209875" cy="276825"/>
            </a:xfrm>
            <a:custGeom>
              <a:avLst/>
              <a:gdLst/>
              <a:ahLst/>
              <a:cxnLst/>
              <a:rect l="l" t="t" r="r" b="b"/>
              <a:pathLst>
                <a:path w="8395" h="11073" extrusionOk="0">
                  <a:moveTo>
                    <a:pt x="4192" y="0"/>
                  </a:moveTo>
                  <a:cubicBezTo>
                    <a:pt x="1870" y="0"/>
                    <a:pt x="1" y="1869"/>
                    <a:pt x="1" y="4191"/>
                  </a:cubicBezTo>
                  <a:cubicBezTo>
                    <a:pt x="1" y="5787"/>
                    <a:pt x="894" y="7191"/>
                    <a:pt x="2191" y="7882"/>
                  </a:cubicBezTo>
                  <a:lnTo>
                    <a:pt x="2191" y="11073"/>
                  </a:lnTo>
                  <a:lnTo>
                    <a:pt x="6168" y="11073"/>
                  </a:lnTo>
                  <a:lnTo>
                    <a:pt x="6168" y="7882"/>
                  </a:lnTo>
                  <a:cubicBezTo>
                    <a:pt x="7502" y="7168"/>
                    <a:pt x="8395" y="5787"/>
                    <a:pt x="8395" y="4191"/>
                  </a:cubicBezTo>
                  <a:cubicBezTo>
                    <a:pt x="8395" y="1893"/>
                    <a:pt x="6513" y="0"/>
                    <a:pt x="4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2"/>
            <p:cNvSpPr/>
            <p:nvPr/>
          </p:nvSpPr>
          <p:spPr>
            <a:xfrm>
              <a:off x="5500838" y="1563825"/>
              <a:ext cx="55975" cy="65500"/>
            </a:xfrm>
            <a:custGeom>
              <a:avLst/>
              <a:gdLst/>
              <a:ahLst/>
              <a:cxnLst/>
              <a:rect l="l" t="t" r="r" b="b"/>
              <a:pathLst>
                <a:path w="2239" h="2620" extrusionOk="0">
                  <a:moveTo>
                    <a:pt x="1119" y="1"/>
                  </a:moveTo>
                  <a:lnTo>
                    <a:pt x="714" y="834"/>
                  </a:lnTo>
                  <a:lnTo>
                    <a:pt x="0" y="1310"/>
                  </a:lnTo>
                  <a:lnTo>
                    <a:pt x="714" y="1787"/>
                  </a:lnTo>
                  <a:lnTo>
                    <a:pt x="1119" y="2620"/>
                  </a:lnTo>
                  <a:lnTo>
                    <a:pt x="1536" y="1787"/>
                  </a:lnTo>
                  <a:lnTo>
                    <a:pt x="2238" y="1310"/>
                  </a:lnTo>
                  <a:lnTo>
                    <a:pt x="1536" y="834"/>
                  </a:lnTo>
                  <a:lnTo>
                    <a:pt x="11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2"/>
            <p:cNvSpPr/>
            <p:nvPr/>
          </p:nvSpPr>
          <p:spPr>
            <a:xfrm>
              <a:off x="5716638" y="1329875"/>
              <a:ext cx="103900" cy="121475"/>
            </a:xfrm>
            <a:custGeom>
              <a:avLst/>
              <a:gdLst/>
              <a:ahLst/>
              <a:cxnLst/>
              <a:rect l="l" t="t" r="r" b="b"/>
              <a:pathLst>
                <a:path w="4156" h="4859" extrusionOk="0">
                  <a:moveTo>
                    <a:pt x="2084" y="0"/>
                  </a:moveTo>
                  <a:lnTo>
                    <a:pt x="1310" y="1548"/>
                  </a:lnTo>
                  <a:lnTo>
                    <a:pt x="0" y="2429"/>
                  </a:lnTo>
                  <a:lnTo>
                    <a:pt x="1310" y="3310"/>
                  </a:lnTo>
                  <a:lnTo>
                    <a:pt x="2084" y="4858"/>
                  </a:lnTo>
                  <a:lnTo>
                    <a:pt x="2846" y="3310"/>
                  </a:lnTo>
                  <a:lnTo>
                    <a:pt x="4155" y="2429"/>
                  </a:lnTo>
                  <a:lnTo>
                    <a:pt x="2846" y="1548"/>
                  </a:lnTo>
                  <a:lnTo>
                    <a:pt x="2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2"/>
            <p:cNvSpPr/>
            <p:nvPr/>
          </p:nvSpPr>
          <p:spPr>
            <a:xfrm>
              <a:off x="5974688" y="1417075"/>
              <a:ext cx="209875" cy="244400"/>
            </a:xfrm>
            <a:custGeom>
              <a:avLst/>
              <a:gdLst/>
              <a:ahLst/>
              <a:cxnLst/>
              <a:rect l="l" t="t" r="r" b="b"/>
              <a:pathLst>
                <a:path w="8395" h="9776" extrusionOk="0">
                  <a:moveTo>
                    <a:pt x="4192" y="1"/>
                  </a:moveTo>
                  <a:lnTo>
                    <a:pt x="2644" y="3108"/>
                  </a:lnTo>
                  <a:lnTo>
                    <a:pt x="1" y="4894"/>
                  </a:lnTo>
                  <a:lnTo>
                    <a:pt x="2644" y="6668"/>
                  </a:lnTo>
                  <a:lnTo>
                    <a:pt x="4192" y="9776"/>
                  </a:lnTo>
                  <a:lnTo>
                    <a:pt x="5728" y="6668"/>
                  </a:lnTo>
                  <a:lnTo>
                    <a:pt x="8395" y="4894"/>
                  </a:lnTo>
                  <a:lnTo>
                    <a:pt x="5728" y="3108"/>
                  </a:lnTo>
                  <a:lnTo>
                    <a:pt x="4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2"/>
            <p:cNvSpPr/>
            <p:nvPr/>
          </p:nvSpPr>
          <p:spPr>
            <a:xfrm>
              <a:off x="6804263" y="2233550"/>
              <a:ext cx="103600" cy="121475"/>
            </a:xfrm>
            <a:custGeom>
              <a:avLst/>
              <a:gdLst/>
              <a:ahLst/>
              <a:cxnLst/>
              <a:rect l="l" t="t" r="r" b="b"/>
              <a:pathLst>
                <a:path w="4144" h="4859" extrusionOk="0">
                  <a:moveTo>
                    <a:pt x="2060" y="1"/>
                  </a:moveTo>
                  <a:lnTo>
                    <a:pt x="1310" y="1548"/>
                  </a:lnTo>
                  <a:lnTo>
                    <a:pt x="1" y="2429"/>
                  </a:lnTo>
                  <a:lnTo>
                    <a:pt x="1310" y="3311"/>
                  </a:lnTo>
                  <a:lnTo>
                    <a:pt x="2060" y="4858"/>
                  </a:lnTo>
                  <a:lnTo>
                    <a:pt x="2834" y="3311"/>
                  </a:lnTo>
                  <a:lnTo>
                    <a:pt x="4144" y="2429"/>
                  </a:lnTo>
                  <a:lnTo>
                    <a:pt x="2834" y="1548"/>
                  </a:lnTo>
                  <a:lnTo>
                    <a:pt x="20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2"/>
            <p:cNvSpPr/>
            <p:nvPr/>
          </p:nvSpPr>
          <p:spPr>
            <a:xfrm>
              <a:off x="7023638" y="2013000"/>
              <a:ext cx="55975" cy="65200"/>
            </a:xfrm>
            <a:custGeom>
              <a:avLst/>
              <a:gdLst/>
              <a:ahLst/>
              <a:cxnLst/>
              <a:rect l="l" t="t" r="r" b="b"/>
              <a:pathLst>
                <a:path w="2239" h="2608" extrusionOk="0">
                  <a:moveTo>
                    <a:pt x="1120" y="0"/>
                  </a:moveTo>
                  <a:lnTo>
                    <a:pt x="703" y="834"/>
                  </a:lnTo>
                  <a:lnTo>
                    <a:pt x="0" y="1298"/>
                  </a:lnTo>
                  <a:lnTo>
                    <a:pt x="703" y="1774"/>
                  </a:lnTo>
                  <a:lnTo>
                    <a:pt x="1120" y="2608"/>
                  </a:lnTo>
                  <a:lnTo>
                    <a:pt x="1524" y="1774"/>
                  </a:lnTo>
                  <a:lnTo>
                    <a:pt x="2239" y="1298"/>
                  </a:lnTo>
                  <a:lnTo>
                    <a:pt x="1524" y="834"/>
                  </a:lnTo>
                  <a:lnTo>
                    <a:pt x="11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2"/>
            <p:cNvSpPr/>
            <p:nvPr/>
          </p:nvSpPr>
          <p:spPr>
            <a:xfrm>
              <a:off x="6828088" y="1385225"/>
              <a:ext cx="55675" cy="65525"/>
            </a:xfrm>
            <a:custGeom>
              <a:avLst/>
              <a:gdLst/>
              <a:ahLst/>
              <a:cxnLst/>
              <a:rect l="l" t="t" r="r" b="b"/>
              <a:pathLst>
                <a:path w="2227" h="2621" extrusionOk="0">
                  <a:moveTo>
                    <a:pt x="1107" y="1"/>
                  </a:moveTo>
                  <a:lnTo>
                    <a:pt x="714" y="834"/>
                  </a:lnTo>
                  <a:lnTo>
                    <a:pt x="0" y="1311"/>
                  </a:lnTo>
                  <a:lnTo>
                    <a:pt x="714" y="1787"/>
                  </a:lnTo>
                  <a:lnTo>
                    <a:pt x="1107" y="2620"/>
                  </a:lnTo>
                  <a:lnTo>
                    <a:pt x="1524" y="1787"/>
                  </a:lnTo>
                  <a:lnTo>
                    <a:pt x="2227" y="1311"/>
                  </a:lnTo>
                  <a:lnTo>
                    <a:pt x="1524" y="834"/>
                  </a:lnTo>
                  <a:lnTo>
                    <a:pt x="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2"/>
            <p:cNvSpPr/>
            <p:nvPr/>
          </p:nvSpPr>
          <p:spPr>
            <a:xfrm>
              <a:off x="3586888" y="1563825"/>
              <a:ext cx="56000" cy="65500"/>
            </a:xfrm>
            <a:custGeom>
              <a:avLst/>
              <a:gdLst/>
              <a:ahLst/>
              <a:cxnLst/>
              <a:rect l="l" t="t" r="r" b="b"/>
              <a:pathLst>
                <a:path w="2240" h="2620" extrusionOk="0">
                  <a:moveTo>
                    <a:pt x="1120" y="1"/>
                  </a:moveTo>
                  <a:lnTo>
                    <a:pt x="703" y="834"/>
                  </a:lnTo>
                  <a:lnTo>
                    <a:pt x="1" y="1310"/>
                  </a:lnTo>
                  <a:lnTo>
                    <a:pt x="703" y="1787"/>
                  </a:lnTo>
                  <a:lnTo>
                    <a:pt x="1120" y="2620"/>
                  </a:lnTo>
                  <a:lnTo>
                    <a:pt x="1525" y="1787"/>
                  </a:lnTo>
                  <a:lnTo>
                    <a:pt x="2239" y="1310"/>
                  </a:lnTo>
                  <a:lnTo>
                    <a:pt x="1525" y="834"/>
                  </a:lnTo>
                  <a:lnTo>
                    <a:pt x="1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2"/>
            <p:cNvSpPr/>
            <p:nvPr/>
          </p:nvSpPr>
          <p:spPr>
            <a:xfrm>
              <a:off x="3323163" y="1329875"/>
              <a:ext cx="103925" cy="121475"/>
            </a:xfrm>
            <a:custGeom>
              <a:avLst/>
              <a:gdLst/>
              <a:ahLst/>
              <a:cxnLst/>
              <a:rect l="l" t="t" r="r" b="b"/>
              <a:pathLst>
                <a:path w="4157" h="4859" extrusionOk="0">
                  <a:moveTo>
                    <a:pt x="2073" y="0"/>
                  </a:moveTo>
                  <a:lnTo>
                    <a:pt x="1311" y="1548"/>
                  </a:lnTo>
                  <a:lnTo>
                    <a:pt x="1" y="2429"/>
                  </a:lnTo>
                  <a:lnTo>
                    <a:pt x="1311" y="3310"/>
                  </a:lnTo>
                  <a:lnTo>
                    <a:pt x="2073" y="4858"/>
                  </a:lnTo>
                  <a:lnTo>
                    <a:pt x="2847" y="3310"/>
                  </a:lnTo>
                  <a:lnTo>
                    <a:pt x="4156" y="2429"/>
                  </a:lnTo>
                  <a:lnTo>
                    <a:pt x="2847" y="1548"/>
                  </a:lnTo>
                  <a:lnTo>
                    <a:pt x="2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2"/>
            <p:cNvSpPr/>
            <p:nvPr/>
          </p:nvSpPr>
          <p:spPr>
            <a:xfrm>
              <a:off x="2959438" y="1417075"/>
              <a:ext cx="209875" cy="244400"/>
            </a:xfrm>
            <a:custGeom>
              <a:avLst/>
              <a:gdLst/>
              <a:ahLst/>
              <a:cxnLst/>
              <a:rect l="l" t="t" r="r" b="b"/>
              <a:pathLst>
                <a:path w="8395" h="9776" extrusionOk="0">
                  <a:moveTo>
                    <a:pt x="4192" y="1"/>
                  </a:moveTo>
                  <a:lnTo>
                    <a:pt x="2656" y="3108"/>
                  </a:lnTo>
                  <a:lnTo>
                    <a:pt x="1" y="4894"/>
                  </a:lnTo>
                  <a:lnTo>
                    <a:pt x="2656" y="6668"/>
                  </a:lnTo>
                  <a:lnTo>
                    <a:pt x="4192" y="9776"/>
                  </a:lnTo>
                  <a:lnTo>
                    <a:pt x="5739" y="6668"/>
                  </a:lnTo>
                  <a:lnTo>
                    <a:pt x="8394" y="4894"/>
                  </a:lnTo>
                  <a:lnTo>
                    <a:pt x="5739" y="3108"/>
                  </a:lnTo>
                  <a:lnTo>
                    <a:pt x="4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2"/>
            <p:cNvSpPr/>
            <p:nvPr/>
          </p:nvSpPr>
          <p:spPr>
            <a:xfrm>
              <a:off x="2235838" y="2233550"/>
              <a:ext cx="103900" cy="121475"/>
            </a:xfrm>
            <a:custGeom>
              <a:avLst/>
              <a:gdLst/>
              <a:ahLst/>
              <a:cxnLst/>
              <a:rect l="l" t="t" r="r" b="b"/>
              <a:pathLst>
                <a:path w="4156" h="4859" extrusionOk="0">
                  <a:moveTo>
                    <a:pt x="2084" y="1"/>
                  </a:moveTo>
                  <a:lnTo>
                    <a:pt x="1310" y="1548"/>
                  </a:lnTo>
                  <a:lnTo>
                    <a:pt x="0" y="2429"/>
                  </a:lnTo>
                  <a:lnTo>
                    <a:pt x="1310" y="3311"/>
                  </a:lnTo>
                  <a:lnTo>
                    <a:pt x="2084" y="4858"/>
                  </a:lnTo>
                  <a:lnTo>
                    <a:pt x="2846" y="3311"/>
                  </a:lnTo>
                  <a:lnTo>
                    <a:pt x="4156" y="2429"/>
                  </a:lnTo>
                  <a:lnTo>
                    <a:pt x="2846" y="1548"/>
                  </a:lnTo>
                  <a:lnTo>
                    <a:pt x="20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2"/>
            <p:cNvSpPr/>
            <p:nvPr/>
          </p:nvSpPr>
          <p:spPr>
            <a:xfrm>
              <a:off x="2064388" y="2013000"/>
              <a:ext cx="55675" cy="65200"/>
            </a:xfrm>
            <a:custGeom>
              <a:avLst/>
              <a:gdLst/>
              <a:ahLst/>
              <a:cxnLst/>
              <a:rect l="l" t="t" r="r" b="b"/>
              <a:pathLst>
                <a:path w="2227" h="2608" extrusionOk="0">
                  <a:moveTo>
                    <a:pt x="1108" y="0"/>
                  </a:moveTo>
                  <a:lnTo>
                    <a:pt x="715" y="834"/>
                  </a:lnTo>
                  <a:lnTo>
                    <a:pt x="0" y="1298"/>
                  </a:lnTo>
                  <a:lnTo>
                    <a:pt x="715" y="1774"/>
                  </a:lnTo>
                  <a:lnTo>
                    <a:pt x="1108" y="2608"/>
                  </a:lnTo>
                  <a:lnTo>
                    <a:pt x="1524" y="1774"/>
                  </a:lnTo>
                  <a:lnTo>
                    <a:pt x="2227" y="1298"/>
                  </a:lnTo>
                  <a:lnTo>
                    <a:pt x="1524" y="834"/>
                  </a:lnTo>
                  <a:lnTo>
                    <a:pt x="1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2"/>
            <p:cNvSpPr/>
            <p:nvPr/>
          </p:nvSpPr>
          <p:spPr>
            <a:xfrm>
              <a:off x="2259638" y="1385225"/>
              <a:ext cx="56300" cy="65525"/>
            </a:xfrm>
            <a:custGeom>
              <a:avLst/>
              <a:gdLst/>
              <a:ahLst/>
              <a:cxnLst/>
              <a:rect l="l" t="t" r="r" b="b"/>
              <a:pathLst>
                <a:path w="2252" h="2621" extrusionOk="0">
                  <a:moveTo>
                    <a:pt x="1132" y="1"/>
                  </a:moveTo>
                  <a:lnTo>
                    <a:pt x="715" y="834"/>
                  </a:lnTo>
                  <a:lnTo>
                    <a:pt x="1" y="1311"/>
                  </a:lnTo>
                  <a:lnTo>
                    <a:pt x="715" y="1787"/>
                  </a:lnTo>
                  <a:lnTo>
                    <a:pt x="1132" y="2620"/>
                  </a:lnTo>
                  <a:lnTo>
                    <a:pt x="1537" y="1787"/>
                  </a:lnTo>
                  <a:lnTo>
                    <a:pt x="2251" y="1311"/>
                  </a:lnTo>
                  <a:lnTo>
                    <a:pt x="1537" y="834"/>
                  </a:lnTo>
                  <a:lnTo>
                    <a:pt x="11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6" name="Google Shape;3976;p42"/>
          <p:cNvGrpSpPr/>
          <p:nvPr/>
        </p:nvGrpSpPr>
        <p:grpSpPr>
          <a:xfrm>
            <a:off x="3117187" y="2724150"/>
            <a:ext cx="2902613" cy="2415986"/>
            <a:chOff x="2453869" y="2766577"/>
            <a:chExt cx="2194749" cy="1199974"/>
          </a:xfrm>
        </p:grpSpPr>
        <p:sp>
          <p:nvSpPr>
            <p:cNvPr id="3977" name="Google Shape;3977;p42"/>
            <p:cNvSpPr/>
            <p:nvPr/>
          </p:nvSpPr>
          <p:spPr>
            <a:xfrm rot="5400000">
              <a:off x="2980446" y="2435341"/>
              <a:ext cx="1161426" cy="1900993"/>
            </a:xfrm>
            <a:custGeom>
              <a:avLst/>
              <a:gdLst/>
              <a:ahLst/>
              <a:cxnLst/>
              <a:rect l="l" t="t" r="r" b="b"/>
              <a:pathLst>
                <a:path w="2764" h="4194" extrusionOk="0">
                  <a:moveTo>
                    <a:pt x="1" y="0"/>
                  </a:moveTo>
                  <a:lnTo>
                    <a:pt x="1" y="4194"/>
                  </a:lnTo>
                  <a:lnTo>
                    <a:pt x="2381" y="4194"/>
                  </a:lnTo>
                  <a:lnTo>
                    <a:pt x="2381" y="2969"/>
                  </a:lnTo>
                  <a:cubicBezTo>
                    <a:pt x="2381" y="2750"/>
                    <a:pt x="2450" y="2531"/>
                    <a:pt x="2571" y="2368"/>
                  </a:cubicBezTo>
                  <a:lnTo>
                    <a:pt x="2708" y="2166"/>
                  </a:lnTo>
                  <a:cubicBezTo>
                    <a:pt x="2763" y="2123"/>
                    <a:pt x="2763" y="2055"/>
                    <a:pt x="2708" y="2016"/>
                  </a:cubicBezTo>
                  <a:lnTo>
                    <a:pt x="2571" y="1826"/>
                  </a:lnTo>
                  <a:cubicBezTo>
                    <a:pt x="2450" y="1646"/>
                    <a:pt x="2381" y="1444"/>
                    <a:pt x="2381" y="1225"/>
                  </a:cubicBezTo>
                  <a:lnTo>
                    <a:pt x="23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2"/>
            <p:cNvSpPr/>
            <p:nvPr/>
          </p:nvSpPr>
          <p:spPr>
            <a:xfrm>
              <a:off x="2453869" y="2766577"/>
              <a:ext cx="2194749" cy="1153211"/>
            </a:xfrm>
            <a:prstGeom prst="rect">
              <a:avLst/>
            </a:prstGeom>
            <a:noFill/>
            <a:ln>
              <a:noFill/>
            </a:ln>
          </p:spPr>
          <p:txBody>
            <a:bodyPr spcFirstLastPara="1" wrap="square" lIns="182875" tIns="91425" rIns="182875" bIns="91425" anchor="ctr" anchorCtr="0">
              <a:noAutofit/>
            </a:bodyPr>
            <a:lstStyle/>
            <a:p>
              <a:pPr lvl="0">
                <a:buClr>
                  <a:schemeClr val="dk1"/>
                </a:buClr>
                <a:buSzPts val="1100"/>
              </a:pPr>
              <a:r>
                <a:rPr lang="en-GB" sz="1200" dirty="0" err="1">
                  <a:solidFill>
                    <a:schemeClr val="dk1"/>
                  </a:solidFill>
                  <a:latin typeface="Fira Sans"/>
                  <a:ea typeface="Fira Sans"/>
                  <a:cs typeface="Fira Sans"/>
                  <a:sym typeface="Fira Sans"/>
                </a:rPr>
                <a:t>Exabeam</a:t>
              </a:r>
              <a:r>
                <a:rPr lang="en-GB" sz="1200" dirty="0">
                  <a:solidFill>
                    <a:schemeClr val="dk1"/>
                  </a:solidFill>
                  <a:latin typeface="Fira Sans"/>
                  <a:ea typeface="Fira Sans"/>
                  <a:cs typeface="Fira Sans"/>
                  <a:sym typeface="Fira Sans"/>
                </a:rPr>
                <a:t> specializes in user behaviour analytics (UBA) and security analytics. Using machine learning algorithms, it detects anomalies and potential threats by </a:t>
              </a:r>
              <a:r>
                <a:rPr lang="en-GB" sz="1200" dirty="0" err="1">
                  <a:solidFill>
                    <a:schemeClr val="dk1"/>
                  </a:solidFill>
                  <a:latin typeface="Fira Sans"/>
                  <a:ea typeface="Fira Sans"/>
                  <a:cs typeface="Fira Sans"/>
                  <a:sym typeface="Fira Sans"/>
                </a:rPr>
                <a:t>analyzing</a:t>
              </a:r>
              <a:r>
                <a:rPr lang="en-GB" sz="1200" dirty="0">
                  <a:solidFill>
                    <a:schemeClr val="dk1"/>
                  </a:solidFill>
                  <a:latin typeface="Fira Sans"/>
                  <a:ea typeface="Fira Sans"/>
                  <a:cs typeface="Fira Sans"/>
                  <a:sym typeface="Fira Sans"/>
                </a:rPr>
                <a:t> user activity and </a:t>
              </a:r>
              <a:r>
                <a:rPr lang="en-GB" sz="1200" dirty="0" err="1">
                  <a:solidFill>
                    <a:schemeClr val="dk1"/>
                  </a:solidFill>
                  <a:latin typeface="Fira Sans"/>
                  <a:ea typeface="Fira Sans"/>
                  <a:cs typeface="Fira Sans"/>
                  <a:sym typeface="Fira Sans"/>
                </a:rPr>
                <a:t>behavior</a:t>
              </a:r>
              <a:r>
                <a:rPr lang="en-GB" sz="1200" dirty="0">
                  <a:solidFill>
                    <a:schemeClr val="dk1"/>
                  </a:solidFill>
                  <a:latin typeface="Fira Sans"/>
                  <a:ea typeface="Fira Sans"/>
                  <a:cs typeface="Fira Sans"/>
                  <a:sym typeface="Fira Sans"/>
                </a:rPr>
                <a:t>. By collecting and correlating data from logs, endpoints, and cloud services, </a:t>
              </a:r>
              <a:r>
                <a:rPr lang="en-GB" sz="1200" dirty="0" err="1">
                  <a:solidFill>
                    <a:schemeClr val="dk1"/>
                  </a:solidFill>
                  <a:latin typeface="Fira Sans"/>
                  <a:ea typeface="Fira Sans"/>
                  <a:cs typeface="Fira Sans"/>
                  <a:sym typeface="Fira Sans"/>
                </a:rPr>
                <a:t>Exabeam</a:t>
              </a:r>
              <a:r>
                <a:rPr lang="en-GB" sz="1200" dirty="0">
                  <a:solidFill>
                    <a:schemeClr val="dk1"/>
                  </a:solidFill>
                  <a:latin typeface="Fira Sans"/>
                  <a:ea typeface="Fira Sans"/>
                  <a:cs typeface="Fira Sans"/>
                  <a:sym typeface="Fira Sans"/>
                </a:rPr>
                <a:t> identifies abnormal activities and potential insider threats.</a:t>
              </a:r>
              <a:endParaRPr sz="1200" dirty="0">
                <a:solidFill>
                  <a:schemeClr val="dk1"/>
                </a:solidFill>
                <a:latin typeface="Fira Sans"/>
                <a:ea typeface="Fira Sans"/>
                <a:cs typeface="Fira Sans"/>
                <a:sym typeface="Fira Sans"/>
              </a:endParaRPr>
            </a:p>
          </p:txBody>
        </p:sp>
      </p:grpSp>
      <p:grpSp>
        <p:nvGrpSpPr>
          <p:cNvPr id="3986" name="Google Shape;3986;p42"/>
          <p:cNvGrpSpPr/>
          <p:nvPr/>
        </p:nvGrpSpPr>
        <p:grpSpPr>
          <a:xfrm>
            <a:off x="-21771" y="2818298"/>
            <a:ext cx="3032422" cy="2321833"/>
            <a:chOff x="363186" y="2770133"/>
            <a:chExt cx="2436148" cy="1193055"/>
          </a:xfrm>
        </p:grpSpPr>
        <p:sp>
          <p:nvSpPr>
            <p:cNvPr id="3987" name="Google Shape;3987;p42"/>
            <p:cNvSpPr/>
            <p:nvPr/>
          </p:nvSpPr>
          <p:spPr>
            <a:xfrm rot="5400000">
              <a:off x="963572" y="2171941"/>
              <a:ext cx="1193055" cy="2389440"/>
            </a:xfrm>
            <a:custGeom>
              <a:avLst/>
              <a:gdLst/>
              <a:ahLst/>
              <a:cxnLst/>
              <a:rect l="l" t="t" r="r" b="b"/>
              <a:pathLst>
                <a:path w="2748" h="4194" extrusionOk="0">
                  <a:moveTo>
                    <a:pt x="1" y="0"/>
                  </a:moveTo>
                  <a:lnTo>
                    <a:pt x="1" y="4194"/>
                  </a:lnTo>
                  <a:lnTo>
                    <a:pt x="2382" y="4194"/>
                  </a:lnTo>
                  <a:lnTo>
                    <a:pt x="2382" y="2969"/>
                  </a:lnTo>
                  <a:cubicBezTo>
                    <a:pt x="2382" y="2750"/>
                    <a:pt x="2450" y="2531"/>
                    <a:pt x="2571" y="2368"/>
                  </a:cubicBezTo>
                  <a:lnTo>
                    <a:pt x="2708" y="2166"/>
                  </a:lnTo>
                  <a:cubicBezTo>
                    <a:pt x="2747" y="2123"/>
                    <a:pt x="2747" y="2055"/>
                    <a:pt x="2708" y="2016"/>
                  </a:cubicBezTo>
                  <a:lnTo>
                    <a:pt x="2571" y="1826"/>
                  </a:lnTo>
                  <a:cubicBezTo>
                    <a:pt x="2450" y="1646"/>
                    <a:pt x="2382" y="1444"/>
                    <a:pt x="2382" y="1225"/>
                  </a:cubicBezTo>
                  <a:lnTo>
                    <a:pt x="23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2"/>
            <p:cNvSpPr/>
            <p:nvPr/>
          </p:nvSpPr>
          <p:spPr>
            <a:xfrm>
              <a:off x="363186" y="2839220"/>
              <a:ext cx="2436148" cy="903735"/>
            </a:xfrm>
            <a:prstGeom prst="rect">
              <a:avLst/>
            </a:prstGeom>
            <a:noFill/>
            <a:ln>
              <a:noFill/>
            </a:ln>
          </p:spPr>
          <p:txBody>
            <a:bodyPr spcFirstLastPara="1" wrap="square" lIns="182875" tIns="91425" rIns="182875" bIns="91425" anchor="ctr" anchorCtr="0">
              <a:noAutofit/>
            </a:bodyPr>
            <a:lstStyle/>
            <a:p>
              <a:pPr lvl="0">
                <a:buClr>
                  <a:schemeClr val="dk1"/>
                </a:buClr>
                <a:buSzPts val="1100"/>
              </a:pPr>
              <a:r>
                <a:rPr lang="en-GB" sz="1200" dirty="0" err="1">
                  <a:solidFill>
                    <a:schemeClr val="dk1"/>
                  </a:solidFill>
                  <a:latin typeface="Fira Sans"/>
                  <a:ea typeface="Fira Sans"/>
                  <a:cs typeface="Fira Sans"/>
                  <a:sym typeface="Fira Sans"/>
                </a:rPr>
                <a:t>Splunk</a:t>
              </a:r>
              <a:r>
                <a:rPr lang="en-GB" sz="1200" dirty="0">
                  <a:solidFill>
                    <a:schemeClr val="dk1"/>
                  </a:solidFill>
                  <a:latin typeface="Fira Sans"/>
                  <a:ea typeface="Fira Sans"/>
                  <a:cs typeface="Fira Sans"/>
                  <a:sym typeface="Fira Sans"/>
                </a:rPr>
                <a:t> is a versatile and scalable log management and SIEM platform. It enables organizations to collect, index, and </a:t>
              </a:r>
              <a:r>
                <a:rPr lang="en-GB" sz="1200" dirty="0" err="1">
                  <a:solidFill>
                    <a:schemeClr val="dk1"/>
                  </a:solidFill>
                  <a:latin typeface="Fira Sans"/>
                  <a:ea typeface="Fira Sans"/>
                  <a:cs typeface="Fira Sans"/>
                  <a:sym typeface="Fira Sans"/>
                </a:rPr>
                <a:t>analyze</a:t>
              </a:r>
              <a:r>
                <a:rPr lang="en-GB" sz="1200" dirty="0">
                  <a:solidFill>
                    <a:schemeClr val="dk1"/>
                  </a:solidFill>
                  <a:latin typeface="Fira Sans"/>
                  <a:ea typeface="Fira Sans"/>
                  <a:cs typeface="Fira Sans"/>
                  <a:sym typeface="Fira Sans"/>
                </a:rPr>
                <a:t> machine-generated data from various sources, including logs, events, and metrics. With real-time monitoring, alerting, visualization, and reporting capabilities, </a:t>
              </a:r>
              <a:r>
                <a:rPr lang="en-GB" sz="1200" dirty="0" err="1">
                  <a:solidFill>
                    <a:schemeClr val="dk1"/>
                  </a:solidFill>
                  <a:latin typeface="Fira Sans"/>
                  <a:ea typeface="Fira Sans"/>
                  <a:cs typeface="Fira Sans"/>
                  <a:sym typeface="Fira Sans"/>
                </a:rPr>
                <a:t>Splunk</a:t>
              </a:r>
              <a:r>
                <a:rPr lang="en-GB" sz="1200" dirty="0">
                  <a:solidFill>
                    <a:schemeClr val="dk1"/>
                  </a:solidFill>
                  <a:latin typeface="Fira Sans"/>
                  <a:ea typeface="Fira Sans"/>
                  <a:cs typeface="Fira Sans"/>
                  <a:sym typeface="Fira Sans"/>
                </a:rPr>
                <a:t> offers a user-friendly interface and a rich ecosystem of apps and integrations.</a:t>
              </a:r>
              <a:endParaRPr sz="1200" dirty="0">
                <a:solidFill>
                  <a:schemeClr val="dk1"/>
                </a:solidFill>
                <a:latin typeface="Fira Sans"/>
                <a:ea typeface="Fira Sans"/>
                <a:cs typeface="Fira Sans"/>
                <a:sym typeface="Fira Sans"/>
              </a:endParaRPr>
            </a:p>
          </p:txBody>
        </p:sp>
      </p:grpSp>
      <p:grpSp>
        <p:nvGrpSpPr>
          <p:cNvPr id="3991" name="Google Shape;3991;p42"/>
          <p:cNvGrpSpPr/>
          <p:nvPr/>
        </p:nvGrpSpPr>
        <p:grpSpPr>
          <a:xfrm>
            <a:off x="6184561" y="2818296"/>
            <a:ext cx="2730839" cy="2335641"/>
            <a:chOff x="4616431" y="2807855"/>
            <a:chExt cx="2024768" cy="1155963"/>
          </a:xfrm>
        </p:grpSpPr>
        <p:sp>
          <p:nvSpPr>
            <p:cNvPr id="3992" name="Google Shape;3992;p42"/>
            <p:cNvSpPr/>
            <p:nvPr/>
          </p:nvSpPr>
          <p:spPr>
            <a:xfrm rot="5400000">
              <a:off x="5050833" y="2373453"/>
              <a:ext cx="1155963" cy="2024768"/>
            </a:xfrm>
            <a:custGeom>
              <a:avLst/>
              <a:gdLst/>
              <a:ahLst/>
              <a:cxnLst/>
              <a:rect l="l" t="t" r="r" b="b"/>
              <a:pathLst>
                <a:path w="2751" h="4194" extrusionOk="0">
                  <a:moveTo>
                    <a:pt x="0" y="0"/>
                  </a:moveTo>
                  <a:lnTo>
                    <a:pt x="0" y="4194"/>
                  </a:lnTo>
                  <a:lnTo>
                    <a:pt x="2381" y="4194"/>
                  </a:lnTo>
                  <a:lnTo>
                    <a:pt x="2381" y="2969"/>
                  </a:lnTo>
                  <a:cubicBezTo>
                    <a:pt x="2381" y="2750"/>
                    <a:pt x="2437" y="2531"/>
                    <a:pt x="2574" y="2368"/>
                  </a:cubicBezTo>
                  <a:lnTo>
                    <a:pt x="2708" y="2166"/>
                  </a:lnTo>
                  <a:cubicBezTo>
                    <a:pt x="2750" y="2123"/>
                    <a:pt x="2750" y="2055"/>
                    <a:pt x="2708" y="2016"/>
                  </a:cubicBezTo>
                  <a:lnTo>
                    <a:pt x="2574" y="1826"/>
                  </a:lnTo>
                  <a:cubicBezTo>
                    <a:pt x="2437" y="1646"/>
                    <a:pt x="2381" y="1444"/>
                    <a:pt x="2381" y="1225"/>
                  </a:cubicBezTo>
                  <a:lnTo>
                    <a:pt x="23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2"/>
            <p:cNvSpPr/>
            <p:nvPr/>
          </p:nvSpPr>
          <p:spPr>
            <a:xfrm>
              <a:off x="4632575" y="2807856"/>
              <a:ext cx="2008623" cy="971659"/>
            </a:xfrm>
            <a:prstGeom prst="rect">
              <a:avLst/>
            </a:prstGeom>
            <a:noFill/>
            <a:ln>
              <a:noFill/>
            </a:ln>
          </p:spPr>
          <p:txBody>
            <a:bodyPr spcFirstLastPara="1" wrap="square" lIns="182875" tIns="91425" rIns="182875" bIns="91425" anchor="ctr" anchorCtr="0">
              <a:noAutofit/>
            </a:bodyPr>
            <a:lstStyle/>
            <a:p>
              <a:pPr lvl="0">
                <a:buSzPts val="1100"/>
              </a:pPr>
              <a:r>
                <a:rPr lang="en-GB" sz="1200" dirty="0">
                  <a:solidFill>
                    <a:schemeClr val="dk1"/>
                  </a:solidFill>
                  <a:latin typeface="Fira Sans"/>
                  <a:ea typeface="Fira Sans"/>
                  <a:cs typeface="Fira Sans"/>
                  <a:sym typeface="Fira Sans"/>
                </a:rPr>
                <a:t>IBM </a:t>
              </a:r>
              <a:r>
                <a:rPr lang="en-GB" sz="1200" dirty="0" err="1">
                  <a:solidFill>
                    <a:schemeClr val="dk1"/>
                  </a:solidFill>
                  <a:latin typeface="Fira Sans"/>
                  <a:ea typeface="Fira Sans"/>
                  <a:cs typeface="Fira Sans"/>
                  <a:sym typeface="Fira Sans"/>
                </a:rPr>
                <a:t>QRadar</a:t>
              </a:r>
              <a:r>
                <a:rPr lang="en-GB" sz="1200" dirty="0">
                  <a:solidFill>
                    <a:schemeClr val="dk1"/>
                  </a:solidFill>
                  <a:latin typeface="Fira Sans"/>
                  <a:ea typeface="Fira Sans"/>
                  <a:cs typeface="Fira Sans"/>
                  <a:sym typeface="Fira Sans"/>
                </a:rPr>
                <a:t> is a comprehensive SIEM platform with log management, event correlation, and threat detection capabilities. It integrates with diverse data sources for real-time monitoring and analysis of security events. </a:t>
              </a:r>
              <a:r>
                <a:rPr lang="en-GB" sz="1200" dirty="0" err="1">
                  <a:solidFill>
                    <a:schemeClr val="dk1"/>
                  </a:solidFill>
                  <a:latin typeface="Fira Sans"/>
                  <a:ea typeface="Fira Sans"/>
                  <a:cs typeface="Fira Sans"/>
                  <a:sym typeface="Fira Sans"/>
                </a:rPr>
                <a:t>QRadar</a:t>
              </a:r>
              <a:r>
                <a:rPr lang="en-GB" sz="1200" dirty="0">
                  <a:solidFill>
                    <a:schemeClr val="dk1"/>
                  </a:solidFill>
                  <a:latin typeface="Fira Sans"/>
                  <a:ea typeface="Fira Sans"/>
                  <a:cs typeface="Fira Sans"/>
                  <a:sym typeface="Fira Sans"/>
                </a:rPr>
                <a:t> utilizes advanced analytics, machine learning, and rule-based detection to identify security incidents</a:t>
              </a:r>
              <a:endParaRPr sz="1200" dirty="0">
                <a:solidFill>
                  <a:schemeClr val="dk1"/>
                </a:solidFill>
                <a:latin typeface="Fira Sans"/>
                <a:ea typeface="Fira Sans"/>
                <a:cs typeface="Fira Sans"/>
                <a:sym typeface="Fira Sans"/>
              </a:endParaRPr>
            </a:p>
          </p:txBody>
        </p:sp>
      </p:grpSp>
      <p:pic>
        <p:nvPicPr>
          <p:cNvPr id="66" name="Picture 2" descr="스플렁크(Splunk) 개념 및 설치 방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18" y="1957066"/>
            <a:ext cx="1463964" cy="92426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descr="QRadar - Fortify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884" y="2085006"/>
            <a:ext cx="931287" cy="66838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Exabeam Security Management Platform Reviews 2023: Details, Pricing, &amp;  Features | 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8391" y="2108442"/>
            <a:ext cx="644952" cy="6449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7500"/>
            <a:ext cx="2808000" cy="755700"/>
          </a:xfrm>
        </p:spPr>
        <p:txBody>
          <a:bodyPr/>
          <a:lstStyle/>
          <a:p>
            <a:r>
              <a:rPr lang="en-GB" dirty="0"/>
              <a:t>ELK</a:t>
            </a:r>
            <a:endParaRPr lang="en-US" dirty="0"/>
          </a:p>
        </p:txBody>
      </p:sp>
      <p:sp>
        <p:nvSpPr>
          <p:cNvPr id="3" name="Text Placeholder 2"/>
          <p:cNvSpPr>
            <a:spLocks noGrp="1"/>
          </p:cNvSpPr>
          <p:nvPr>
            <p:ph type="body" idx="1"/>
          </p:nvPr>
        </p:nvSpPr>
        <p:spPr>
          <a:xfrm>
            <a:off x="311700" y="1389600"/>
            <a:ext cx="3726900" cy="3179400"/>
          </a:xfrm>
        </p:spPr>
        <p:txBody>
          <a:bodyPr/>
          <a:lstStyle/>
          <a:p>
            <a:pPr marL="152400" indent="0">
              <a:buNone/>
            </a:pPr>
            <a:r>
              <a:rPr lang="en-GB" dirty="0"/>
              <a:t>ELK, also called the ELK Stack or Elastic Stack, is an open-source log management and analytics platform. It comprises three core components: </a:t>
            </a:r>
            <a:r>
              <a:rPr lang="en-GB" dirty="0" err="1"/>
              <a:t>Elasticsearch</a:t>
            </a:r>
            <a:r>
              <a:rPr lang="en-GB" dirty="0"/>
              <a:t> (distributed search and analytics engine), </a:t>
            </a:r>
            <a:r>
              <a:rPr lang="en-GB" dirty="0" err="1"/>
              <a:t>Logstash</a:t>
            </a:r>
            <a:r>
              <a:rPr lang="en-GB" dirty="0"/>
              <a:t> (data collection and processing pipeline), and </a:t>
            </a:r>
            <a:r>
              <a:rPr lang="en-GB" dirty="0" err="1"/>
              <a:t>Kibana</a:t>
            </a:r>
            <a:r>
              <a:rPr lang="en-GB" dirty="0"/>
              <a:t> (data visualization and </a:t>
            </a:r>
            <a:r>
              <a:rPr lang="en-GB" dirty="0" err="1"/>
              <a:t>dashboarding</a:t>
            </a:r>
            <a:r>
              <a:rPr lang="en-GB" dirty="0"/>
              <a:t> tool). ELK allows organizations to collect, parse, index, search, and visualize log data from various sources. Its flexibility and customization options make it </a:t>
            </a:r>
            <a:r>
              <a:rPr lang="en-GB" dirty="0" err="1"/>
              <a:t>favored</a:t>
            </a:r>
            <a:r>
              <a:rPr lang="en-GB" dirty="0"/>
              <a:t> by developers and organizations with specific log management requirements.</a:t>
            </a:r>
            <a:endParaRPr lang="en-US" dirty="0"/>
          </a:p>
        </p:txBody>
      </p:sp>
      <p:pic>
        <p:nvPicPr>
          <p:cNvPr id="4" name="Picture 12" descr="ELK Stack: Volltextsuche und Logarchivierung - blog.ordix.de"/>
          <p:cNvPicPr>
            <a:picLocks noChangeAspect="1" noChangeArrowheads="1"/>
          </p:cNvPicPr>
          <p:nvPr/>
        </p:nvPicPr>
        <p:blipFill rotWithShape="1">
          <a:blip r:embed="rId2">
            <a:extLst>
              <a:ext uri="{28A0092B-C50C-407E-A947-70E740481C1C}">
                <a14:useLocalDpi xmlns:a14="http://schemas.microsoft.com/office/drawing/2010/main" val="0"/>
              </a:ext>
            </a:extLst>
          </a:blip>
          <a:srcRect l="29158" t="17574" r="29158" b="17574"/>
          <a:stretch/>
        </p:blipFill>
        <p:spPr bwMode="auto">
          <a:xfrm>
            <a:off x="4876800" y="895350"/>
            <a:ext cx="3870040" cy="3386934"/>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98EF31AB-D794-498C-B640-8B9E1208FFE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87145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buSzPts val="1100"/>
            </a:pPr>
            <a:r>
              <a:rPr lang="en-US" dirty="0"/>
              <a:t>Why did we choose to work with ELK</a:t>
            </a:r>
            <a:endParaRPr dirty="0"/>
          </a:p>
        </p:txBody>
      </p:sp>
      <p:grpSp>
        <p:nvGrpSpPr>
          <p:cNvPr id="295" name="Google Shape;295;p18"/>
          <p:cNvGrpSpPr/>
          <p:nvPr/>
        </p:nvGrpSpPr>
        <p:grpSpPr>
          <a:xfrm>
            <a:off x="2925068" y="2092209"/>
            <a:ext cx="3288881" cy="1876746"/>
            <a:chOff x="2925068" y="2092209"/>
            <a:chExt cx="3288881" cy="1876746"/>
          </a:xfrm>
        </p:grpSpPr>
        <p:sp>
          <p:nvSpPr>
            <p:cNvPr id="296" name="Google Shape;296;p18"/>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8"/>
          <p:cNvSpPr txBox="1"/>
          <p:nvPr/>
        </p:nvSpPr>
        <p:spPr>
          <a:xfrm>
            <a:off x="265949" y="1489778"/>
            <a:ext cx="1595254" cy="281042"/>
          </a:xfrm>
          <a:prstGeom prst="rect">
            <a:avLst/>
          </a:prstGeom>
          <a:noFill/>
          <a:ln>
            <a:noFill/>
          </a:ln>
        </p:spPr>
        <p:txBody>
          <a:bodyPr spcFirstLastPara="1" wrap="square" lIns="0" tIns="91425" rIns="0" bIns="91425" anchor="ctr" anchorCtr="0">
            <a:noAutofit/>
          </a:bodyPr>
          <a:lstStyle/>
          <a:p>
            <a:pPr lvl="0"/>
            <a:r>
              <a:rPr lang="en-US" b="1" dirty="0">
                <a:solidFill>
                  <a:schemeClr val="dk1"/>
                </a:solidFill>
                <a:latin typeface="Fira Sans"/>
                <a:ea typeface="Fira Sans"/>
                <a:cs typeface="Fira Sans"/>
                <a:sym typeface="Fira Sans"/>
              </a:rPr>
              <a:t>Open-source nature</a:t>
            </a:r>
            <a:endParaRPr b="1" dirty="0">
              <a:solidFill>
                <a:schemeClr val="dk1"/>
              </a:solidFill>
              <a:latin typeface="Fira Sans"/>
              <a:ea typeface="Fira Sans"/>
              <a:cs typeface="Fira Sans"/>
              <a:sym typeface="Fira Sans"/>
            </a:endParaRPr>
          </a:p>
        </p:txBody>
      </p:sp>
      <p:sp>
        <p:nvSpPr>
          <p:cNvPr id="308" name="Google Shape;308;p18"/>
          <p:cNvSpPr txBox="1"/>
          <p:nvPr/>
        </p:nvSpPr>
        <p:spPr>
          <a:xfrm>
            <a:off x="7369015" y="1588897"/>
            <a:ext cx="1296000" cy="327986"/>
          </a:xfrm>
          <a:prstGeom prst="rect">
            <a:avLst/>
          </a:prstGeom>
          <a:noFill/>
          <a:ln>
            <a:noFill/>
          </a:ln>
        </p:spPr>
        <p:txBody>
          <a:bodyPr spcFirstLastPara="1" wrap="square" lIns="0" tIns="91425" rIns="0" bIns="91425" anchor="ctr" anchorCtr="0">
            <a:noAutofit/>
          </a:bodyPr>
          <a:lstStyle/>
          <a:p>
            <a:pPr lvl="0" algn="r"/>
            <a:r>
              <a:rPr lang="en-US" b="1" dirty="0">
                <a:solidFill>
                  <a:schemeClr val="dk1"/>
                </a:solidFill>
                <a:latin typeface="Fira Sans"/>
                <a:ea typeface="Fira Sans"/>
                <a:cs typeface="Fira Sans"/>
                <a:sym typeface="Fira Sans"/>
              </a:rPr>
              <a:t>Search and analytics capabilities</a:t>
            </a:r>
          </a:p>
          <a:p>
            <a:pPr marL="0" lvl="0" indent="0" algn="r" rtl="0">
              <a:spcBef>
                <a:spcPts val="0"/>
              </a:spcBef>
              <a:spcAft>
                <a:spcPts val="0"/>
              </a:spcAft>
              <a:buNone/>
            </a:pPr>
            <a:endParaRPr b="1" dirty="0">
              <a:solidFill>
                <a:schemeClr val="dk1"/>
              </a:solidFill>
              <a:latin typeface="Fira Sans"/>
              <a:ea typeface="Fira Sans"/>
              <a:cs typeface="Fira Sans"/>
              <a:sym typeface="Fira Sans"/>
            </a:endParaRPr>
          </a:p>
        </p:txBody>
      </p:sp>
      <p:sp>
        <p:nvSpPr>
          <p:cNvPr id="311" name="Google Shape;311;p18"/>
          <p:cNvSpPr txBox="1"/>
          <p:nvPr/>
        </p:nvSpPr>
        <p:spPr>
          <a:xfrm>
            <a:off x="442777" y="4248304"/>
            <a:ext cx="1296000" cy="200400"/>
          </a:xfrm>
          <a:prstGeom prst="rect">
            <a:avLst/>
          </a:prstGeom>
          <a:noFill/>
          <a:ln>
            <a:noFill/>
          </a:ln>
        </p:spPr>
        <p:txBody>
          <a:bodyPr spcFirstLastPara="1" wrap="square" lIns="0" tIns="91425" rIns="0" bIns="91425" anchor="ctr" anchorCtr="0">
            <a:noAutofit/>
          </a:bodyPr>
          <a:lstStyle/>
          <a:p>
            <a:pPr lvl="0"/>
            <a:r>
              <a:rPr lang="en-US" b="1" dirty="0">
                <a:solidFill>
                  <a:schemeClr val="dk1"/>
                </a:solidFill>
                <a:latin typeface="Fira Sans"/>
                <a:ea typeface="Fira Sans"/>
                <a:cs typeface="Fira Sans"/>
                <a:sym typeface="Fira Sans"/>
              </a:rPr>
              <a:t>Scalability</a:t>
            </a:r>
            <a:endParaRPr b="1" dirty="0">
              <a:solidFill>
                <a:schemeClr val="dk1"/>
              </a:solidFill>
              <a:latin typeface="Fira Sans"/>
              <a:ea typeface="Fira Sans"/>
              <a:cs typeface="Fira Sans"/>
              <a:sym typeface="Fira Sans"/>
            </a:endParaRPr>
          </a:p>
        </p:txBody>
      </p:sp>
      <p:sp>
        <p:nvSpPr>
          <p:cNvPr id="314" name="Google Shape;314;p18"/>
          <p:cNvSpPr txBox="1"/>
          <p:nvPr/>
        </p:nvSpPr>
        <p:spPr>
          <a:xfrm>
            <a:off x="7412558" y="4171875"/>
            <a:ext cx="1296000" cy="360603"/>
          </a:xfrm>
          <a:prstGeom prst="rect">
            <a:avLst/>
          </a:prstGeom>
          <a:noFill/>
          <a:ln>
            <a:noFill/>
          </a:ln>
        </p:spPr>
        <p:txBody>
          <a:bodyPr spcFirstLastPara="1" wrap="square" lIns="0" tIns="91425" rIns="0" bIns="91425" anchor="ctr" anchorCtr="0">
            <a:noAutofit/>
          </a:bodyPr>
          <a:lstStyle/>
          <a:p>
            <a:pPr lvl="0" algn="r"/>
            <a:r>
              <a:rPr lang="en-US" b="1" dirty="0">
                <a:solidFill>
                  <a:schemeClr val="dk1"/>
                </a:solidFill>
                <a:latin typeface="Fira Sans"/>
                <a:ea typeface="Fira Sans"/>
                <a:cs typeface="Fira Sans"/>
                <a:sym typeface="Fira Sans"/>
              </a:rPr>
              <a:t>Extensive ecosystem</a:t>
            </a:r>
          </a:p>
        </p:txBody>
      </p:sp>
      <p:sp>
        <p:nvSpPr>
          <p:cNvPr id="317" name="Google Shape;317;p18"/>
          <p:cNvSpPr txBox="1"/>
          <p:nvPr/>
        </p:nvSpPr>
        <p:spPr>
          <a:xfrm>
            <a:off x="270427" y="2651772"/>
            <a:ext cx="1586297" cy="702230"/>
          </a:xfrm>
          <a:prstGeom prst="rect">
            <a:avLst/>
          </a:prstGeom>
          <a:noFill/>
          <a:ln>
            <a:noFill/>
          </a:ln>
        </p:spPr>
        <p:txBody>
          <a:bodyPr spcFirstLastPara="1" wrap="square" lIns="0" tIns="91425" rIns="0" bIns="91425" anchor="ctr" anchorCtr="0">
            <a:noAutofit/>
          </a:bodyPr>
          <a:lstStyle/>
          <a:p>
            <a:pPr lvl="0"/>
            <a:r>
              <a:rPr lang="en-US" b="1" dirty="0">
                <a:solidFill>
                  <a:schemeClr val="dk1"/>
                </a:solidFill>
                <a:latin typeface="Fira Sans"/>
                <a:ea typeface="Fira Sans"/>
                <a:cs typeface="Fira Sans"/>
                <a:sym typeface="Fira Sans"/>
              </a:rPr>
              <a:t>Flexibility and customization</a:t>
            </a:r>
          </a:p>
        </p:txBody>
      </p:sp>
      <p:sp>
        <p:nvSpPr>
          <p:cNvPr id="320" name="Google Shape;320;p18"/>
          <p:cNvSpPr txBox="1"/>
          <p:nvPr/>
        </p:nvSpPr>
        <p:spPr>
          <a:xfrm>
            <a:off x="7405301" y="2902687"/>
            <a:ext cx="1296000" cy="200400"/>
          </a:xfrm>
          <a:prstGeom prst="rect">
            <a:avLst/>
          </a:prstGeom>
          <a:noFill/>
          <a:ln>
            <a:noFill/>
          </a:ln>
        </p:spPr>
        <p:txBody>
          <a:bodyPr spcFirstLastPara="1" wrap="square" lIns="0" tIns="91425" rIns="0" bIns="91425" anchor="ctr" anchorCtr="0">
            <a:noAutofit/>
          </a:bodyPr>
          <a:lstStyle/>
          <a:p>
            <a:pPr lvl="0" algn="r"/>
            <a:r>
              <a:rPr lang="en-US" b="1" dirty="0">
                <a:solidFill>
                  <a:schemeClr val="dk1"/>
                </a:solidFill>
                <a:latin typeface="Fira Sans"/>
                <a:ea typeface="Fira Sans"/>
                <a:cs typeface="Fira Sans"/>
                <a:sym typeface="Fira Sans"/>
              </a:rPr>
              <a:t>Visualization and </a:t>
            </a:r>
            <a:r>
              <a:rPr lang="en-US" b="1" dirty="0" err="1">
                <a:solidFill>
                  <a:schemeClr val="dk1"/>
                </a:solidFill>
                <a:latin typeface="Fira Sans"/>
                <a:ea typeface="Fira Sans"/>
                <a:cs typeface="Fira Sans"/>
                <a:sym typeface="Fira Sans"/>
              </a:rPr>
              <a:t>dashboarding</a:t>
            </a:r>
            <a:endParaRPr lang="en-US" b="1" dirty="0">
              <a:solidFill>
                <a:schemeClr val="dk1"/>
              </a:solidFill>
              <a:latin typeface="Fira Sans"/>
              <a:ea typeface="Fira Sans"/>
              <a:cs typeface="Fira Sans"/>
              <a:sym typeface="Fira Sans"/>
            </a:endParaRPr>
          </a:p>
        </p:txBody>
      </p:sp>
      <p:grpSp>
        <p:nvGrpSpPr>
          <p:cNvPr id="322" name="Google Shape;322;p18"/>
          <p:cNvGrpSpPr/>
          <p:nvPr/>
        </p:nvGrpSpPr>
        <p:grpSpPr>
          <a:xfrm>
            <a:off x="5761500" y="1390650"/>
            <a:ext cx="1594238" cy="753150"/>
            <a:chOff x="5761500" y="1390650"/>
            <a:chExt cx="1594238" cy="753150"/>
          </a:xfrm>
        </p:grpSpPr>
        <p:grpSp>
          <p:nvGrpSpPr>
            <p:cNvPr id="323" name="Google Shape;323;p18"/>
            <p:cNvGrpSpPr/>
            <p:nvPr/>
          </p:nvGrpSpPr>
          <p:grpSpPr>
            <a:xfrm>
              <a:off x="6879773" y="1390650"/>
              <a:ext cx="475964" cy="475964"/>
              <a:chOff x="6574973" y="1390650"/>
              <a:chExt cx="475964" cy="475964"/>
            </a:xfrm>
          </p:grpSpPr>
          <p:sp>
            <p:nvSpPr>
              <p:cNvPr id="324" name="Google Shape;324;p18"/>
              <p:cNvSpPr/>
              <p:nvPr/>
            </p:nvSpPr>
            <p:spPr>
              <a:xfrm>
                <a:off x="6574973" y="1390650"/>
                <a:ext cx="475964" cy="475964"/>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6614552" y="1513268"/>
                <a:ext cx="398781" cy="230728"/>
              </a:xfrm>
              <a:custGeom>
                <a:avLst/>
                <a:gdLst/>
                <a:ahLst/>
                <a:cxnLst/>
                <a:rect l="l" t="t" r="r" b="b"/>
                <a:pathLst>
                  <a:path w="12121" h="7013" fill="none" extrusionOk="0">
                    <a:moveTo>
                      <a:pt x="5001" y="7013"/>
                    </a:moveTo>
                    <a:lnTo>
                      <a:pt x="2262" y="7013"/>
                    </a:lnTo>
                    <a:cubicBezTo>
                      <a:pt x="1119" y="7013"/>
                      <a:pt x="0" y="6060"/>
                      <a:pt x="0" y="4870"/>
                    </a:cubicBezTo>
                    <a:cubicBezTo>
                      <a:pt x="0" y="3774"/>
                      <a:pt x="810" y="2786"/>
                      <a:pt x="1941" y="2786"/>
                    </a:cubicBezTo>
                    <a:cubicBezTo>
                      <a:pt x="2262" y="2786"/>
                      <a:pt x="2572" y="2881"/>
                      <a:pt x="2858" y="3012"/>
                    </a:cubicBezTo>
                    <a:cubicBezTo>
                      <a:pt x="2858" y="2941"/>
                      <a:pt x="2846" y="2858"/>
                      <a:pt x="2846" y="2786"/>
                    </a:cubicBezTo>
                    <a:cubicBezTo>
                      <a:pt x="2846" y="1238"/>
                      <a:pt x="4096" y="0"/>
                      <a:pt x="5632" y="0"/>
                    </a:cubicBezTo>
                    <a:cubicBezTo>
                      <a:pt x="6941" y="0"/>
                      <a:pt x="8037" y="917"/>
                      <a:pt x="8334" y="2131"/>
                    </a:cubicBezTo>
                    <a:cubicBezTo>
                      <a:pt x="8704" y="1881"/>
                      <a:pt x="9168" y="1726"/>
                      <a:pt x="9644" y="1726"/>
                    </a:cubicBezTo>
                    <a:cubicBezTo>
                      <a:pt x="10359" y="1726"/>
                      <a:pt x="11049" y="2060"/>
                      <a:pt x="11490" y="2619"/>
                    </a:cubicBezTo>
                    <a:cubicBezTo>
                      <a:pt x="11823" y="3036"/>
                      <a:pt x="12002" y="3560"/>
                      <a:pt x="12025" y="4096"/>
                    </a:cubicBezTo>
                    <a:cubicBezTo>
                      <a:pt x="12121" y="5513"/>
                      <a:pt x="11252" y="7013"/>
                      <a:pt x="9739" y="7013"/>
                    </a:cubicBezTo>
                    <a:lnTo>
                      <a:pt x="7072" y="7013"/>
                    </a:lnTo>
                    <a:lnTo>
                      <a:pt x="7072" y="7013"/>
                    </a:lnTo>
                    <a:lnTo>
                      <a:pt x="7072" y="5060"/>
                    </a:lnTo>
                    <a:lnTo>
                      <a:pt x="7751" y="5060"/>
                    </a:lnTo>
                    <a:lnTo>
                      <a:pt x="6037" y="3155"/>
                    </a:lnTo>
                    <a:lnTo>
                      <a:pt x="4334" y="5060"/>
                    </a:lnTo>
                    <a:lnTo>
                      <a:pt x="5013" y="5060"/>
                    </a:lnTo>
                    <a:lnTo>
                      <a:pt x="5013" y="7013"/>
                    </a:lnTo>
                  </a:path>
                </a:pathLst>
              </a:custGeom>
              <a:solidFill>
                <a:schemeClr val="accent5"/>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18"/>
            <p:cNvCxnSpPr/>
            <p:nvPr/>
          </p:nvCxnSpPr>
          <p:spPr>
            <a:xfrm rot="10800000" flipH="1">
              <a:off x="5761500" y="16395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27" name="Google Shape;327;p18"/>
          <p:cNvGrpSpPr/>
          <p:nvPr/>
        </p:nvGrpSpPr>
        <p:grpSpPr>
          <a:xfrm>
            <a:off x="1928582" y="1390650"/>
            <a:ext cx="1589955" cy="753150"/>
            <a:chOff x="1784020" y="1390650"/>
            <a:chExt cx="1589955" cy="753150"/>
          </a:xfrm>
        </p:grpSpPr>
        <p:grpSp>
          <p:nvGrpSpPr>
            <p:cNvPr id="328" name="Google Shape;328;p18"/>
            <p:cNvGrpSpPr/>
            <p:nvPr/>
          </p:nvGrpSpPr>
          <p:grpSpPr>
            <a:xfrm>
              <a:off x="1784020" y="1390650"/>
              <a:ext cx="475964" cy="475964"/>
              <a:chOff x="2088820" y="1390650"/>
              <a:chExt cx="475964" cy="475964"/>
            </a:xfrm>
          </p:grpSpPr>
          <p:sp>
            <p:nvSpPr>
              <p:cNvPr id="329" name="Google Shape;329;p18"/>
              <p:cNvSpPr/>
              <p:nvPr/>
            </p:nvSpPr>
            <p:spPr>
              <a:xfrm>
                <a:off x="2088820" y="1390650"/>
                <a:ext cx="475964" cy="475964"/>
              </a:xfrm>
              <a:custGeom>
                <a:avLst/>
                <a:gdLst/>
                <a:ahLst/>
                <a:cxnLst/>
                <a:rect l="l" t="t" r="r" b="b"/>
                <a:pathLst>
                  <a:path w="14467" h="14467" extrusionOk="0">
                    <a:moveTo>
                      <a:pt x="7228" y="0"/>
                    </a:moveTo>
                    <a:cubicBezTo>
                      <a:pt x="3239" y="0"/>
                      <a:pt x="1" y="3227"/>
                      <a:pt x="1" y="7227"/>
                    </a:cubicBezTo>
                    <a:cubicBezTo>
                      <a:pt x="1" y="11228"/>
                      <a:pt x="3239" y="14466"/>
                      <a:pt x="7228" y="14466"/>
                    </a:cubicBezTo>
                    <a:cubicBezTo>
                      <a:pt x="11228" y="14466"/>
                      <a:pt x="14467" y="11228"/>
                      <a:pt x="14467" y="7227"/>
                    </a:cubicBezTo>
                    <a:cubicBezTo>
                      <a:pt x="14467" y="3227"/>
                      <a:pt x="11228" y="0"/>
                      <a:pt x="7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2202423" y="1609599"/>
                <a:ext cx="248395" cy="170060"/>
              </a:xfrm>
              <a:custGeom>
                <a:avLst/>
                <a:gdLst/>
                <a:ahLst/>
                <a:cxnLst/>
                <a:rect l="l" t="t" r="r" b="b"/>
                <a:pathLst>
                  <a:path w="7550" h="5169" fill="none" extrusionOk="0">
                    <a:moveTo>
                      <a:pt x="7049" y="5168"/>
                    </a:moveTo>
                    <a:lnTo>
                      <a:pt x="489" y="5168"/>
                    </a:lnTo>
                    <a:cubicBezTo>
                      <a:pt x="215" y="5168"/>
                      <a:pt x="1" y="4954"/>
                      <a:pt x="1" y="4680"/>
                    </a:cubicBezTo>
                    <a:lnTo>
                      <a:pt x="1" y="501"/>
                    </a:lnTo>
                    <a:cubicBezTo>
                      <a:pt x="1" y="227"/>
                      <a:pt x="215" y="1"/>
                      <a:pt x="489" y="1"/>
                    </a:cubicBezTo>
                    <a:lnTo>
                      <a:pt x="7049" y="1"/>
                    </a:lnTo>
                    <a:cubicBezTo>
                      <a:pt x="7323" y="1"/>
                      <a:pt x="7549" y="227"/>
                      <a:pt x="7549" y="501"/>
                    </a:cubicBezTo>
                    <a:lnTo>
                      <a:pt x="7549" y="4680"/>
                    </a:lnTo>
                    <a:cubicBezTo>
                      <a:pt x="7549" y="4966"/>
                      <a:pt x="7323" y="5168"/>
                      <a:pt x="7049" y="5168"/>
                    </a:cubicBezTo>
                    <a:close/>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243943" y="1477210"/>
                <a:ext cx="164566" cy="133212"/>
              </a:xfrm>
              <a:custGeom>
                <a:avLst/>
                <a:gdLst/>
                <a:ahLst/>
                <a:cxnLst/>
                <a:rect l="l" t="t" r="r" b="b"/>
                <a:pathLst>
                  <a:path w="5002" h="4049" fill="none" extrusionOk="0">
                    <a:moveTo>
                      <a:pt x="5001" y="4049"/>
                    </a:moveTo>
                    <a:lnTo>
                      <a:pt x="5001" y="2501"/>
                    </a:lnTo>
                    <a:cubicBezTo>
                      <a:pt x="5001" y="1120"/>
                      <a:pt x="3882" y="1"/>
                      <a:pt x="2501" y="1"/>
                    </a:cubicBezTo>
                    <a:lnTo>
                      <a:pt x="2501" y="1"/>
                    </a:lnTo>
                    <a:cubicBezTo>
                      <a:pt x="1120" y="1"/>
                      <a:pt x="1" y="1120"/>
                      <a:pt x="1" y="2501"/>
                    </a:cubicBezTo>
                    <a:lnTo>
                      <a:pt x="1" y="4049"/>
                    </a:lnTo>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303492" y="1655824"/>
                <a:ext cx="45468" cy="78006"/>
              </a:xfrm>
              <a:custGeom>
                <a:avLst/>
                <a:gdLst/>
                <a:ahLst/>
                <a:cxnLst/>
                <a:rect l="l" t="t" r="r" b="b"/>
                <a:pathLst>
                  <a:path w="1382" h="2371" extrusionOk="0">
                    <a:moveTo>
                      <a:pt x="691" y="1"/>
                    </a:moveTo>
                    <a:cubicBezTo>
                      <a:pt x="298" y="1"/>
                      <a:pt x="0" y="299"/>
                      <a:pt x="0" y="680"/>
                    </a:cubicBezTo>
                    <a:cubicBezTo>
                      <a:pt x="0" y="953"/>
                      <a:pt x="155" y="1180"/>
                      <a:pt x="381" y="1299"/>
                    </a:cubicBezTo>
                    <a:lnTo>
                      <a:pt x="84" y="2370"/>
                    </a:lnTo>
                    <a:lnTo>
                      <a:pt x="1286" y="2370"/>
                    </a:lnTo>
                    <a:lnTo>
                      <a:pt x="1001" y="1299"/>
                    </a:lnTo>
                    <a:cubicBezTo>
                      <a:pt x="1227" y="1180"/>
                      <a:pt x="1382" y="953"/>
                      <a:pt x="1382" y="680"/>
                    </a:cubicBezTo>
                    <a:cubicBezTo>
                      <a:pt x="1382" y="310"/>
                      <a:pt x="1084" y="1"/>
                      <a:pt x="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3" name="Google Shape;333;p18"/>
            <p:cNvCxnSpPr/>
            <p:nvPr/>
          </p:nvCxnSpPr>
          <p:spPr>
            <a:xfrm rot="10800000">
              <a:off x="2393275" y="16395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34" name="Google Shape;334;p18"/>
          <p:cNvGrpSpPr/>
          <p:nvPr/>
        </p:nvGrpSpPr>
        <p:grpSpPr>
          <a:xfrm>
            <a:off x="5761500" y="3839300"/>
            <a:ext cx="1594238" cy="747384"/>
            <a:chOff x="5761500" y="3839300"/>
            <a:chExt cx="1594238" cy="747384"/>
          </a:xfrm>
        </p:grpSpPr>
        <p:grpSp>
          <p:nvGrpSpPr>
            <p:cNvPr id="335" name="Google Shape;335;p18"/>
            <p:cNvGrpSpPr/>
            <p:nvPr/>
          </p:nvGrpSpPr>
          <p:grpSpPr>
            <a:xfrm>
              <a:off x="6879773" y="4110720"/>
              <a:ext cx="475964" cy="475964"/>
              <a:chOff x="6574973" y="4110720"/>
              <a:chExt cx="475964" cy="475964"/>
            </a:xfrm>
          </p:grpSpPr>
          <p:sp>
            <p:nvSpPr>
              <p:cNvPr id="336" name="Google Shape;336;p18"/>
              <p:cNvSpPr/>
              <p:nvPr/>
            </p:nvSpPr>
            <p:spPr>
              <a:xfrm>
                <a:off x="6574973" y="4110720"/>
                <a:ext cx="475964" cy="475964"/>
              </a:xfrm>
              <a:custGeom>
                <a:avLst/>
                <a:gdLst/>
                <a:ahLst/>
                <a:cxnLst/>
                <a:rect l="l" t="t" r="r" b="b"/>
                <a:pathLst>
                  <a:path w="14467" h="14467" extrusionOk="0">
                    <a:moveTo>
                      <a:pt x="7228" y="0"/>
                    </a:moveTo>
                    <a:cubicBezTo>
                      <a:pt x="3239" y="0"/>
                      <a:pt x="1" y="3239"/>
                      <a:pt x="1" y="7239"/>
                    </a:cubicBezTo>
                    <a:cubicBezTo>
                      <a:pt x="1" y="11240"/>
                      <a:pt x="3239" y="14466"/>
                      <a:pt x="7228" y="14466"/>
                    </a:cubicBezTo>
                    <a:cubicBezTo>
                      <a:pt x="11228" y="14466"/>
                      <a:pt x="14467" y="11240"/>
                      <a:pt x="14467" y="7239"/>
                    </a:cubicBezTo>
                    <a:cubicBezTo>
                      <a:pt x="14467" y="3239"/>
                      <a:pt x="11228" y="0"/>
                      <a:pt x="7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6713647" y="4198069"/>
                <a:ext cx="199802" cy="300871"/>
              </a:xfrm>
              <a:custGeom>
                <a:avLst/>
                <a:gdLst/>
                <a:ahLst/>
                <a:cxnLst/>
                <a:rect l="l" t="t" r="r" b="b"/>
                <a:pathLst>
                  <a:path w="6073" h="9145" fill="none" extrusionOk="0">
                    <a:moveTo>
                      <a:pt x="0" y="0"/>
                    </a:moveTo>
                    <a:lnTo>
                      <a:pt x="6073" y="0"/>
                    </a:lnTo>
                    <a:lnTo>
                      <a:pt x="6073" y="9144"/>
                    </a:lnTo>
                    <a:lnTo>
                      <a:pt x="0" y="9144"/>
                    </a:lnTo>
                    <a:close/>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6782572" y="4472653"/>
                <a:ext cx="61161" cy="33"/>
              </a:xfrm>
              <a:custGeom>
                <a:avLst/>
                <a:gdLst/>
                <a:ahLst/>
                <a:cxnLst/>
                <a:rect l="l" t="t" r="r" b="b"/>
                <a:pathLst>
                  <a:path w="1859" h="1" fill="none" extrusionOk="0">
                    <a:moveTo>
                      <a:pt x="1" y="1"/>
                    </a:moveTo>
                    <a:lnTo>
                      <a:pt x="1858" y="1"/>
                    </a:lnTo>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6771221" y="4272884"/>
                <a:ext cx="83862" cy="98733"/>
              </a:xfrm>
              <a:custGeom>
                <a:avLst/>
                <a:gdLst/>
                <a:ahLst/>
                <a:cxnLst/>
                <a:rect l="l" t="t" r="r" b="b"/>
                <a:pathLst>
                  <a:path w="2549" h="3001" fill="none" extrusionOk="0">
                    <a:moveTo>
                      <a:pt x="1" y="2465"/>
                    </a:moveTo>
                    <a:lnTo>
                      <a:pt x="941" y="3001"/>
                    </a:lnTo>
                    <a:lnTo>
                      <a:pt x="2549" y="0"/>
                    </a:lnTo>
                  </a:path>
                </a:pathLst>
              </a:custGeom>
              <a:solidFill>
                <a:schemeClr val="accen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0" name="Google Shape;340;p18"/>
            <p:cNvCxnSpPr/>
            <p:nvPr/>
          </p:nvCxnSpPr>
          <p:spPr>
            <a:xfrm>
              <a:off x="5761500" y="38393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41" name="Google Shape;341;p18"/>
          <p:cNvGrpSpPr/>
          <p:nvPr/>
        </p:nvGrpSpPr>
        <p:grpSpPr>
          <a:xfrm>
            <a:off x="1784020" y="3839300"/>
            <a:ext cx="1589955" cy="747384"/>
            <a:chOff x="1784020" y="3839300"/>
            <a:chExt cx="1589955" cy="747384"/>
          </a:xfrm>
        </p:grpSpPr>
        <p:grpSp>
          <p:nvGrpSpPr>
            <p:cNvPr id="342" name="Google Shape;342;p18"/>
            <p:cNvGrpSpPr/>
            <p:nvPr/>
          </p:nvGrpSpPr>
          <p:grpSpPr>
            <a:xfrm>
              <a:off x="1784020" y="4110720"/>
              <a:ext cx="475964" cy="475964"/>
              <a:chOff x="2088820" y="4110720"/>
              <a:chExt cx="475964" cy="475964"/>
            </a:xfrm>
          </p:grpSpPr>
          <p:sp>
            <p:nvSpPr>
              <p:cNvPr id="343" name="Google Shape;343;p18"/>
              <p:cNvSpPr/>
              <p:nvPr/>
            </p:nvSpPr>
            <p:spPr>
              <a:xfrm>
                <a:off x="2088820" y="4110720"/>
                <a:ext cx="475964" cy="475964"/>
              </a:xfrm>
              <a:custGeom>
                <a:avLst/>
                <a:gdLst/>
                <a:ahLst/>
                <a:cxnLst/>
                <a:rect l="l" t="t" r="r" b="b"/>
                <a:pathLst>
                  <a:path w="14467" h="14467" extrusionOk="0">
                    <a:moveTo>
                      <a:pt x="7228" y="0"/>
                    </a:moveTo>
                    <a:cubicBezTo>
                      <a:pt x="3239" y="0"/>
                      <a:pt x="1" y="3239"/>
                      <a:pt x="1" y="7239"/>
                    </a:cubicBezTo>
                    <a:cubicBezTo>
                      <a:pt x="1" y="11240"/>
                      <a:pt x="3239" y="14466"/>
                      <a:pt x="7228" y="14466"/>
                    </a:cubicBezTo>
                    <a:cubicBezTo>
                      <a:pt x="11228" y="14466"/>
                      <a:pt x="14467" y="11240"/>
                      <a:pt x="14467" y="7239"/>
                    </a:cubicBezTo>
                    <a:cubicBezTo>
                      <a:pt x="14467" y="3239"/>
                      <a:pt x="11228" y="0"/>
                      <a:pt x="72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2167582" y="4189844"/>
                <a:ext cx="318472" cy="318110"/>
              </a:xfrm>
              <a:custGeom>
                <a:avLst/>
                <a:gdLst/>
                <a:ahLst/>
                <a:cxnLst/>
                <a:rect l="l" t="t" r="r" b="b"/>
                <a:pathLst>
                  <a:path w="9680" h="9669" fill="none" extrusionOk="0">
                    <a:moveTo>
                      <a:pt x="9680" y="4834"/>
                    </a:moveTo>
                    <a:cubicBezTo>
                      <a:pt x="9680" y="7501"/>
                      <a:pt x="7513" y="9668"/>
                      <a:pt x="4834" y="9668"/>
                    </a:cubicBezTo>
                    <a:cubicBezTo>
                      <a:pt x="2167" y="9668"/>
                      <a:pt x="0" y="7501"/>
                      <a:pt x="0" y="4834"/>
                    </a:cubicBezTo>
                    <a:cubicBezTo>
                      <a:pt x="0" y="2167"/>
                      <a:pt x="2167" y="0"/>
                      <a:pt x="4834" y="0"/>
                    </a:cubicBezTo>
                    <a:cubicBezTo>
                      <a:pt x="7513" y="0"/>
                      <a:pt x="9680" y="2167"/>
                      <a:pt x="9680" y="4834"/>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2233382" y="4189844"/>
                <a:ext cx="186872" cy="318110"/>
              </a:xfrm>
              <a:custGeom>
                <a:avLst/>
                <a:gdLst/>
                <a:ahLst/>
                <a:cxnLst/>
                <a:rect l="l" t="t" r="r" b="b"/>
                <a:pathLst>
                  <a:path w="5680" h="9669" fill="none" extrusionOk="0">
                    <a:moveTo>
                      <a:pt x="5680" y="4834"/>
                    </a:moveTo>
                    <a:cubicBezTo>
                      <a:pt x="5680" y="7501"/>
                      <a:pt x="4406" y="9668"/>
                      <a:pt x="2834" y="9668"/>
                    </a:cubicBezTo>
                    <a:cubicBezTo>
                      <a:pt x="1262" y="9668"/>
                      <a:pt x="0" y="7501"/>
                      <a:pt x="0" y="4834"/>
                    </a:cubicBezTo>
                    <a:cubicBezTo>
                      <a:pt x="0" y="2167"/>
                      <a:pt x="1262" y="0"/>
                      <a:pt x="2834" y="0"/>
                    </a:cubicBezTo>
                    <a:cubicBezTo>
                      <a:pt x="4406" y="0"/>
                      <a:pt x="5680" y="2167"/>
                      <a:pt x="5680" y="4834"/>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2167582" y="4255250"/>
                <a:ext cx="318472" cy="187267"/>
              </a:xfrm>
              <a:custGeom>
                <a:avLst/>
                <a:gdLst/>
                <a:ahLst/>
                <a:cxnLst/>
                <a:rect l="l" t="t" r="r" b="b"/>
                <a:pathLst>
                  <a:path w="9680" h="5692" fill="none" extrusionOk="0">
                    <a:moveTo>
                      <a:pt x="9680" y="2846"/>
                    </a:moveTo>
                    <a:cubicBezTo>
                      <a:pt x="9680" y="4418"/>
                      <a:pt x="7513" y="5692"/>
                      <a:pt x="4834" y="5692"/>
                    </a:cubicBezTo>
                    <a:cubicBezTo>
                      <a:pt x="2167" y="5692"/>
                      <a:pt x="0" y="4418"/>
                      <a:pt x="0" y="2846"/>
                    </a:cubicBezTo>
                    <a:cubicBezTo>
                      <a:pt x="0" y="1275"/>
                      <a:pt x="2167" y="1"/>
                      <a:pt x="4834" y="1"/>
                    </a:cubicBezTo>
                    <a:cubicBezTo>
                      <a:pt x="7513" y="1"/>
                      <a:pt x="9680" y="1275"/>
                      <a:pt x="9680" y="2846"/>
                    </a:cubicBezTo>
                    <a:close/>
                  </a:path>
                </a:pathLst>
              </a:custGeom>
              <a:solidFill>
                <a:schemeClr val="accent4"/>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2167187" y="4348883"/>
                <a:ext cx="318867" cy="33"/>
              </a:xfrm>
              <a:custGeom>
                <a:avLst/>
                <a:gdLst/>
                <a:ahLst/>
                <a:cxnLst/>
                <a:rect l="l" t="t" r="r" b="b"/>
                <a:pathLst>
                  <a:path w="9692" h="1" fill="none" extrusionOk="0">
                    <a:moveTo>
                      <a:pt x="0" y="0"/>
                    </a:moveTo>
                    <a:lnTo>
                      <a:pt x="9692" y="0"/>
                    </a:lnTo>
                  </a:path>
                </a:pathLst>
              </a:custGeom>
              <a:solidFill>
                <a:schemeClr val="accent4"/>
              </a:solidFill>
              <a:ln w="68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8" name="Google Shape;348;p18"/>
            <p:cNvCxnSpPr/>
            <p:nvPr/>
          </p:nvCxnSpPr>
          <p:spPr>
            <a:xfrm flipH="1">
              <a:off x="2393275" y="38393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49" name="Google Shape;349;p18"/>
          <p:cNvGrpSpPr/>
          <p:nvPr/>
        </p:nvGrpSpPr>
        <p:grpSpPr>
          <a:xfrm>
            <a:off x="5949922" y="2750685"/>
            <a:ext cx="1405816" cy="475964"/>
            <a:chOff x="5949922" y="2750685"/>
            <a:chExt cx="1405816" cy="475964"/>
          </a:xfrm>
        </p:grpSpPr>
        <p:grpSp>
          <p:nvGrpSpPr>
            <p:cNvPr id="350" name="Google Shape;350;p18"/>
            <p:cNvGrpSpPr/>
            <p:nvPr/>
          </p:nvGrpSpPr>
          <p:grpSpPr>
            <a:xfrm>
              <a:off x="6879773" y="2750685"/>
              <a:ext cx="475964" cy="475964"/>
              <a:chOff x="6574973" y="2683684"/>
              <a:chExt cx="475964" cy="475964"/>
            </a:xfrm>
          </p:grpSpPr>
          <p:sp>
            <p:nvSpPr>
              <p:cNvPr id="351" name="Google Shape;351;p18"/>
              <p:cNvSpPr/>
              <p:nvPr/>
            </p:nvSpPr>
            <p:spPr>
              <a:xfrm>
                <a:off x="6574973" y="2683684"/>
                <a:ext cx="475964" cy="475964"/>
              </a:xfrm>
              <a:custGeom>
                <a:avLst/>
                <a:gdLst/>
                <a:ahLst/>
                <a:cxnLst/>
                <a:rect l="l" t="t" r="r" b="b"/>
                <a:pathLst>
                  <a:path w="14467" h="14467" extrusionOk="0">
                    <a:moveTo>
                      <a:pt x="7228" y="1"/>
                    </a:moveTo>
                    <a:cubicBezTo>
                      <a:pt x="3239" y="1"/>
                      <a:pt x="1" y="3239"/>
                      <a:pt x="1" y="7228"/>
                    </a:cubicBezTo>
                    <a:cubicBezTo>
                      <a:pt x="1" y="11228"/>
                      <a:pt x="3239" y="14467"/>
                      <a:pt x="7228" y="14467"/>
                    </a:cubicBezTo>
                    <a:cubicBezTo>
                      <a:pt x="11228" y="14467"/>
                      <a:pt x="14467" y="11228"/>
                      <a:pt x="14467" y="7228"/>
                    </a:cubicBezTo>
                    <a:cubicBezTo>
                      <a:pt x="14467" y="3239"/>
                      <a:pt x="11228" y="1"/>
                      <a:pt x="7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6641958" y="2718558"/>
                <a:ext cx="341996" cy="398419"/>
              </a:xfrm>
              <a:custGeom>
                <a:avLst/>
                <a:gdLst/>
                <a:ahLst/>
                <a:cxnLst/>
                <a:rect l="l" t="t" r="r" b="b"/>
                <a:pathLst>
                  <a:path w="10395" h="12110" fill="none" extrusionOk="0">
                    <a:moveTo>
                      <a:pt x="1" y="6049"/>
                    </a:moveTo>
                    <a:cubicBezTo>
                      <a:pt x="5894" y="12109"/>
                      <a:pt x="10395" y="6049"/>
                      <a:pt x="10395" y="6049"/>
                    </a:cubicBezTo>
                    <a:cubicBezTo>
                      <a:pt x="4513" y="0"/>
                      <a:pt x="1" y="6049"/>
                      <a:pt x="1" y="6049"/>
                    </a:cubicBezTo>
                    <a:close/>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6761055" y="2865851"/>
                <a:ext cx="103832" cy="103832"/>
              </a:xfrm>
              <a:custGeom>
                <a:avLst/>
                <a:gdLst/>
                <a:ahLst/>
                <a:cxnLst/>
                <a:rect l="l" t="t" r="r" b="b"/>
                <a:pathLst>
                  <a:path w="3156" h="3156" fill="none" extrusionOk="0">
                    <a:moveTo>
                      <a:pt x="3155" y="1572"/>
                    </a:moveTo>
                    <a:cubicBezTo>
                      <a:pt x="3155" y="2441"/>
                      <a:pt x="2441" y="3155"/>
                      <a:pt x="1572" y="3155"/>
                    </a:cubicBezTo>
                    <a:cubicBezTo>
                      <a:pt x="703" y="3155"/>
                      <a:pt x="0" y="2441"/>
                      <a:pt x="0" y="1572"/>
                    </a:cubicBezTo>
                    <a:cubicBezTo>
                      <a:pt x="0" y="703"/>
                      <a:pt x="703" y="0"/>
                      <a:pt x="1572" y="0"/>
                    </a:cubicBezTo>
                    <a:cubicBezTo>
                      <a:pt x="2441" y="0"/>
                      <a:pt x="3155" y="703"/>
                      <a:pt x="3155" y="1572"/>
                    </a:cubicBezTo>
                    <a:close/>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6685451" y="2801203"/>
                <a:ext cx="240532" cy="240170"/>
              </a:xfrm>
              <a:custGeom>
                <a:avLst/>
                <a:gdLst/>
                <a:ahLst/>
                <a:cxnLst/>
                <a:rect l="l" t="t" r="r" b="b"/>
                <a:pathLst>
                  <a:path w="7311" h="7300" fill="none" extrusionOk="0">
                    <a:moveTo>
                      <a:pt x="7311" y="1"/>
                    </a:moveTo>
                    <a:lnTo>
                      <a:pt x="0" y="7299"/>
                    </a:lnTo>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5" name="Google Shape;355;p18"/>
            <p:cNvCxnSpPr/>
            <p:nvPr/>
          </p:nvCxnSpPr>
          <p:spPr>
            <a:xfrm>
              <a:off x="5949922" y="2938250"/>
              <a:ext cx="784200" cy="0"/>
            </a:xfrm>
            <a:prstGeom prst="straightConnector1">
              <a:avLst/>
            </a:prstGeom>
            <a:noFill/>
            <a:ln w="9525" cap="flat" cmpd="sng">
              <a:solidFill>
                <a:schemeClr val="dk1"/>
              </a:solidFill>
              <a:prstDash val="solid"/>
              <a:round/>
              <a:headEnd type="none" w="med" len="med"/>
              <a:tailEnd type="oval" w="med" len="med"/>
            </a:ln>
          </p:spPr>
        </p:cxnSp>
      </p:grpSp>
      <p:grpSp>
        <p:nvGrpSpPr>
          <p:cNvPr id="356" name="Google Shape;356;p18"/>
          <p:cNvGrpSpPr/>
          <p:nvPr/>
        </p:nvGrpSpPr>
        <p:grpSpPr>
          <a:xfrm>
            <a:off x="1783263" y="2752248"/>
            <a:ext cx="1403521" cy="472839"/>
            <a:chOff x="1783263" y="2752248"/>
            <a:chExt cx="1403521" cy="472839"/>
          </a:xfrm>
        </p:grpSpPr>
        <p:grpSp>
          <p:nvGrpSpPr>
            <p:cNvPr id="357" name="Google Shape;357;p18"/>
            <p:cNvGrpSpPr/>
            <p:nvPr/>
          </p:nvGrpSpPr>
          <p:grpSpPr>
            <a:xfrm>
              <a:off x="1783263" y="2752248"/>
              <a:ext cx="473201" cy="472839"/>
              <a:chOff x="2088063" y="2683289"/>
              <a:chExt cx="473201" cy="472839"/>
            </a:xfrm>
          </p:grpSpPr>
          <p:sp>
            <p:nvSpPr>
              <p:cNvPr id="358" name="Google Shape;358;p18"/>
              <p:cNvSpPr/>
              <p:nvPr/>
            </p:nvSpPr>
            <p:spPr>
              <a:xfrm>
                <a:off x="2088063" y="2683289"/>
                <a:ext cx="473201" cy="472839"/>
              </a:xfrm>
              <a:custGeom>
                <a:avLst/>
                <a:gdLst/>
                <a:ahLst/>
                <a:cxnLst/>
                <a:rect l="l" t="t" r="r" b="b"/>
                <a:pathLst>
                  <a:path w="14383" h="14372" extrusionOk="0">
                    <a:moveTo>
                      <a:pt x="7191" y="1"/>
                    </a:moveTo>
                    <a:cubicBezTo>
                      <a:pt x="3227" y="1"/>
                      <a:pt x="0" y="3216"/>
                      <a:pt x="0" y="7180"/>
                    </a:cubicBezTo>
                    <a:cubicBezTo>
                      <a:pt x="0" y="11157"/>
                      <a:pt x="3227" y="14372"/>
                      <a:pt x="7191" y="14372"/>
                    </a:cubicBezTo>
                    <a:cubicBezTo>
                      <a:pt x="11168" y="14372"/>
                      <a:pt x="14383" y="11157"/>
                      <a:pt x="14383" y="7180"/>
                    </a:cubicBezTo>
                    <a:cubicBezTo>
                      <a:pt x="14383" y="3216"/>
                      <a:pt x="11168" y="1"/>
                      <a:pt x="7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2166003" y="2758499"/>
                <a:ext cx="319262" cy="319294"/>
              </a:xfrm>
              <a:custGeom>
                <a:avLst/>
                <a:gdLst/>
                <a:ahLst/>
                <a:cxnLst/>
                <a:rect l="l" t="t" r="r" b="b"/>
                <a:pathLst>
                  <a:path w="9704" h="9705" fill="none" extrusionOk="0">
                    <a:moveTo>
                      <a:pt x="9442" y="3870"/>
                    </a:moveTo>
                    <a:lnTo>
                      <a:pt x="8478" y="3501"/>
                    </a:lnTo>
                    <a:cubicBezTo>
                      <a:pt x="8442" y="3406"/>
                      <a:pt x="8418" y="3335"/>
                      <a:pt x="8370" y="3263"/>
                    </a:cubicBezTo>
                    <a:lnTo>
                      <a:pt x="8787" y="2311"/>
                    </a:lnTo>
                    <a:cubicBezTo>
                      <a:pt x="8859" y="2144"/>
                      <a:pt x="8811" y="1965"/>
                      <a:pt x="8692" y="1846"/>
                    </a:cubicBezTo>
                    <a:lnTo>
                      <a:pt x="7859" y="1013"/>
                    </a:lnTo>
                    <a:cubicBezTo>
                      <a:pt x="7739" y="894"/>
                      <a:pt x="7549" y="846"/>
                      <a:pt x="7406" y="918"/>
                    </a:cubicBezTo>
                    <a:lnTo>
                      <a:pt x="6454" y="1334"/>
                    </a:lnTo>
                    <a:cubicBezTo>
                      <a:pt x="6370" y="1311"/>
                      <a:pt x="6287" y="1263"/>
                      <a:pt x="6215" y="1239"/>
                    </a:cubicBezTo>
                    <a:lnTo>
                      <a:pt x="5834" y="263"/>
                    </a:lnTo>
                    <a:cubicBezTo>
                      <a:pt x="5775" y="108"/>
                      <a:pt x="5620" y="1"/>
                      <a:pt x="5453" y="1"/>
                    </a:cubicBezTo>
                    <a:lnTo>
                      <a:pt x="4263" y="1"/>
                    </a:lnTo>
                    <a:cubicBezTo>
                      <a:pt x="4084" y="1"/>
                      <a:pt x="3929" y="108"/>
                      <a:pt x="3870" y="263"/>
                    </a:cubicBezTo>
                    <a:lnTo>
                      <a:pt x="3501" y="1239"/>
                    </a:lnTo>
                    <a:cubicBezTo>
                      <a:pt x="3406" y="1263"/>
                      <a:pt x="3334" y="1299"/>
                      <a:pt x="3263" y="1334"/>
                    </a:cubicBezTo>
                    <a:lnTo>
                      <a:pt x="2310" y="918"/>
                    </a:lnTo>
                    <a:cubicBezTo>
                      <a:pt x="2144" y="846"/>
                      <a:pt x="1965" y="894"/>
                      <a:pt x="1846" y="1013"/>
                    </a:cubicBezTo>
                    <a:lnTo>
                      <a:pt x="1012" y="1846"/>
                    </a:lnTo>
                    <a:cubicBezTo>
                      <a:pt x="893" y="1965"/>
                      <a:pt x="846" y="2156"/>
                      <a:pt x="929" y="2311"/>
                    </a:cubicBezTo>
                    <a:lnTo>
                      <a:pt x="1346" y="3263"/>
                    </a:lnTo>
                    <a:cubicBezTo>
                      <a:pt x="1310" y="3335"/>
                      <a:pt x="1262" y="3430"/>
                      <a:pt x="1239" y="3501"/>
                    </a:cubicBezTo>
                    <a:lnTo>
                      <a:pt x="274" y="3870"/>
                    </a:lnTo>
                    <a:cubicBezTo>
                      <a:pt x="108" y="3930"/>
                      <a:pt x="0" y="4097"/>
                      <a:pt x="0" y="4263"/>
                    </a:cubicBezTo>
                    <a:lnTo>
                      <a:pt x="0" y="5454"/>
                    </a:lnTo>
                    <a:cubicBezTo>
                      <a:pt x="0" y="5633"/>
                      <a:pt x="108" y="5775"/>
                      <a:pt x="274" y="5835"/>
                    </a:cubicBezTo>
                    <a:lnTo>
                      <a:pt x="1239" y="6204"/>
                    </a:lnTo>
                    <a:cubicBezTo>
                      <a:pt x="1262" y="6299"/>
                      <a:pt x="1298" y="6371"/>
                      <a:pt x="1346" y="6442"/>
                    </a:cubicBezTo>
                    <a:lnTo>
                      <a:pt x="929" y="7395"/>
                    </a:lnTo>
                    <a:cubicBezTo>
                      <a:pt x="846" y="7561"/>
                      <a:pt x="893" y="7740"/>
                      <a:pt x="1012" y="7859"/>
                    </a:cubicBezTo>
                    <a:lnTo>
                      <a:pt x="1846" y="8692"/>
                    </a:lnTo>
                    <a:cubicBezTo>
                      <a:pt x="1965" y="8812"/>
                      <a:pt x="2155" y="8859"/>
                      <a:pt x="2310" y="8788"/>
                    </a:cubicBezTo>
                    <a:lnTo>
                      <a:pt x="3263" y="8371"/>
                    </a:lnTo>
                    <a:cubicBezTo>
                      <a:pt x="3334" y="8395"/>
                      <a:pt x="3429" y="8442"/>
                      <a:pt x="3501" y="8466"/>
                    </a:cubicBezTo>
                    <a:lnTo>
                      <a:pt x="3870" y="9443"/>
                    </a:lnTo>
                    <a:cubicBezTo>
                      <a:pt x="3929" y="9597"/>
                      <a:pt x="4096" y="9704"/>
                      <a:pt x="4263" y="9704"/>
                    </a:cubicBezTo>
                    <a:lnTo>
                      <a:pt x="5453" y="9704"/>
                    </a:lnTo>
                    <a:cubicBezTo>
                      <a:pt x="5632" y="9704"/>
                      <a:pt x="5775" y="9597"/>
                      <a:pt x="5834" y="9443"/>
                    </a:cubicBezTo>
                    <a:lnTo>
                      <a:pt x="6215" y="8466"/>
                    </a:lnTo>
                    <a:cubicBezTo>
                      <a:pt x="6299" y="8442"/>
                      <a:pt x="6370" y="8407"/>
                      <a:pt x="6454" y="8371"/>
                    </a:cubicBezTo>
                    <a:lnTo>
                      <a:pt x="7406" y="8788"/>
                    </a:lnTo>
                    <a:cubicBezTo>
                      <a:pt x="7561" y="8859"/>
                      <a:pt x="7739" y="8812"/>
                      <a:pt x="7859" y="8692"/>
                    </a:cubicBezTo>
                    <a:lnTo>
                      <a:pt x="8692" y="7859"/>
                    </a:lnTo>
                    <a:cubicBezTo>
                      <a:pt x="8811" y="7740"/>
                      <a:pt x="8859" y="7549"/>
                      <a:pt x="8787" y="7395"/>
                    </a:cubicBezTo>
                    <a:lnTo>
                      <a:pt x="8370" y="6442"/>
                    </a:lnTo>
                    <a:cubicBezTo>
                      <a:pt x="8394" y="6371"/>
                      <a:pt x="8442" y="6287"/>
                      <a:pt x="8478" y="6204"/>
                    </a:cubicBezTo>
                    <a:lnTo>
                      <a:pt x="9442" y="5835"/>
                    </a:lnTo>
                    <a:cubicBezTo>
                      <a:pt x="9609" y="5775"/>
                      <a:pt x="9704" y="5609"/>
                      <a:pt x="9704" y="5454"/>
                    </a:cubicBezTo>
                    <a:lnTo>
                      <a:pt x="9704" y="4263"/>
                    </a:lnTo>
                    <a:cubicBezTo>
                      <a:pt x="9704" y="4097"/>
                      <a:pt x="9609" y="3930"/>
                      <a:pt x="9442" y="3870"/>
                    </a:cubicBezTo>
                    <a:close/>
                  </a:path>
                </a:pathLst>
              </a:custGeom>
              <a:solidFill>
                <a:schemeClr val="accent3"/>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2255326" y="2850158"/>
                <a:ext cx="139068" cy="139101"/>
              </a:xfrm>
              <a:custGeom>
                <a:avLst/>
                <a:gdLst/>
                <a:ahLst/>
                <a:cxnLst/>
                <a:rect l="l" t="t" r="r" b="b"/>
                <a:pathLst>
                  <a:path w="4227" h="4228" fill="none" extrusionOk="0">
                    <a:moveTo>
                      <a:pt x="4227" y="2108"/>
                    </a:moveTo>
                    <a:cubicBezTo>
                      <a:pt x="4227" y="3275"/>
                      <a:pt x="3274" y="4228"/>
                      <a:pt x="2107" y="4228"/>
                    </a:cubicBezTo>
                    <a:cubicBezTo>
                      <a:pt x="941" y="4228"/>
                      <a:pt x="0" y="3275"/>
                      <a:pt x="0" y="2108"/>
                    </a:cubicBezTo>
                    <a:cubicBezTo>
                      <a:pt x="0" y="942"/>
                      <a:pt x="941" y="1"/>
                      <a:pt x="2107" y="1"/>
                    </a:cubicBezTo>
                    <a:cubicBezTo>
                      <a:pt x="3274" y="1"/>
                      <a:pt x="4227" y="942"/>
                      <a:pt x="4227" y="2108"/>
                    </a:cubicBezTo>
                    <a:close/>
                  </a:path>
                </a:pathLst>
              </a:custGeom>
              <a:solidFill>
                <a:schemeClr val="accent3"/>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1" name="Google Shape;361;p18"/>
            <p:cNvCxnSpPr/>
            <p:nvPr/>
          </p:nvCxnSpPr>
          <p:spPr>
            <a:xfrm rot="10800000">
              <a:off x="2402584" y="2938250"/>
              <a:ext cx="784200" cy="0"/>
            </a:xfrm>
            <a:prstGeom prst="straightConnector1">
              <a:avLst/>
            </a:prstGeom>
            <a:noFill/>
            <a:ln w="9525" cap="flat" cmpd="sng">
              <a:solidFill>
                <a:schemeClr val="dk1"/>
              </a:solidFill>
              <a:prstDash val="solid"/>
              <a:round/>
              <a:headEnd type="none" w="med" len="med"/>
              <a:tailEnd type="oval"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0" y="1887251"/>
            <a:ext cx="4447650" cy="1082227"/>
          </a:xfrm>
        </p:spPr>
        <p:txBody>
          <a:bodyPr/>
          <a:lstStyle/>
          <a:p>
            <a:r>
              <a:rPr lang="en-US" sz="4800" dirty="0"/>
              <a:t>Methodology</a:t>
            </a:r>
          </a:p>
        </p:txBody>
      </p:sp>
      <p:grpSp>
        <p:nvGrpSpPr>
          <p:cNvPr id="5" name="Google Shape;3657;p40"/>
          <p:cNvGrpSpPr/>
          <p:nvPr/>
        </p:nvGrpSpPr>
        <p:grpSpPr>
          <a:xfrm>
            <a:off x="987684" y="723887"/>
            <a:ext cx="2497032" cy="3337368"/>
            <a:chOff x="783125" y="1463225"/>
            <a:chExt cx="2497032" cy="3337368"/>
          </a:xfrm>
        </p:grpSpPr>
        <p:sp>
          <p:nvSpPr>
            <p:cNvPr id="6"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861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23"/>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buSzPts val="1100"/>
            </a:pPr>
            <a:r>
              <a:rPr lang="en-US" dirty="0"/>
              <a:t>Tools Definitions </a:t>
            </a:r>
            <a:endParaRPr dirty="0"/>
          </a:p>
        </p:txBody>
      </p:sp>
      <p:sp>
        <p:nvSpPr>
          <p:cNvPr id="882" name="Google Shape;882;p23"/>
          <p:cNvSpPr/>
          <p:nvPr/>
        </p:nvSpPr>
        <p:spPr>
          <a:xfrm>
            <a:off x="7010400" y="2283263"/>
            <a:ext cx="1828801" cy="2650686"/>
          </a:xfrm>
          <a:custGeom>
            <a:avLst/>
            <a:gdLst/>
            <a:ahLst/>
            <a:cxnLst/>
            <a:rect l="l" t="t" r="r" b="b"/>
            <a:pathLst>
              <a:path w="42077" h="48019" extrusionOk="0">
                <a:moveTo>
                  <a:pt x="1393" y="0"/>
                </a:moveTo>
                <a:cubicBezTo>
                  <a:pt x="619" y="0"/>
                  <a:pt x="0" y="620"/>
                  <a:pt x="0" y="1382"/>
                </a:cubicBezTo>
                <a:lnTo>
                  <a:pt x="0" y="46637"/>
                </a:lnTo>
                <a:cubicBezTo>
                  <a:pt x="0" y="47399"/>
                  <a:pt x="619" y="48018"/>
                  <a:pt x="1393" y="48018"/>
                </a:cubicBezTo>
                <a:lnTo>
                  <a:pt x="40696" y="48018"/>
                </a:lnTo>
                <a:cubicBezTo>
                  <a:pt x="41458" y="48018"/>
                  <a:pt x="42077" y="47399"/>
                  <a:pt x="42077" y="46637"/>
                </a:cubicBezTo>
                <a:lnTo>
                  <a:pt x="42077" y="1382"/>
                </a:lnTo>
                <a:cubicBezTo>
                  <a:pt x="42077" y="620"/>
                  <a:pt x="41458" y="0"/>
                  <a:pt x="40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2590800" y="2283261"/>
            <a:ext cx="1904999" cy="2650687"/>
          </a:xfrm>
          <a:custGeom>
            <a:avLst/>
            <a:gdLst/>
            <a:ahLst/>
            <a:cxnLst/>
            <a:rect l="l" t="t" r="r" b="b"/>
            <a:pathLst>
              <a:path w="42078" h="48019" extrusionOk="0">
                <a:moveTo>
                  <a:pt x="1263" y="0"/>
                </a:moveTo>
                <a:cubicBezTo>
                  <a:pt x="560" y="0"/>
                  <a:pt x="1" y="560"/>
                  <a:pt x="1" y="1262"/>
                </a:cubicBezTo>
                <a:lnTo>
                  <a:pt x="1" y="46756"/>
                </a:lnTo>
                <a:cubicBezTo>
                  <a:pt x="1" y="47459"/>
                  <a:pt x="560" y="48018"/>
                  <a:pt x="1263" y="48018"/>
                </a:cubicBezTo>
                <a:lnTo>
                  <a:pt x="40803" y="48018"/>
                </a:lnTo>
                <a:cubicBezTo>
                  <a:pt x="41506" y="48018"/>
                  <a:pt x="42077" y="47459"/>
                  <a:pt x="42077" y="46756"/>
                </a:cubicBezTo>
                <a:lnTo>
                  <a:pt x="42077" y="1262"/>
                </a:lnTo>
                <a:cubicBezTo>
                  <a:pt x="42077" y="560"/>
                  <a:pt x="41506" y="0"/>
                  <a:pt x="40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304800" y="2283262"/>
            <a:ext cx="1905000" cy="2650686"/>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4876800" y="2283263"/>
            <a:ext cx="1752599" cy="2650686"/>
          </a:xfrm>
          <a:custGeom>
            <a:avLst/>
            <a:gdLst/>
            <a:ahLst/>
            <a:cxnLst/>
            <a:rect l="l" t="t" r="r" b="b"/>
            <a:pathLst>
              <a:path w="42078" h="48198" extrusionOk="0">
                <a:moveTo>
                  <a:pt x="1382" y="1"/>
                </a:moveTo>
                <a:cubicBezTo>
                  <a:pt x="608" y="1"/>
                  <a:pt x="0" y="620"/>
                  <a:pt x="0" y="1382"/>
                </a:cubicBezTo>
                <a:lnTo>
                  <a:pt x="0" y="46828"/>
                </a:lnTo>
                <a:cubicBezTo>
                  <a:pt x="0" y="47590"/>
                  <a:pt x="608" y="48197"/>
                  <a:pt x="1382" y="48197"/>
                </a:cubicBezTo>
                <a:lnTo>
                  <a:pt x="40696" y="48197"/>
                </a:lnTo>
                <a:cubicBezTo>
                  <a:pt x="41458" y="48197"/>
                  <a:pt x="42077" y="47590"/>
                  <a:pt x="42077" y="46828"/>
                </a:cubicBezTo>
                <a:lnTo>
                  <a:pt x="42077" y="1382"/>
                </a:lnTo>
                <a:cubicBezTo>
                  <a:pt x="42077" y="620"/>
                  <a:pt x="41458" y="1"/>
                  <a:pt x="40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txBox="1"/>
          <p:nvPr/>
        </p:nvSpPr>
        <p:spPr>
          <a:xfrm>
            <a:off x="304800" y="2283262"/>
            <a:ext cx="1905000" cy="2574488"/>
          </a:xfrm>
          <a:prstGeom prst="rect">
            <a:avLst/>
          </a:prstGeom>
          <a:noFill/>
          <a:ln>
            <a:noFill/>
          </a:ln>
        </p:spPr>
        <p:txBody>
          <a:bodyPr spcFirstLastPara="1" wrap="square" lIns="182875" tIns="91425" rIns="182875" bIns="91425" anchor="ctr" anchorCtr="0">
            <a:noAutofit/>
          </a:bodyPr>
          <a:lstStyle/>
          <a:p>
            <a:pPr algn="ctr">
              <a:spcBef>
                <a:spcPct val="0"/>
              </a:spcBef>
            </a:pPr>
            <a:r>
              <a:rPr lang="en-US" sz="1200" dirty="0" err="1">
                <a:latin typeface="Fira Sans Light Bold"/>
              </a:rPr>
              <a:t>Suricata</a:t>
            </a:r>
            <a:r>
              <a:rPr lang="en-US" sz="1200" dirty="0">
                <a:latin typeface="Fira Sans Light Bold"/>
              </a:rPr>
              <a:t> is an open source network intrusion detection and prevention system (IDS/IPS) that can monitor network traffic for signs of intrusion or suspicious activity. It uses signature-based detection and anomaly-based detection to identify potential threats, </a:t>
            </a:r>
          </a:p>
        </p:txBody>
      </p:sp>
      <p:sp>
        <p:nvSpPr>
          <p:cNvPr id="993" name="Google Shape;993;p23"/>
          <p:cNvSpPr txBox="1"/>
          <p:nvPr/>
        </p:nvSpPr>
        <p:spPr>
          <a:xfrm>
            <a:off x="2590801" y="2283262"/>
            <a:ext cx="1904998" cy="2574487"/>
          </a:xfrm>
          <a:prstGeom prst="rect">
            <a:avLst/>
          </a:prstGeom>
          <a:noFill/>
          <a:ln>
            <a:noFill/>
          </a:ln>
        </p:spPr>
        <p:txBody>
          <a:bodyPr spcFirstLastPara="1" wrap="square" lIns="182875" tIns="91425" rIns="182875" bIns="91425" anchor="ctr" anchorCtr="0">
            <a:noAutofit/>
          </a:bodyPr>
          <a:lstStyle/>
          <a:p>
            <a:pPr algn="ctr">
              <a:spcBef>
                <a:spcPct val="0"/>
              </a:spcBef>
            </a:pPr>
            <a:r>
              <a:rPr lang="en-US" sz="1200" dirty="0">
                <a:latin typeface="Fira Sans Light Bold"/>
              </a:rPr>
              <a:t>Logstash is an open source data processing pipeline that allows users to ingest, transform, and ship data from various sources to a destination like Elasticsearch. It provides a wide range of plugins to support various data sources, filters, and output options.</a:t>
            </a:r>
          </a:p>
        </p:txBody>
      </p:sp>
      <p:sp>
        <p:nvSpPr>
          <p:cNvPr id="996" name="Google Shape;996;p23"/>
          <p:cNvSpPr txBox="1"/>
          <p:nvPr/>
        </p:nvSpPr>
        <p:spPr>
          <a:xfrm flipH="1">
            <a:off x="4724400" y="2343150"/>
            <a:ext cx="1981200" cy="2574486"/>
          </a:xfrm>
          <a:prstGeom prst="rect">
            <a:avLst/>
          </a:prstGeom>
          <a:noFill/>
          <a:ln>
            <a:noFill/>
          </a:ln>
        </p:spPr>
        <p:txBody>
          <a:bodyPr spcFirstLastPara="1" wrap="square" lIns="182875" tIns="91425" rIns="182875" bIns="91425" anchor="ctr" anchorCtr="0">
            <a:noAutofit/>
          </a:bodyPr>
          <a:lstStyle/>
          <a:p>
            <a:pPr algn="ctr">
              <a:spcBef>
                <a:spcPct val="0"/>
              </a:spcBef>
            </a:pPr>
            <a:r>
              <a:rPr lang="en-US" sz="1150" dirty="0">
                <a:latin typeface="Fira Sans Light Bold"/>
              </a:rPr>
              <a:t>Elasticsearch is a distributed, open source search and analytics engine designed for handling large volumes of data. It provides a scalable search and analytics engine, with real-time search and analytics capabilities, making it useful for building applications with full-text search features and for analyzing large datasets.</a:t>
            </a:r>
          </a:p>
        </p:txBody>
      </p:sp>
      <p:sp>
        <p:nvSpPr>
          <p:cNvPr id="999" name="Google Shape;999;p23"/>
          <p:cNvSpPr txBox="1"/>
          <p:nvPr/>
        </p:nvSpPr>
        <p:spPr>
          <a:xfrm flipH="1">
            <a:off x="7010396" y="2340434"/>
            <a:ext cx="1828801" cy="2517316"/>
          </a:xfrm>
          <a:prstGeom prst="rect">
            <a:avLst/>
          </a:prstGeom>
          <a:noFill/>
          <a:ln>
            <a:noFill/>
          </a:ln>
        </p:spPr>
        <p:txBody>
          <a:bodyPr spcFirstLastPara="1" wrap="square" lIns="182875" tIns="91425" rIns="182875" bIns="91425" anchor="ctr" anchorCtr="0">
            <a:noAutofit/>
          </a:bodyPr>
          <a:lstStyle/>
          <a:p>
            <a:pPr algn="ctr">
              <a:spcBef>
                <a:spcPct val="0"/>
              </a:spcBef>
            </a:pPr>
            <a:r>
              <a:rPr lang="en-US" sz="1200" dirty="0" err="1">
                <a:latin typeface="Fira Sans Light Bold"/>
              </a:rPr>
              <a:t>Kibana</a:t>
            </a:r>
            <a:r>
              <a:rPr lang="en-US" sz="1200" dirty="0">
                <a:latin typeface="Fira Sans Light Bold"/>
              </a:rPr>
              <a:t> is an open source data visualization platform that allows users to analyze and visualize large datasets. It integrates with Elasticsearch, providing a user-friendly interface for exploring and visualizing data, building dashboards and creating reports.</a:t>
            </a:r>
          </a:p>
        </p:txBody>
      </p:sp>
      <p:pic>
        <p:nvPicPr>
          <p:cNvPr id="186" name="Picture 9"/>
          <p:cNvPicPr>
            <a:picLocks noChangeAspect="1"/>
          </p:cNvPicPr>
          <p:nvPr/>
        </p:nvPicPr>
        <p:blipFill>
          <a:blip r:embed="rId3"/>
          <a:srcRect/>
          <a:stretch>
            <a:fillRect/>
          </a:stretch>
        </p:blipFill>
        <p:spPr>
          <a:xfrm>
            <a:off x="757321" y="1047750"/>
            <a:ext cx="999957" cy="999957"/>
          </a:xfrm>
          <a:prstGeom prst="rect">
            <a:avLst/>
          </a:prstGeom>
        </p:spPr>
      </p:pic>
      <p:pic>
        <p:nvPicPr>
          <p:cNvPr id="187" name="Picture 10"/>
          <p:cNvPicPr>
            <a:picLocks noChangeAspect="1"/>
          </p:cNvPicPr>
          <p:nvPr/>
        </p:nvPicPr>
        <p:blipFill>
          <a:blip r:embed="rId4"/>
          <a:srcRect/>
          <a:stretch>
            <a:fillRect/>
          </a:stretch>
        </p:blipFill>
        <p:spPr>
          <a:xfrm>
            <a:off x="2704562" y="991816"/>
            <a:ext cx="1677473" cy="1064779"/>
          </a:xfrm>
          <a:prstGeom prst="rect">
            <a:avLst/>
          </a:prstGeom>
        </p:spPr>
      </p:pic>
      <p:pic>
        <p:nvPicPr>
          <p:cNvPr id="188" name="Picture 11"/>
          <p:cNvPicPr>
            <a:picLocks noChangeAspect="1"/>
          </p:cNvPicPr>
          <p:nvPr/>
        </p:nvPicPr>
        <p:blipFill>
          <a:blip r:embed="rId5"/>
          <a:srcRect/>
          <a:stretch>
            <a:fillRect/>
          </a:stretch>
        </p:blipFill>
        <p:spPr>
          <a:xfrm>
            <a:off x="4724400" y="1047750"/>
            <a:ext cx="1904998" cy="999957"/>
          </a:xfrm>
          <a:prstGeom prst="rect">
            <a:avLst/>
          </a:prstGeom>
        </p:spPr>
      </p:pic>
      <p:pic>
        <p:nvPicPr>
          <p:cNvPr id="189" name="Picture 12"/>
          <p:cNvPicPr>
            <a:picLocks noChangeAspect="1"/>
          </p:cNvPicPr>
          <p:nvPr/>
        </p:nvPicPr>
        <p:blipFill>
          <a:blip r:embed="rId6"/>
          <a:srcRect/>
          <a:stretch>
            <a:fillRect/>
          </a:stretch>
        </p:blipFill>
        <p:spPr>
          <a:xfrm>
            <a:off x="7212154" y="1095375"/>
            <a:ext cx="1425292" cy="9047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33;p23"/>
          <p:cNvSpPr/>
          <p:nvPr/>
        </p:nvSpPr>
        <p:spPr>
          <a:xfrm>
            <a:off x="533400" y="2283262"/>
            <a:ext cx="3733800" cy="1812488"/>
          </a:xfrm>
          <a:custGeom>
            <a:avLst/>
            <a:gdLst/>
            <a:ahLst/>
            <a:cxnLst/>
            <a:rect l="l" t="t" r="r" b="b"/>
            <a:pathLst>
              <a:path w="42077" h="48352" extrusionOk="0">
                <a:moveTo>
                  <a:pt x="1619" y="0"/>
                </a:moveTo>
                <a:cubicBezTo>
                  <a:pt x="714" y="0"/>
                  <a:pt x="0" y="714"/>
                  <a:pt x="0" y="1607"/>
                </a:cubicBezTo>
                <a:lnTo>
                  <a:pt x="0" y="46744"/>
                </a:lnTo>
                <a:cubicBezTo>
                  <a:pt x="0" y="47637"/>
                  <a:pt x="714" y="48351"/>
                  <a:pt x="1619" y="48351"/>
                </a:cubicBezTo>
                <a:lnTo>
                  <a:pt x="40458" y="48351"/>
                </a:lnTo>
                <a:cubicBezTo>
                  <a:pt x="41350" y="48351"/>
                  <a:pt x="42077" y="47637"/>
                  <a:pt x="42077" y="46744"/>
                </a:cubicBezTo>
                <a:lnTo>
                  <a:pt x="42077" y="1607"/>
                </a:lnTo>
                <a:cubicBezTo>
                  <a:pt x="42077" y="714"/>
                  <a:pt x="41350" y="0"/>
                  <a:pt x="40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1"/>
          </p:nvPr>
        </p:nvSpPr>
        <p:spPr>
          <a:xfrm>
            <a:off x="265500" y="2495550"/>
            <a:ext cx="4045200" cy="1542625"/>
          </a:xfrm>
        </p:spPr>
        <p:txBody>
          <a:bodyPr/>
          <a:lstStyle/>
          <a:p>
            <a:r>
              <a:rPr lang="en-GB" dirty="0"/>
              <a:t>We are going to use </a:t>
            </a:r>
            <a:r>
              <a:rPr lang="en-GB" dirty="0" err="1"/>
              <a:t>Filebeat</a:t>
            </a:r>
            <a:r>
              <a:rPr lang="en-GB" dirty="0"/>
              <a:t> instead of Logstash since it needs more resources compared to </a:t>
            </a:r>
            <a:r>
              <a:rPr lang="en-GB" dirty="0" err="1"/>
              <a:t>Filebeat</a:t>
            </a:r>
            <a:endParaRPr lang="en-US" dirty="0"/>
          </a:p>
        </p:txBody>
      </p:sp>
      <p:sp>
        <p:nvSpPr>
          <p:cNvPr id="4" name="Text Placeholder 3"/>
          <p:cNvSpPr>
            <a:spLocks noGrp="1"/>
          </p:cNvSpPr>
          <p:nvPr>
            <p:ph type="body" idx="2"/>
          </p:nvPr>
        </p:nvSpPr>
        <p:spPr>
          <a:xfrm>
            <a:off x="4939500" y="1200149"/>
            <a:ext cx="3837000" cy="3219025"/>
          </a:xfrm>
        </p:spPr>
        <p:txBody>
          <a:bodyPr/>
          <a:lstStyle/>
          <a:p>
            <a:pPr marL="114300" indent="0">
              <a:buNone/>
            </a:pPr>
            <a:r>
              <a:rPr lang="en-GB" sz="1400" dirty="0" err="1"/>
              <a:t>Filebeat</a:t>
            </a:r>
            <a:r>
              <a:rPr lang="en-GB" sz="1400" dirty="0"/>
              <a:t> is a lightweight log shipper tool by Elastic that collects and forwards log data from diverse sources. It monitors log files in real-time, applies filters and transformations, and sends log events to </a:t>
            </a:r>
            <a:r>
              <a:rPr lang="en-GB" sz="1400" dirty="0" err="1"/>
              <a:t>Elasticsearch</a:t>
            </a:r>
            <a:r>
              <a:rPr lang="en-GB" sz="1400" dirty="0"/>
              <a:t> or </a:t>
            </a:r>
            <a:r>
              <a:rPr lang="en-GB" sz="1400" dirty="0" err="1"/>
              <a:t>Logstash</a:t>
            </a:r>
            <a:r>
              <a:rPr lang="en-GB" sz="1400" dirty="0"/>
              <a:t> for indexing and analysis. It supports various log formats, handles multiline logs, and offers scalability. </a:t>
            </a:r>
            <a:r>
              <a:rPr lang="en-GB" sz="1400" dirty="0" err="1"/>
              <a:t>Filebeat</a:t>
            </a:r>
            <a:r>
              <a:rPr lang="en-GB" sz="1400" dirty="0"/>
              <a:t> simplifies log data collection, making it an integral part of log management and analysis workflows in the Elastic Stack.</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81455"/>
            <a:ext cx="1476851" cy="1256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a:extLst>
              <a:ext uri="{FF2B5EF4-FFF2-40B4-BE49-F238E27FC236}">
                <a16:creationId xmlns:a16="http://schemas.microsoft.com/office/drawing/2014/main" id="{CB99A0DC-F591-44D3-A2B5-CE319ECD9AE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569784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6140" y="-114847"/>
            <a:ext cx="1377615" cy="3265523"/>
            <a:chOff x="0" y="0"/>
            <a:chExt cx="3673639" cy="8708060"/>
          </a:xfrm>
        </p:grpSpPr>
        <p:grpSp>
          <p:nvGrpSpPr>
            <p:cNvPr id="3" name="Group 3"/>
            <p:cNvGrpSpPr/>
            <p:nvPr/>
          </p:nvGrpSpPr>
          <p:grpSpPr>
            <a:xfrm rot="-5400000">
              <a:off x="-65231" y="4969189"/>
              <a:ext cx="3804101" cy="3673639"/>
              <a:chOff x="0" y="0"/>
              <a:chExt cx="5562879" cy="5372100"/>
            </a:xfrm>
          </p:grpSpPr>
          <p:sp>
            <p:nvSpPr>
              <p:cNvPr id="4" name="Freeform 4"/>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rgbClr val="86C7ED"/>
              </a:solidFill>
            </p:spPr>
          </p:sp>
        </p:grpSp>
        <p:grpSp>
          <p:nvGrpSpPr>
            <p:cNvPr id="5" name="Group 5"/>
            <p:cNvGrpSpPr/>
            <p:nvPr/>
          </p:nvGrpSpPr>
          <p:grpSpPr>
            <a:xfrm rot="-5400000">
              <a:off x="-65231" y="4969189"/>
              <a:ext cx="3804101" cy="3673639"/>
              <a:chOff x="0" y="0"/>
              <a:chExt cx="5562879" cy="5372100"/>
            </a:xfrm>
          </p:grpSpPr>
          <p:sp>
            <p:nvSpPr>
              <p:cNvPr id="6" name="Freeform 6"/>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rgbClr val="86C7ED"/>
              </a:solidFill>
            </p:spPr>
          </p:sp>
        </p:grpSp>
        <p:grpSp>
          <p:nvGrpSpPr>
            <p:cNvPr id="7" name="Group 7"/>
            <p:cNvGrpSpPr/>
            <p:nvPr/>
          </p:nvGrpSpPr>
          <p:grpSpPr>
            <a:xfrm rot="-5400000">
              <a:off x="-65231" y="2553759"/>
              <a:ext cx="3804101" cy="3673639"/>
              <a:chOff x="0" y="0"/>
              <a:chExt cx="5562879" cy="5372100"/>
            </a:xfrm>
          </p:grpSpPr>
          <p:sp>
            <p:nvSpPr>
              <p:cNvPr id="8" name="Freeform 8"/>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rgbClr val="A066CB"/>
              </a:solidFill>
            </p:spPr>
          </p:sp>
        </p:grpSp>
        <p:grpSp>
          <p:nvGrpSpPr>
            <p:cNvPr id="9" name="Group 9"/>
            <p:cNvGrpSpPr/>
            <p:nvPr/>
          </p:nvGrpSpPr>
          <p:grpSpPr>
            <a:xfrm rot="-5400000">
              <a:off x="-65231" y="65231"/>
              <a:ext cx="3804101" cy="3673639"/>
              <a:chOff x="0" y="0"/>
              <a:chExt cx="5562879" cy="5372100"/>
            </a:xfrm>
          </p:grpSpPr>
          <p:sp>
            <p:nvSpPr>
              <p:cNvPr id="10" name="Freeform 10"/>
              <p:cNvSpPr/>
              <p:nvPr/>
            </p:nvSpPr>
            <p:spPr>
              <a:xfrm>
                <a:off x="0" y="0"/>
                <a:ext cx="5562879" cy="5372100"/>
              </a:xfrm>
              <a:custGeom>
                <a:avLst/>
                <a:gdLst/>
                <a:ahLst/>
                <a:cxnLst/>
                <a:rect l="l" t="t" r="r" b="b"/>
                <a:pathLst>
                  <a:path w="5562879" h="5372100">
                    <a:moveTo>
                      <a:pt x="4012209" y="0"/>
                    </a:moveTo>
                    <a:lnTo>
                      <a:pt x="1550670" y="0"/>
                    </a:lnTo>
                    <a:lnTo>
                      <a:pt x="0" y="2686050"/>
                    </a:lnTo>
                    <a:lnTo>
                      <a:pt x="1550670" y="5372100"/>
                    </a:lnTo>
                    <a:lnTo>
                      <a:pt x="4012209" y="5372100"/>
                    </a:lnTo>
                    <a:lnTo>
                      <a:pt x="5562879" y="2686050"/>
                    </a:lnTo>
                    <a:lnTo>
                      <a:pt x="4012209" y="0"/>
                    </a:lnTo>
                    <a:close/>
                  </a:path>
                </a:pathLst>
              </a:custGeom>
              <a:solidFill>
                <a:srgbClr val="1836B2"/>
              </a:solidFill>
            </p:spPr>
          </p:sp>
        </p:grpSp>
      </p:gr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94772" y="443241"/>
            <a:ext cx="392838" cy="571400"/>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98560" y="467925"/>
            <a:ext cx="543784" cy="522032"/>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58911" y="566426"/>
            <a:ext cx="392787" cy="325031"/>
          </a:xfrm>
          <a:prstGeom prst="rect">
            <a:avLst/>
          </a:prstGeom>
        </p:spPr>
      </p:pic>
      <p:pic>
        <p:nvPicPr>
          <p:cNvPr id="14" name="Picture 14"/>
          <p:cNvPicPr>
            <a:picLocks noChangeAspect="1"/>
          </p:cNvPicPr>
          <p:nvPr/>
        </p:nvPicPr>
        <p:blipFill>
          <a:blip r:embed="rId8"/>
          <a:srcRect/>
          <a:stretch>
            <a:fillRect/>
          </a:stretch>
        </p:blipFill>
        <p:spPr>
          <a:xfrm>
            <a:off x="7811245" y="68717"/>
            <a:ext cx="1193159" cy="1193159"/>
          </a:xfrm>
          <a:prstGeom prst="rect">
            <a:avLst/>
          </a:prstGeom>
        </p:spPr>
      </p:pic>
      <p:pic>
        <p:nvPicPr>
          <p:cNvPr id="15" name="Picture 15"/>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586954">
            <a:off x="2035821" y="1315591"/>
            <a:ext cx="1458973" cy="145898"/>
          </a:xfrm>
          <a:prstGeom prst="rect">
            <a:avLst/>
          </a:prstGeom>
        </p:spPr>
      </p:pic>
      <p:pic>
        <p:nvPicPr>
          <p:cNvPr id="16" name="Picture 16"/>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0445462">
            <a:off x="5812044" y="1363766"/>
            <a:ext cx="1458973" cy="145898"/>
          </a:xfrm>
          <a:prstGeom prst="rect">
            <a:avLst/>
          </a:prstGeom>
        </p:spPr>
      </p:pic>
      <p:pic>
        <p:nvPicPr>
          <p:cNvPr id="17" name="Picture 17"/>
          <p:cNvPicPr>
            <a:picLocks noChangeAspect="1"/>
          </p:cNvPicPr>
          <p:nvPr/>
        </p:nvPicPr>
        <p:blipFill>
          <a:blip r:embed="rId11"/>
          <a:srcRect/>
          <a:stretch>
            <a:fillRect/>
          </a:stretch>
        </p:blipFill>
        <p:spPr>
          <a:xfrm>
            <a:off x="4078445" y="1078241"/>
            <a:ext cx="1286166" cy="816396"/>
          </a:xfrm>
          <a:prstGeom prst="rect">
            <a:avLst/>
          </a:prstGeom>
        </p:spPr>
      </p:pic>
      <p:pic>
        <p:nvPicPr>
          <p:cNvPr id="18" name="Picture 18"/>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54914"/>
          <a:stretch>
            <a:fillRect/>
          </a:stretch>
        </p:blipFill>
        <p:spPr>
          <a:xfrm rot="5400000">
            <a:off x="1844638" y="2814259"/>
            <a:ext cx="550689" cy="122143"/>
          </a:xfrm>
          <a:prstGeom prst="rect">
            <a:avLst/>
          </a:prstGeom>
        </p:spPr>
      </p:pic>
      <p:pic>
        <p:nvPicPr>
          <p:cNvPr id="19" name="Picture 19"/>
          <p:cNvPicPr>
            <a:picLocks noChangeAspect="1"/>
          </p:cNvPicPr>
          <p:nvPr/>
        </p:nvPicPr>
        <p:blipFill>
          <a:blip r:embed="rId12"/>
          <a:srcRect b="6182"/>
          <a:stretch>
            <a:fillRect/>
          </a:stretch>
        </p:blipFill>
        <p:spPr>
          <a:xfrm>
            <a:off x="1091190" y="3127276"/>
            <a:ext cx="1902361" cy="928813"/>
          </a:xfrm>
          <a:prstGeom prst="rect">
            <a:avLst/>
          </a:prstGeom>
        </p:spPr>
      </p:pic>
      <p:pic>
        <p:nvPicPr>
          <p:cNvPr id="20" name="Picture 20"/>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3582322" y="3530608"/>
            <a:ext cx="1979357" cy="197936"/>
          </a:xfrm>
          <a:prstGeom prst="rect">
            <a:avLst/>
          </a:prstGeom>
        </p:spPr>
      </p:pic>
      <p:pic>
        <p:nvPicPr>
          <p:cNvPr id="21" name="Picture 21"/>
          <p:cNvPicPr>
            <a:picLocks noChangeAspect="1"/>
          </p:cNvPicPr>
          <p:nvPr/>
        </p:nvPicPr>
        <p:blipFill>
          <a:blip r:embed="rId13"/>
          <a:srcRect/>
          <a:stretch>
            <a:fillRect/>
          </a:stretch>
        </p:blipFill>
        <p:spPr>
          <a:xfrm>
            <a:off x="6372231" y="3043683"/>
            <a:ext cx="1594964" cy="1012406"/>
          </a:xfrm>
          <a:prstGeom prst="rect">
            <a:avLst/>
          </a:prstGeom>
        </p:spPr>
      </p:pic>
      <p:sp>
        <p:nvSpPr>
          <p:cNvPr id="22" name="TextBox 22"/>
          <p:cNvSpPr txBox="1"/>
          <p:nvPr/>
        </p:nvSpPr>
        <p:spPr>
          <a:xfrm>
            <a:off x="1398560" y="1962644"/>
            <a:ext cx="6893198" cy="615553"/>
          </a:xfrm>
          <a:prstGeom prst="rect">
            <a:avLst/>
          </a:prstGeom>
        </p:spPr>
        <p:txBody>
          <a:bodyPr lIns="0" tIns="0" rIns="0" bIns="0" rtlCol="0" anchor="t">
            <a:spAutoFit/>
          </a:bodyPr>
          <a:lstStyle/>
          <a:p>
            <a:pPr algn="ctr">
              <a:lnSpc>
                <a:spcPts val="1611"/>
              </a:lnSpc>
              <a:spcBef>
                <a:spcPct val="0"/>
              </a:spcBef>
            </a:pPr>
            <a:r>
              <a:rPr lang="en-US" sz="1465" spc="44" dirty="0">
                <a:latin typeface="Fira Sans Bold"/>
              </a:rPr>
              <a:t>applies filters and transformations as necessary to prepare the data for analysis. This may include adding metadata to the log data, filtering out noise, and removing unnecessary fields.</a:t>
            </a:r>
          </a:p>
        </p:txBody>
      </p:sp>
      <p:sp>
        <p:nvSpPr>
          <p:cNvPr id="23" name="TextBox 23"/>
          <p:cNvSpPr txBox="1"/>
          <p:nvPr/>
        </p:nvSpPr>
        <p:spPr>
          <a:xfrm>
            <a:off x="514349" y="14288"/>
            <a:ext cx="2479201" cy="294953"/>
          </a:xfrm>
          <a:prstGeom prst="rect">
            <a:avLst/>
          </a:prstGeom>
        </p:spPr>
        <p:txBody>
          <a:bodyPr wrap="square" lIns="0" tIns="0" rIns="0" bIns="0" rtlCol="0" anchor="t">
            <a:spAutoFit/>
          </a:bodyPr>
          <a:lstStyle/>
          <a:p>
            <a:pPr>
              <a:lnSpc>
                <a:spcPts val="2269"/>
              </a:lnSpc>
              <a:spcBef>
                <a:spcPct val="0"/>
              </a:spcBef>
            </a:pPr>
            <a:r>
              <a:rPr lang="en-US" sz="2063" dirty="0">
                <a:latin typeface="Fira Sans Medium"/>
              </a:rPr>
              <a:t>The Log Flow</a:t>
            </a:r>
          </a:p>
        </p:txBody>
      </p:sp>
      <p:sp>
        <p:nvSpPr>
          <p:cNvPr id="24" name="TextBox 24"/>
          <p:cNvSpPr txBox="1"/>
          <p:nvPr/>
        </p:nvSpPr>
        <p:spPr>
          <a:xfrm>
            <a:off x="2537423" y="472067"/>
            <a:ext cx="2034578" cy="615553"/>
          </a:xfrm>
          <a:prstGeom prst="rect">
            <a:avLst/>
          </a:prstGeom>
        </p:spPr>
        <p:txBody>
          <a:bodyPr lIns="0" tIns="0" rIns="0" bIns="0" rtlCol="0" anchor="t">
            <a:spAutoFit/>
          </a:bodyPr>
          <a:lstStyle/>
          <a:p>
            <a:pPr algn="ctr">
              <a:lnSpc>
                <a:spcPts val="1609"/>
              </a:lnSpc>
              <a:spcBef>
                <a:spcPct val="0"/>
              </a:spcBef>
            </a:pPr>
            <a:r>
              <a:rPr lang="en-US" sz="1463" spc="44">
                <a:latin typeface="Fira Sans Bold"/>
              </a:rPr>
              <a:t>servers, applications, and endpoints generate log data</a:t>
            </a:r>
          </a:p>
        </p:txBody>
      </p:sp>
      <p:sp>
        <p:nvSpPr>
          <p:cNvPr id="25" name="TextBox 25"/>
          <p:cNvSpPr txBox="1"/>
          <p:nvPr/>
        </p:nvSpPr>
        <p:spPr>
          <a:xfrm>
            <a:off x="5167313" y="279931"/>
            <a:ext cx="2558208" cy="1025922"/>
          </a:xfrm>
          <a:prstGeom prst="rect">
            <a:avLst/>
          </a:prstGeom>
        </p:spPr>
        <p:txBody>
          <a:bodyPr lIns="0" tIns="0" rIns="0" bIns="0" rtlCol="0" anchor="t">
            <a:spAutoFit/>
          </a:bodyPr>
          <a:lstStyle/>
          <a:p>
            <a:pPr algn="ctr">
              <a:lnSpc>
                <a:spcPts val="1611"/>
              </a:lnSpc>
              <a:spcBef>
                <a:spcPct val="0"/>
              </a:spcBef>
            </a:pPr>
            <a:r>
              <a:rPr lang="en-US" sz="1465" spc="44">
                <a:latin typeface="Fira Sans Bold"/>
              </a:rPr>
              <a:t>monitor network traffic and analyze it for potential security threats and generate alerts and log events</a:t>
            </a:r>
          </a:p>
        </p:txBody>
      </p:sp>
      <p:sp>
        <p:nvSpPr>
          <p:cNvPr id="26" name="TextBox 26"/>
          <p:cNvSpPr txBox="1"/>
          <p:nvPr/>
        </p:nvSpPr>
        <p:spPr>
          <a:xfrm>
            <a:off x="657111" y="4091693"/>
            <a:ext cx="2570465" cy="205184"/>
          </a:xfrm>
          <a:prstGeom prst="rect">
            <a:avLst/>
          </a:prstGeom>
        </p:spPr>
        <p:txBody>
          <a:bodyPr wrap="square" lIns="0" tIns="0" rIns="0" bIns="0" rtlCol="0" anchor="t">
            <a:spAutoFit/>
          </a:bodyPr>
          <a:lstStyle/>
          <a:p>
            <a:pPr algn="ctr">
              <a:lnSpc>
                <a:spcPts val="1611"/>
              </a:lnSpc>
              <a:spcBef>
                <a:spcPct val="0"/>
              </a:spcBef>
            </a:pPr>
            <a:r>
              <a:rPr lang="en-US" sz="1465" spc="44" dirty="0">
                <a:latin typeface="Fira Sans Bold"/>
              </a:rPr>
              <a:t> storage and indexing</a:t>
            </a:r>
          </a:p>
        </p:txBody>
      </p:sp>
      <p:sp>
        <p:nvSpPr>
          <p:cNvPr id="27" name="TextBox 27"/>
          <p:cNvSpPr txBox="1"/>
          <p:nvPr/>
        </p:nvSpPr>
        <p:spPr>
          <a:xfrm>
            <a:off x="600652" y="4402411"/>
            <a:ext cx="2866761" cy="410369"/>
          </a:xfrm>
          <a:prstGeom prst="rect">
            <a:avLst/>
          </a:prstGeom>
        </p:spPr>
        <p:txBody>
          <a:bodyPr lIns="0" tIns="0" rIns="0" bIns="0" rtlCol="0" anchor="t">
            <a:spAutoFit/>
          </a:bodyPr>
          <a:lstStyle/>
          <a:p>
            <a:pPr algn="ctr">
              <a:lnSpc>
                <a:spcPts val="1611"/>
              </a:lnSpc>
              <a:spcBef>
                <a:spcPct val="0"/>
              </a:spcBef>
            </a:pPr>
            <a:r>
              <a:rPr lang="en-US" sz="1465" spc="44" dirty="0">
                <a:latin typeface="Fira Sans Bold"/>
              </a:rPr>
              <a:t>search and analyze the log data</a:t>
            </a:r>
          </a:p>
        </p:txBody>
      </p:sp>
      <p:sp>
        <p:nvSpPr>
          <p:cNvPr id="28" name="TextBox 28"/>
          <p:cNvSpPr txBox="1"/>
          <p:nvPr/>
        </p:nvSpPr>
        <p:spPr>
          <a:xfrm>
            <a:off x="5614913" y="4094189"/>
            <a:ext cx="3109599" cy="410369"/>
          </a:xfrm>
          <a:prstGeom prst="rect">
            <a:avLst/>
          </a:prstGeom>
        </p:spPr>
        <p:txBody>
          <a:bodyPr lIns="0" tIns="0" rIns="0" bIns="0" rtlCol="0" anchor="t">
            <a:spAutoFit/>
          </a:bodyPr>
          <a:lstStyle/>
          <a:p>
            <a:pPr algn="ctr">
              <a:lnSpc>
                <a:spcPts val="1611"/>
              </a:lnSpc>
              <a:spcBef>
                <a:spcPct val="0"/>
              </a:spcBef>
            </a:pPr>
            <a:r>
              <a:rPr lang="en-US" sz="1465" spc="44">
                <a:latin typeface="Fira Sans Bold"/>
              </a:rPr>
              <a:t> visualize and analyze the log data</a:t>
            </a:r>
          </a:p>
        </p:txBody>
      </p:sp>
      <p:sp>
        <p:nvSpPr>
          <p:cNvPr id="34" name="Slide Number Placeholder 33">
            <a:extLst>
              <a:ext uri="{FF2B5EF4-FFF2-40B4-BE49-F238E27FC236}">
                <a16:creationId xmlns:a16="http://schemas.microsoft.com/office/drawing/2014/main" id="{51E7DBF7-EC44-432B-B656-E0D671977CD8}"/>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732D91-2AC0-4879-92B4-0F460B606BB0}"/>
              </a:ext>
            </a:extLst>
          </p:cNvPr>
          <p:cNvPicPr>
            <a:picLocks noChangeAspect="1"/>
          </p:cNvPicPr>
          <p:nvPr/>
        </p:nvPicPr>
        <p:blipFill>
          <a:blip r:embed="rId2"/>
          <a:stretch>
            <a:fillRect/>
          </a:stretch>
        </p:blipFill>
        <p:spPr>
          <a:xfrm>
            <a:off x="3240795" y="201799"/>
            <a:ext cx="5791200" cy="4739901"/>
          </a:xfrm>
          <a:prstGeom prst="rect">
            <a:avLst/>
          </a:prstGeom>
        </p:spPr>
      </p:pic>
      <p:sp>
        <p:nvSpPr>
          <p:cNvPr id="4" name="Google Shape;881;p23">
            <a:extLst>
              <a:ext uri="{FF2B5EF4-FFF2-40B4-BE49-F238E27FC236}">
                <a16:creationId xmlns:a16="http://schemas.microsoft.com/office/drawing/2014/main" id="{B10A30AD-EF71-4553-9C2B-FC7A91FD5D3B}"/>
              </a:ext>
            </a:extLst>
          </p:cNvPr>
          <p:cNvSpPr txBox="1">
            <a:spLocks/>
          </p:cNvSpPr>
          <p:nvPr/>
        </p:nvSpPr>
        <p:spPr>
          <a:xfrm>
            <a:off x="228600" y="201799"/>
            <a:ext cx="28194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Implementation</a:t>
            </a:r>
            <a:endParaRPr lang="en-US" sz="1800" b="1" dirty="0">
              <a:solidFill>
                <a:schemeClr val="tx1"/>
              </a:solidFill>
              <a:latin typeface="Fira Sans" panose="020B0503050000020004" pitchFamily="34" charset="0"/>
            </a:endParaRPr>
          </a:p>
        </p:txBody>
      </p:sp>
      <p:sp>
        <p:nvSpPr>
          <p:cNvPr id="7" name="Google Shape;881;p23">
            <a:extLst>
              <a:ext uri="{FF2B5EF4-FFF2-40B4-BE49-F238E27FC236}">
                <a16:creationId xmlns:a16="http://schemas.microsoft.com/office/drawing/2014/main" id="{0316CCEC-BA78-4B6B-AB3E-3BCA53543AA4}"/>
              </a:ext>
            </a:extLst>
          </p:cNvPr>
          <p:cNvSpPr txBox="1">
            <a:spLocks/>
          </p:cNvSpPr>
          <p:nvPr/>
        </p:nvSpPr>
        <p:spPr>
          <a:xfrm>
            <a:off x="228600" y="774499"/>
            <a:ext cx="2819400" cy="3886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i="0" dirty="0">
                <a:solidFill>
                  <a:schemeClr val="tx1"/>
                </a:solidFill>
                <a:effectLst/>
                <a:latin typeface="Fira Sans" panose="020B0503050000020004" pitchFamily="34" charset="0"/>
              </a:rPr>
              <a:t>We used two Virtual machines to implement our system , one for the SIEM and one for the client :</a:t>
            </a:r>
          </a:p>
          <a:p>
            <a:pPr>
              <a:buSzPts val="1100"/>
            </a:pPr>
            <a:endParaRPr lang="en-US" sz="1600" dirty="0">
              <a:solidFill>
                <a:schemeClr val="tx1"/>
              </a:solidFill>
              <a:latin typeface="Fira Sans" panose="020B0503050000020004" pitchFamily="34" charset="0"/>
            </a:endParaRPr>
          </a:p>
          <a:p>
            <a:pPr>
              <a:buSzPts val="1100"/>
            </a:pPr>
            <a:r>
              <a:rPr lang="en-US" sz="1600" dirty="0">
                <a:solidFill>
                  <a:schemeClr val="tx1"/>
                </a:solidFill>
                <a:latin typeface="Fira Sans" panose="020B0503050000020004" pitchFamily="34" charset="0"/>
              </a:rPr>
              <a:t>Vm1 : SIEM SERVER (ubuntu-22.04.1-live-server)</a:t>
            </a:r>
          </a:p>
          <a:p>
            <a:pPr>
              <a:buSzPts val="1100"/>
            </a:pPr>
            <a:endParaRPr lang="en-US" sz="1600" dirty="0">
              <a:solidFill>
                <a:schemeClr val="tx1"/>
              </a:solidFill>
              <a:latin typeface="Fira Sans" panose="020B0503050000020004" pitchFamily="34" charset="0"/>
            </a:endParaRPr>
          </a:p>
          <a:p>
            <a:pPr>
              <a:buSzPts val="1100"/>
            </a:pPr>
            <a:r>
              <a:rPr lang="en-US" sz="1600" dirty="0">
                <a:solidFill>
                  <a:schemeClr val="tx1"/>
                </a:solidFill>
                <a:latin typeface="Fira Sans" panose="020B0503050000020004" pitchFamily="34" charset="0"/>
              </a:rPr>
              <a:t>Vm2 : Client (ubuntu-22.04-desktop)</a:t>
            </a:r>
          </a:p>
          <a:p>
            <a:pPr>
              <a:buSzPts val="1100"/>
            </a:pPr>
            <a:endParaRPr lang="en-US" sz="1600" dirty="0">
              <a:solidFill>
                <a:schemeClr val="tx1"/>
              </a:solidFill>
              <a:latin typeface="Fira Sans" panose="020B0503050000020004" pitchFamily="34" charset="0"/>
            </a:endParaRPr>
          </a:p>
          <a:p>
            <a:pPr>
              <a:buSzPts val="1100"/>
            </a:pPr>
            <a:r>
              <a:rPr lang="en-US" sz="1600" dirty="0">
                <a:solidFill>
                  <a:schemeClr val="tx1"/>
                </a:solidFill>
                <a:latin typeface="Fira Sans" panose="020B0503050000020004" pitchFamily="34" charset="0"/>
              </a:rPr>
              <a:t>We will install all tools in the SIEM server because of our limited recourses .</a:t>
            </a:r>
            <a:endParaRPr lang="en-US" sz="1200" dirty="0">
              <a:solidFill>
                <a:schemeClr val="tx1"/>
              </a:solidFill>
              <a:latin typeface="Fira Sans" panose="020B0503050000020004" pitchFamily="34" charset="0"/>
            </a:endParaRPr>
          </a:p>
        </p:txBody>
      </p:sp>
      <p:sp>
        <p:nvSpPr>
          <p:cNvPr id="13" name="Slide Number Placeholder 12">
            <a:extLst>
              <a:ext uri="{FF2B5EF4-FFF2-40B4-BE49-F238E27FC236}">
                <a16:creationId xmlns:a16="http://schemas.microsoft.com/office/drawing/2014/main" id="{04DE4174-68E9-4164-9E74-7A884D0A2B79}"/>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63647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OUTLINE</a:t>
            </a:r>
            <a:endParaRPr dirty="0"/>
          </a:p>
        </p:txBody>
      </p:sp>
      <p:grpSp>
        <p:nvGrpSpPr>
          <p:cNvPr id="163" name="Google Shape;163;p17"/>
          <p:cNvGrpSpPr/>
          <p:nvPr/>
        </p:nvGrpSpPr>
        <p:grpSpPr>
          <a:xfrm>
            <a:off x="695900" y="1484200"/>
            <a:ext cx="2335900" cy="1087500"/>
            <a:chOff x="695900" y="1484200"/>
            <a:chExt cx="2335900" cy="1087500"/>
          </a:xfrm>
        </p:grpSpPr>
        <p:sp>
          <p:nvSpPr>
            <p:cNvPr id="164" name="Google Shape;164;p17"/>
            <p:cNvSpPr/>
            <p:nvPr/>
          </p:nvSpPr>
          <p:spPr>
            <a:xfrm>
              <a:off x="114300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7"/>
            <p:cNvGrpSpPr/>
            <p:nvPr/>
          </p:nvGrpSpPr>
          <p:grpSpPr>
            <a:xfrm>
              <a:off x="695900" y="1629888"/>
              <a:ext cx="982875" cy="845650"/>
              <a:chOff x="695900" y="1629888"/>
              <a:chExt cx="982875" cy="845650"/>
            </a:xfrm>
          </p:grpSpPr>
          <p:sp>
            <p:nvSpPr>
              <p:cNvPr id="166" name="Google Shape;166;p17"/>
              <p:cNvSpPr/>
              <p:nvPr/>
            </p:nvSpPr>
            <p:spPr>
              <a:xfrm>
                <a:off x="739050" y="1641188"/>
                <a:ext cx="774525" cy="774825"/>
              </a:xfrm>
              <a:custGeom>
                <a:avLst/>
                <a:gdLst/>
                <a:ahLst/>
                <a:cxnLst/>
                <a:rect l="l" t="t" r="r" b="b"/>
                <a:pathLst>
                  <a:path w="30981" h="30993" extrusionOk="0">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727750" y="1629888"/>
                <a:ext cx="797150" cy="797150"/>
              </a:xfrm>
              <a:custGeom>
                <a:avLst/>
                <a:gdLst/>
                <a:ahLst/>
                <a:cxnLst/>
                <a:rect l="l" t="t" r="r" b="b"/>
                <a:pathLst>
                  <a:path w="31886" h="31886" extrusionOk="0">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809000" y="1723038"/>
                <a:ext cx="287575" cy="296500"/>
              </a:xfrm>
              <a:custGeom>
                <a:avLst/>
                <a:gdLst/>
                <a:ahLst/>
                <a:cxnLst/>
                <a:rect l="l" t="t" r="r" b="b"/>
                <a:pathLst>
                  <a:path w="11503" h="11860" extrusionOk="0">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886400" y="1757888"/>
                <a:ext cx="133075" cy="133350"/>
              </a:xfrm>
              <a:custGeom>
                <a:avLst/>
                <a:gdLst/>
                <a:ahLst/>
                <a:cxnLst/>
                <a:rect l="l" t="t" r="r" b="b"/>
                <a:pathLst>
                  <a:path w="5323" h="5334" extrusionOk="0">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859900" y="1914738"/>
                <a:ext cx="186050" cy="78300"/>
              </a:xfrm>
              <a:custGeom>
                <a:avLst/>
                <a:gdLst/>
                <a:ahLst/>
                <a:cxnLst/>
                <a:rect l="l" t="t" r="r" b="b"/>
                <a:pathLst>
                  <a:path w="7442" h="3132" extrusionOk="0">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326625" y="2152863"/>
                <a:ext cx="352150" cy="322675"/>
              </a:xfrm>
              <a:custGeom>
                <a:avLst/>
                <a:gdLst/>
                <a:ahLst/>
                <a:cxnLst/>
                <a:rect l="l" t="t" r="r" b="b"/>
                <a:pathLst>
                  <a:path w="14086" h="12907" extrusionOk="0">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376325" y="1932313"/>
                <a:ext cx="253050" cy="337250"/>
              </a:xfrm>
              <a:custGeom>
                <a:avLst/>
                <a:gdLst/>
                <a:ahLst/>
                <a:cxnLst/>
                <a:rect l="l" t="t" r="r" b="b"/>
                <a:pathLst>
                  <a:path w="10122" h="13490" extrusionOk="0">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446575" y="2239788"/>
                <a:ext cx="111650" cy="111650"/>
              </a:xfrm>
              <a:custGeom>
                <a:avLst/>
                <a:gdLst/>
                <a:ahLst/>
                <a:cxnLst/>
                <a:rect l="l" t="t" r="r" b="b"/>
                <a:pathLst>
                  <a:path w="4466" h="4466" extrusionOk="0">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477250" y="2331763"/>
                <a:ext cx="50625" cy="57775"/>
              </a:xfrm>
              <a:custGeom>
                <a:avLst/>
                <a:gdLst/>
                <a:ahLst/>
                <a:cxnLst/>
                <a:rect l="l" t="t" r="r" b="b"/>
                <a:pathLst>
                  <a:path w="2025" h="2311" extrusionOk="0">
                    <a:moveTo>
                      <a:pt x="0" y="0"/>
                    </a:moveTo>
                    <a:lnTo>
                      <a:pt x="0" y="2310"/>
                    </a:lnTo>
                    <a:lnTo>
                      <a:pt x="2024" y="2310"/>
                    </a:lnTo>
                    <a:lnTo>
                      <a:pt x="20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1136125" y="1751613"/>
                <a:ext cx="297675" cy="28325"/>
              </a:xfrm>
              <a:custGeom>
                <a:avLst/>
                <a:gdLst/>
                <a:ahLst/>
                <a:cxnLst/>
                <a:rect l="l" t="t" r="r" b="b"/>
                <a:pathLst>
                  <a:path w="11907" h="1133" extrusionOk="0">
                    <a:moveTo>
                      <a:pt x="1" y="1"/>
                    </a:moveTo>
                    <a:lnTo>
                      <a:pt x="1" y="1132"/>
                    </a:lnTo>
                    <a:lnTo>
                      <a:pt x="11907" y="1132"/>
                    </a:lnTo>
                    <a:lnTo>
                      <a:pt x="11907"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136125" y="1822763"/>
                <a:ext cx="297675" cy="28300"/>
              </a:xfrm>
              <a:custGeom>
                <a:avLst/>
                <a:gdLst/>
                <a:ahLst/>
                <a:cxnLst/>
                <a:rect l="l" t="t" r="r" b="b"/>
                <a:pathLst>
                  <a:path w="11907" h="1132" extrusionOk="0">
                    <a:moveTo>
                      <a:pt x="1" y="1"/>
                    </a:moveTo>
                    <a:lnTo>
                      <a:pt x="1" y="1132"/>
                    </a:lnTo>
                    <a:lnTo>
                      <a:pt x="11907" y="1132"/>
                    </a:lnTo>
                    <a:lnTo>
                      <a:pt x="11907"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1136125" y="1893613"/>
                <a:ext cx="297675" cy="28300"/>
              </a:xfrm>
              <a:custGeom>
                <a:avLst/>
                <a:gdLst/>
                <a:ahLst/>
                <a:cxnLst/>
                <a:rect l="l" t="t" r="r" b="b"/>
                <a:pathLst>
                  <a:path w="11907" h="1132" extrusionOk="0">
                    <a:moveTo>
                      <a:pt x="1" y="0"/>
                    </a:moveTo>
                    <a:lnTo>
                      <a:pt x="1" y="1131"/>
                    </a:lnTo>
                    <a:lnTo>
                      <a:pt x="11907" y="1131"/>
                    </a:lnTo>
                    <a:lnTo>
                      <a:pt x="11907" y="0"/>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1136125" y="1961463"/>
                <a:ext cx="213750" cy="28300"/>
              </a:xfrm>
              <a:custGeom>
                <a:avLst/>
                <a:gdLst/>
                <a:ahLst/>
                <a:cxnLst/>
                <a:rect l="l" t="t" r="r" b="b"/>
                <a:pathLst>
                  <a:path w="8550" h="1132" extrusionOk="0">
                    <a:moveTo>
                      <a:pt x="1" y="1"/>
                    </a:moveTo>
                    <a:lnTo>
                      <a:pt x="1" y="1132"/>
                    </a:lnTo>
                    <a:lnTo>
                      <a:pt x="8549" y="1132"/>
                    </a:lnTo>
                    <a:lnTo>
                      <a:pt x="8549"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809000" y="2204063"/>
                <a:ext cx="177425" cy="24425"/>
              </a:xfrm>
              <a:custGeom>
                <a:avLst/>
                <a:gdLst/>
                <a:ahLst/>
                <a:cxnLst/>
                <a:rect l="l" t="t" r="r" b="b"/>
                <a:pathLst>
                  <a:path w="7097" h="977" extrusionOk="0">
                    <a:moveTo>
                      <a:pt x="1" y="0"/>
                    </a:moveTo>
                    <a:lnTo>
                      <a:pt x="1" y="977"/>
                    </a:lnTo>
                    <a:lnTo>
                      <a:pt x="7097" y="977"/>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809000" y="2134413"/>
                <a:ext cx="475975" cy="44375"/>
              </a:xfrm>
              <a:custGeom>
                <a:avLst/>
                <a:gdLst/>
                <a:ahLst/>
                <a:cxnLst/>
                <a:rect l="l" t="t" r="r" b="b"/>
                <a:pathLst>
                  <a:path w="19039" h="1775" extrusionOk="0">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809000" y="2086488"/>
                <a:ext cx="177425" cy="24725"/>
              </a:xfrm>
              <a:custGeom>
                <a:avLst/>
                <a:gdLst/>
                <a:ahLst/>
                <a:cxnLst/>
                <a:rect l="l" t="t" r="r" b="b"/>
                <a:pathLst>
                  <a:path w="7097" h="989" extrusionOk="0">
                    <a:moveTo>
                      <a:pt x="1" y="0"/>
                    </a:moveTo>
                    <a:lnTo>
                      <a:pt x="1" y="989"/>
                    </a:lnTo>
                    <a:lnTo>
                      <a:pt x="7097" y="98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700050" y="2262113"/>
                <a:ext cx="568850" cy="77400"/>
              </a:xfrm>
              <a:custGeom>
                <a:avLst/>
                <a:gdLst/>
                <a:ahLst/>
                <a:cxnLst/>
                <a:rect l="l" t="t" r="r" b="b"/>
                <a:pathLst>
                  <a:path w="22754" h="3096" extrusionOk="0">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95900" y="2257938"/>
                <a:ext cx="576875" cy="85750"/>
              </a:xfrm>
              <a:custGeom>
                <a:avLst/>
                <a:gdLst/>
                <a:ahLst/>
                <a:cxnLst/>
                <a:rect l="l" t="t" r="r" b="b"/>
                <a:pathLst>
                  <a:path w="23075" h="3430" extrusionOk="0">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39075" y="2284438"/>
                <a:ext cx="32750" cy="32750"/>
              </a:xfrm>
              <a:custGeom>
                <a:avLst/>
                <a:gdLst/>
                <a:ahLst/>
                <a:cxnLst/>
                <a:rect l="l" t="t" r="r" b="b"/>
                <a:pathLst>
                  <a:path w="1310" h="1310" extrusionOk="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932825" y="2284438"/>
                <a:ext cx="32775" cy="32750"/>
              </a:xfrm>
              <a:custGeom>
                <a:avLst/>
                <a:gdLst/>
                <a:ahLst/>
                <a:cxnLst/>
                <a:rect l="l" t="t" r="r" b="b"/>
                <a:pathLst>
                  <a:path w="1311" h="1310" extrusionOk="0">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1026600" y="2284438"/>
                <a:ext cx="32750" cy="32750"/>
              </a:xfrm>
              <a:custGeom>
                <a:avLst/>
                <a:gdLst/>
                <a:ahLst/>
                <a:cxnLst/>
                <a:rect l="l" t="t" r="r" b="b"/>
                <a:pathLst>
                  <a:path w="1310" h="1310" extrusionOk="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1120350" y="2284438"/>
                <a:ext cx="32775" cy="32750"/>
              </a:xfrm>
              <a:custGeom>
                <a:avLst/>
                <a:gdLst/>
                <a:ahLst/>
                <a:cxnLst/>
                <a:rect l="l" t="t" r="r" b="b"/>
                <a:pathLst>
                  <a:path w="1311" h="1310" extrusionOk="0">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201;p17"/>
          <p:cNvGrpSpPr/>
          <p:nvPr/>
        </p:nvGrpSpPr>
        <p:grpSpPr>
          <a:xfrm>
            <a:off x="3490300" y="1484200"/>
            <a:ext cx="2265250" cy="1087500"/>
            <a:chOff x="3490300" y="1484200"/>
            <a:chExt cx="2265250" cy="1087500"/>
          </a:xfrm>
        </p:grpSpPr>
        <p:sp>
          <p:nvSpPr>
            <p:cNvPr id="202" name="Google Shape;202;p17"/>
            <p:cNvSpPr/>
            <p:nvPr/>
          </p:nvSpPr>
          <p:spPr>
            <a:xfrm>
              <a:off x="386675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7"/>
            <p:cNvGrpSpPr/>
            <p:nvPr/>
          </p:nvGrpSpPr>
          <p:grpSpPr>
            <a:xfrm>
              <a:off x="3490300" y="1629888"/>
              <a:ext cx="797425" cy="797150"/>
              <a:chOff x="3490300" y="1629888"/>
              <a:chExt cx="797425" cy="797150"/>
            </a:xfrm>
          </p:grpSpPr>
          <p:sp>
            <p:nvSpPr>
              <p:cNvPr id="204" name="Google Shape;204;p17"/>
              <p:cNvSpPr/>
              <p:nvPr/>
            </p:nvSpPr>
            <p:spPr>
              <a:xfrm>
                <a:off x="3501300" y="1641188"/>
                <a:ext cx="774825" cy="774825"/>
              </a:xfrm>
              <a:custGeom>
                <a:avLst/>
                <a:gdLst/>
                <a:ahLst/>
                <a:cxnLst/>
                <a:rect l="l" t="t" r="r" b="b"/>
                <a:pathLst>
                  <a:path w="30993" h="30993" extrusionOk="0">
                    <a:moveTo>
                      <a:pt x="3013" y="1"/>
                    </a:moveTo>
                    <a:cubicBezTo>
                      <a:pt x="1358" y="1"/>
                      <a:pt x="1" y="1334"/>
                      <a:pt x="1" y="3001"/>
                    </a:cubicBezTo>
                    <a:lnTo>
                      <a:pt x="1" y="27992"/>
                    </a:lnTo>
                    <a:cubicBezTo>
                      <a:pt x="1" y="29647"/>
                      <a:pt x="1346" y="30993"/>
                      <a:pt x="3013" y="30993"/>
                    </a:cubicBezTo>
                    <a:lnTo>
                      <a:pt x="3013" y="30981"/>
                    </a:lnTo>
                    <a:lnTo>
                      <a:pt x="27980" y="30981"/>
                    </a:lnTo>
                    <a:cubicBezTo>
                      <a:pt x="29635" y="30981"/>
                      <a:pt x="30993" y="29647"/>
                      <a:pt x="30993" y="27980"/>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3490300" y="1629888"/>
                <a:ext cx="797425" cy="797150"/>
              </a:xfrm>
              <a:custGeom>
                <a:avLst/>
                <a:gdLst/>
                <a:ahLst/>
                <a:cxnLst/>
                <a:rect l="l" t="t" r="r" b="b"/>
                <a:pathLst>
                  <a:path w="31897" h="31886" extrusionOk="0">
                    <a:moveTo>
                      <a:pt x="28432" y="893"/>
                    </a:moveTo>
                    <a:cubicBezTo>
                      <a:pt x="29837" y="893"/>
                      <a:pt x="30992" y="2048"/>
                      <a:pt x="30992" y="3453"/>
                    </a:cubicBezTo>
                    <a:lnTo>
                      <a:pt x="30992" y="28432"/>
                    </a:lnTo>
                    <a:cubicBezTo>
                      <a:pt x="30992" y="29849"/>
                      <a:pt x="29837" y="30992"/>
                      <a:pt x="28432" y="30992"/>
                    </a:cubicBezTo>
                    <a:lnTo>
                      <a:pt x="3453" y="30992"/>
                    </a:lnTo>
                    <a:cubicBezTo>
                      <a:pt x="2036" y="30992"/>
                      <a:pt x="893" y="29849"/>
                      <a:pt x="893" y="28432"/>
                    </a:cubicBezTo>
                    <a:lnTo>
                      <a:pt x="893" y="3453"/>
                    </a:lnTo>
                    <a:cubicBezTo>
                      <a:pt x="893" y="2048"/>
                      <a:pt x="2036" y="893"/>
                      <a:pt x="3453" y="893"/>
                    </a:cubicBezTo>
                    <a:close/>
                    <a:moveTo>
                      <a:pt x="3453" y="0"/>
                    </a:moveTo>
                    <a:cubicBezTo>
                      <a:pt x="1548" y="0"/>
                      <a:pt x="0" y="1548"/>
                      <a:pt x="0" y="3453"/>
                    </a:cubicBezTo>
                    <a:lnTo>
                      <a:pt x="0" y="28432"/>
                    </a:lnTo>
                    <a:cubicBezTo>
                      <a:pt x="0" y="30337"/>
                      <a:pt x="1548" y="31885"/>
                      <a:pt x="3453" y="31885"/>
                    </a:cubicBezTo>
                    <a:lnTo>
                      <a:pt x="28420" y="31885"/>
                    </a:lnTo>
                    <a:cubicBezTo>
                      <a:pt x="30325" y="31885"/>
                      <a:pt x="31885" y="30337"/>
                      <a:pt x="31885" y="28432"/>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3571850" y="1818288"/>
                <a:ext cx="287550" cy="296500"/>
              </a:xfrm>
              <a:custGeom>
                <a:avLst/>
                <a:gdLst/>
                <a:ahLst/>
                <a:cxnLst/>
                <a:rect l="l" t="t" r="r" b="b"/>
                <a:pathLst>
                  <a:path w="11502" h="11860" extrusionOk="0">
                    <a:moveTo>
                      <a:pt x="1084" y="1"/>
                    </a:moveTo>
                    <a:cubicBezTo>
                      <a:pt x="489" y="1"/>
                      <a:pt x="0" y="489"/>
                      <a:pt x="0" y="1084"/>
                    </a:cubicBezTo>
                    <a:lnTo>
                      <a:pt x="0" y="11860"/>
                    </a:lnTo>
                    <a:lnTo>
                      <a:pt x="11502" y="11860"/>
                    </a:lnTo>
                    <a:lnTo>
                      <a:pt x="11502" y="1084"/>
                    </a:lnTo>
                    <a:cubicBezTo>
                      <a:pt x="11502" y="489"/>
                      <a:pt x="11014" y="1"/>
                      <a:pt x="10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3648650" y="1853138"/>
                <a:ext cx="133375" cy="133350"/>
              </a:xfrm>
              <a:custGeom>
                <a:avLst/>
                <a:gdLst/>
                <a:ahLst/>
                <a:cxnLst/>
                <a:rect l="l" t="t" r="r" b="b"/>
                <a:pathLst>
                  <a:path w="5335" h="5334" extrusionOk="0">
                    <a:moveTo>
                      <a:pt x="2667" y="0"/>
                    </a:moveTo>
                    <a:cubicBezTo>
                      <a:pt x="1203" y="0"/>
                      <a:pt x="0" y="1191"/>
                      <a:pt x="0" y="2667"/>
                    </a:cubicBezTo>
                    <a:cubicBezTo>
                      <a:pt x="0" y="4143"/>
                      <a:pt x="1203" y="5334"/>
                      <a:pt x="2667" y="5334"/>
                    </a:cubicBezTo>
                    <a:cubicBezTo>
                      <a:pt x="4144" y="5334"/>
                      <a:pt x="5334" y="4143"/>
                      <a:pt x="5334" y="2667"/>
                    </a:cubicBezTo>
                    <a:cubicBezTo>
                      <a:pt x="5334" y="1191"/>
                      <a:pt x="4144" y="0"/>
                      <a:pt x="2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3622450" y="2010288"/>
                <a:ext cx="186050" cy="78600"/>
              </a:xfrm>
              <a:custGeom>
                <a:avLst/>
                <a:gdLst/>
                <a:ahLst/>
                <a:cxnLst/>
                <a:rect l="l" t="t" r="r" b="b"/>
                <a:pathLst>
                  <a:path w="7442" h="3144" extrusionOk="0">
                    <a:moveTo>
                      <a:pt x="3144" y="0"/>
                    </a:moveTo>
                    <a:cubicBezTo>
                      <a:pt x="1394" y="0"/>
                      <a:pt x="0" y="1417"/>
                      <a:pt x="0" y="3144"/>
                    </a:cubicBezTo>
                    <a:lnTo>
                      <a:pt x="7442" y="3144"/>
                    </a:lnTo>
                    <a:cubicBezTo>
                      <a:pt x="7442" y="1394"/>
                      <a:pt x="6037" y="0"/>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3515000" y="1652213"/>
                <a:ext cx="747725" cy="114025"/>
              </a:xfrm>
              <a:custGeom>
                <a:avLst/>
                <a:gdLst/>
                <a:ahLst/>
                <a:cxnLst/>
                <a:rect l="l" t="t" r="r" b="b"/>
                <a:pathLst>
                  <a:path w="29909" h="4561" extrusionOk="0">
                    <a:moveTo>
                      <a:pt x="5489" y="0"/>
                    </a:moveTo>
                    <a:cubicBezTo>
                      <a:pt x="2751" y="0"/>
                      <a:pt x="488" y="1965"/>
                      <a:pt x="0" y="4560"/>
                    </a:cubicBezTo>
                    <a:lnTo>
                      <a:pt x="29909" y="4560"/>
                    </a:lnTo>
                    <a:cubicBezTo>
                      <a:pt x="29421" y="1965"/>
                      <a:pt x="27158" y="0"/>
                      <a:pt x="24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3588225" y="1674538"/>
                <a:ext cx="43175" cy="43175"/>
              </a:xfrm>
              <a:custGeom>
                <a:avLst/>
                <a:gdLst/>
                <a:ahLst/>
                <a:cxnLst/>
                <a:rect l="l" t="t" r="r" b="b"/>
                <a:pathLst>
                  <a:path w="1727" h="1727" extrusionOk="0">
                    <a:moveTo>
                      <a:pt x="858" y="0"/>
                    </a:moveTo>
                    <a:cubicBezTo>
                      <a:pt x="381" y="0"/>
                      <a:pt x="0" y="393"/>
                      <a:pt x="0" y="869"/>
                    </a:cubicBezTo>
                    <a:cubicBezTo>
                      <a:pt x="0" y="1346"/>
                      <a:pt x="381"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3672750" y="1674538"/>
                <a:ext cx="43200" cy="43175"/>
              </a:xfrm>
              <a:custGeom>
                <a:avLst/>
                <a:gdLst/>
                <a:ahLst/>
                <a:cxnLst/>
                <a:rect l="l" t="t" r="r" b="b"/>
                <a:pathLst>
                  <a:path w="1728" h="1727" extrusionOk="0">
                    <a:moveTo>
                      <a:pt x="858" y="0"/>
                    </a:moveTo>
                    <a:cubicBezTo>
                      <a:pt x="382" y="0"/>
                      <a:pt x="1" y="393"/>
                      <a:pt x="1" y="869"/>
                    </a:cubicBezTo>
                    <a:cubicBezTo>
                      <a:pt x="1" y="1346"/>
                      <a:pt x="382"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757000" y="1674538"/>
                <a:ext cx="43175" cy="43175"/>
              </a:xfrm>
              <a:custGeom>
                <a:avLst/>
                <a:gdLst/>
                <a:ahLst/>
                <a:cxnLst/>
                <a:rect l="l" t="t" r="r" b="b"/>
                <a:pathLst>
                  <a:path w="1727" h="1727" extrusionOk="0">
                    <a:moveTo>
                      <a:pt x="869" y="0"/>
                    </a:moveTo>
                    <a:cubicBezTo>
                      <a:pt x="393" y="0"/>
                      <a:pt x="0" y="393"/>
                      <a:pt x="0" y="869"/>
                    </a:cubicBezTo>
                    <a:cubicBezTo>
                      <a:pt x="0" y="1346"/>
                      <a:pt x="393" y="1727"/>
                      <a:pt x="869" y="1727"/>
                    </a:cubicBezTo>
                    <a:cubicBezTo>
                      <a:pt x="1346" y="1727"/>
                      <a:pt x="1727" y="1346"/>
                      <a:pt x="1727" y="869"/>
                    </a:cubicBezTo>
                    <a:cubicBezTo>
                      <a:pt x="1727" y="393"/>
                      <a:pt x="1346" y="0"/>
                      <a:pt x="86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3576600" y="2180538"/>
                <a:ext cx="532550" cy="14925"/>
              </a:xfrm>
              <a:custGeom>
                <a:avLst/>
                <a:gdLst/>
                <a:ahLst/>
                <a:cxnLst/>
                <a:rect l="l" t="t" r="r" b="b"/>
                <a:pathLst>
                  <a:path w="21302" h="597" extrusionOk="0">
                    <a:moveTo>
                      <a:pt x="1" y="1"/>
                    </a:moveTo>
                    <a:lnTo>
                      <a:pt x="1" y="596"/>
                    </a:lnTo>
                    <a:lnTo>
                      <a:pt x="21301" y="596"/>
                    </a:lnTo>
                    <a:lnTo>
                      <a:pt x="213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3576600" y="2242763"/>
                <a:ext cx="532550" cy="14900"/>
              </a:xfrm>
              <a:custGeom>
                <a:avLst/>
                <a:gdLst/>
                <a:ahLst/>
                <a:cxnLst/>
                <a:rect l="l" t="t" r="r" b="b"/>
                <a:pathLst>
                  <a:path w="21302" h="596" extrusionOk="0">
                    <a:moveTo>
                      <a:pt x="1" y="0"/>
                    </a:moveTo>
                    <a:lnTo>
                      <a:pt x="1" y="596"/>
                    </a:lnTo>
                    <a:lnTo>
                      <a:pt x="21301" y="596"/>
                    </a:lnTo>
                    <a:lnTo>
                      <a:pt x="213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3576600" y="2304963"/>
                <a:ext cx="532550" cy="14900"/>
              </a:xfrm>
              <a:custGeom>
                <a:avLst/>
                <a:gdLst/>
                <a:ahLst/>
                <a:cxnLst/>
                <a:rect l="l" t="t" r="r" b="b"/>
                <a:pathLst>
                  <a:path w="21302" h="596" extrusionOk="0">
                    <a:moveTo>
                      <a:pt x="1" y="1"/>
                    </a:moveTo>
                    <a:lnTo>
                      <a:pt x="1" y="596"/>
                    </a:lnTo>
                    <a:lnTo>
                      <a:pt x="21301" y="596"/>
                    </a:lnTo>
                    <a:lnTo>
                      <a:pt x="213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4126975" y="2152263"/>
                <a:ext cx="56275" cy="39925"/>
              </a:xfrm>
              <a:custGeom>
                <a:avLst/>
                <a:gdLst/>
                <a:ahLst/>
                <a:cxnLst/>
                <a:rect l="l" t="t" r="r" b="b"/>
                <a:pathLst>
                  <a:path w="2251" h="1597" fill="none" extrusionOk="0">
                    <a:moveTo>
                      <a:pt x="1" y="953"/>
                    </a:moveTo>
                    <a:lnTo>
                      <a:pt x="644" y="1596"/>
                    </a:lnTo>
                    <a:lnTo>
                      <a:pt x="2251" y="1"/>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4126975" y="2217763"/>
                <a:ext cx="56275" cy="39900"/>
              </a:xfrm>
              <a:custGeom>
                <a:avLst/>
                <a:gdLst/>
                <a:ahLst/>
                <a:cxnLst/>
                <a:rect l="l" t="t" r="r" b="b"/>
                <a:pathLst>
                  <a:path w="2251" h="1596" fill="none" extrusionOk="0">
                    <a:moveTo>
                      <a:pt x="1" y="953"/>
                    </a:moveTo>
                    <a:lnTo>
                      <a:pt x="644" y="1596"/>
                    </a:lnTo>
                    <a:lnTo>
                      <a:pt x="2251" y="0"/>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4126975" y="2279963"/>
                <a:ext cx="56275" cy="40200"/>
              </a:xfrm>
              <a:custGeom>
                <a:avLst/>
                <a:gdLst/>
                <a:ahLst/>
                <a:cxnLst/>
                <a:rect l="l" t="t" r="r" b="b"/>
                <a:pathLst>
                  <a:path w="2251" h="1608" fill="none" extrusionOk="0">
                    <a:moveTo>
                      <a:pt x="1" y="953"/>
                    </a:moveTo>
                    <a:lnTo>
                      <a:pt x="644" y="1608"/>
                    </a:lnTo>
                    <a:lnTo>
                      <a:pt x="2251" y="1"/>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3903425" y="1818888"/>
                <a:ext cx="301550" cy="296800"/>
              </a:xfrm>
              <a:custGeom>
                <a:avLst/>
                <a:gdLst/>
                <a:ahLst/>
                <a:cxnLst/>
                <a:rect l="l" t="t" r="r" b="b"/>
                <a:pathLst>
                  <a:path w="12062" h="11872" extrusionOk="0">
                    <a:moveTo>
                      <a:pt x="5966" y="3573"/>
                    </a:moveTo>
                    <a:cubicBezTo>
                      <a:pt x="7169" y="3573"/>
                      <a:pt x="8133" y="4549"/>
                      <a:pt x="8133" y="5716"/>
                    </a:cubicBezTo>
                    <a:cubicBezTo>
                      <a:pt x="8133" y="6894"/>
                      <a:pt x="7157" y="7859"/>
                      <a:pt x="5966" y="7859"/>
                    </a:cubicBezTo>
                    <a:cubicBezTo>
                      <a:pt x="4763" y="7859"/>
                      <a:pt x="3787" y="6894"/>
                      <a:pt x="3787" y="5716"/>
                    </a:cubicBezTo>
                    <a:cubicBezTo>
                      <a:pt x="3787" y="4549"/>
                      <a:pt x="4763" y="3573"/>
                      <a:pt x="5966" y="3573"/>
                    </a:cubicBezTo>
                    <a:close/>
                    <a:moveTo>
                      <a:pt x="5418" y="1"/>
                    </a:moveTo>
                    <a:cubicBezTo>
                      <a:pt x="5133" y="1"/>
                      <a:pt x="4894" y="215"/>
                      <a:pt x="4859" y="501"/>
                    </a:cubicBezTo>
                    <a:lnTo>
                      <a:pt x="4775" y="1227"/>
                    </a:lnTo>
                    <a:cubicBezTo>
                      <a:pt x="4347" y="1346"/>
                      <a:pt x="3918" y="1501"/>
                      <a:pt x="3537" y="1727"/>
                    </a:cubicBezTo>
                    <a:lnTo>
                      <a:pt x="2942" y="1263"/>
                    </a:lnTo>
                    <a:cubicBezTo>
                      <a:pt x="2841" y="1184"/>
                      <a:pt x="2724" y="1147"/>
                      <a:pt x="2609" y="1147"/>
                    </a:cubicBezTo>
                    <a:cubicBezTo>
                      <a:pt x="2464" y="1147"/>
                      <a:pt x="2321" y="1205"/>
                      <a:pt x="2216" y="1310"/>
                    </a:cubicBezTo>
                    <a:lnTo>
                      <a:pt x="1287" y="2215"/>
                    </a:lnTo>
                    <a:cubicBezTo>
                      <a:pt x="1096" y="2418"/>
                      <a:pt x="1073" y="2727"/>
                      <a:pt x="1251" y="2954"/>
                    </a:cubicBezTo>
                    <a:lnTo>
                      <a:pt x="1751" y="3573"/>
                    </a:lnTo>
                    <a:cubicBezTo>
                      <a:pt x="1549" y="3930"/>
                      <a:pt x="1394" y="4299"/>
                      <a:pt x="1287" y="4704"/>
                    </a:cubicBezTo>
                    <a:lnTo>
                      <a:pt x="489" y="4799"/>
                    </a:lnTo>
                    <a:cubicBezTo>
                      <a:pt x="203" y="4823"/>
                      <a:pt x="1" y="5061"/>
                      <a:pt x="1" y="5347"/>
                    </a:cubicBezTo>
                    <a:lnTo>
                      <a:pt x="1" y="6609"/>
                    </a:lnTo>
                    <a:cubicBezTo>
                      <a:pt x="1" y="6894"/>
                      <a:pt x="203" y="7121"/>
                      <a:pt x="489" y="7156"/>
                    </a:cubicBezTo>
                    <a:lnTo>
                      <a:pt x="1334" y="7204"/>
                    </a:lnTo>
                    <a:cubicBezTo>
                      <a:pt x="1442" y="7561"/>
                      <a:pt x="1585" y="7918"/>
                      <a:pt x="1787" y="8252"/>
                    </a:cubicBezTo>
                    <a:lnTo>
                      <a:pt x="1251" y="8919"/>
                    </a:lnTo>
                    <a:cubicBezTo>
                      <a:pt x="1073" y="9145"/>
                      <a:pt x="1096" y="9442"/>
                      <a:pt x="1287" y="9633"/>
                    </a:cubicBezTo>
                    <a:lnTo>
                      <a:pt x="2216" y="10538"/>
                    </a:lnTo>
                    <a:cubicBezTo>
                      <a:pt x="2318" y="10647"/>
                      <a:pt x="2463" y="10701"/>
                      <a:pt x="2608" y="10701"/>
                    </a:cubicBezTo>
                    <a:cubicBezTo>
                      <a:pt x="2732" y="10701"/>
                      <a:pt x="2855" y="10662"/>
                      <a:pt x="2954" y="10585"/>
                    </a:cubicBezTo>
                    <a:lnTo>
                      <a:pt x="3632" y="10062"/>
                    </a:lnTo>
                    <a:cubicBezTo>
                      <a:pt x="3966" y="10264"/>
                      <a:pt x="4347" y="10407"/>
                      <a:pt x="4728" y="10526"/>
                    </a:cubicBezTo>
                    <a:lnTo>
                      <a:pt x="4835" y="11371"/>
                    </a:lnTo>
                    <a:cubicBezTo>
                      <a:pt x="4859" y="11657"/>
                      <a:pt x="5097" y="11871"/>
                      <a:pt x="5383" y="11871"/>
                    </a:cubicBezTo>
                    <a:lnTo>
                      <a:pt x="6680" y="11871"/>
                    </a:lnTo>
                    <a:cubicBezTo>
                      <a:pt x="6966" y="11871"/>
                      <a:pt x="7204" y="11657"/>
                      <a:pt x="7228" y="11371"/>
                    </a:cubicBezTo>
                    <a:lnTo>
                      <a:pt x="7323" y="10562"/>
                    </a:lnTo>
                    <a:cubicBezTo>
                      <a:pt x="7740" y="10454"/>
                      <a:pt x="8121" y="10288"/>
                      <a:pt x="8490" y="10097"/>
                    </a:cubicBezTo>
                    <a:lnTo>
                      <a:pt x="9145" y="10597"/>
                    </a:lnTo>
                    <a:cubicBezTo>
                      <a:pt x="9249" y="10679"/>
                      <a:pt x="9371" y="10719"/>
                      <a:pt x="9491" y="10719"/>
                    </a:cubicBezTo>
                    <a:cubicBezTo>
                      <a:pt x="9633" y="10719"/>
                      <a:pt x="9774" y="10665"/>
                      <a:pt x="9883" y="10562"/>
                    </a:cubicBezTo>
                    <a:lnTo>
                      <a:pt x="10788" y="9669"/>
                    </a:lnTo>
                    <a:cubicBezTo>
                      <a:pt x="10990" y="9466"/>
                      <a:pt x="11014" y="9157"/>
                      <a:pt x="10836" y="8930"/>
                    </a:cubicBezTo>
                    <a:lnTo>
                      <a:pt x="10324" y="8311"/>
                    </a:lnTo>
                    <a:cubicBezTo>
                      <a:pt x="10538" y="7954"/>
                      <a:pt x="10693" y="7585"/>
                      <a:pt x="10800" y="7180"/>
                    </a:cubicBezTo>
                    <a:lnTo>
                      <a:pt x="11574" y="7085"/>
                    </a:lnTo>
                    <a:cubicBezTo>
                      <a:pt x="11860" y="7061"/>
                      <a:pt x="12062" y="6823"/>
                      <a:pt x="12062" y="6537"/>
                    </a:cubicBezTo>
                    <a:lnTo>
                      <a:pt x="12062" y="5275"/>
                    </a:lnTo>
                    <a:cubicBezTo>
                      <a:pt x="12062" y="4990"/>
                      <a:pt x="11860" y="4763"/>
                      <a:pt x="11574" y="4728"/>
                    </a:cubicBezTo>
                    <a:lnTo>
                      <a:pt x="10812" y="4632"/>
                    </a:lnTo>
                    <a:cubicBezTo>
                      <a:pt x="10717" y="4239"/>
                      <a:pt x="10550" y="3858"/>
                      <a:pt x="10359" y="3513"/>
                    </a:cubicBezTo>
                    <a:lnTo>
                      <a:pt x="10836" y="2942"/>
                    </a:lnTo>
                    <a:cubicBezTo>
                      <a:pt x="11014" y="2715"/>
                      <a:pt x="10979" y="2418"/>
                      <a:pt x="10788" y="2227"/>
                    </a:cubicBezTo>
                    <a:lnTo>
                      <a:pt x="9859" y="1310"/>
                    </a:lnTo>
                    <a:cubicBezTo>
                      <a:pt x="9756" y="1207"/>
                      <a:pt x="9614" y="1156"/>
                      <a:pt x="9469" y="1156"/>
                    </a:cubicBezTo>
                    <a:cubicBezTo>
                      <a:pt x="9348" y="1156"/>
                      <a:pt x="9225" y="1192"/>
                      <a:pt x="9121" y="1263"/>
                    </a:cubicBezTo>
                    <a:lnTo>
                      <a:pt x="8538" y="1715"/>
                    </a:lnTo>
                    <a:cubicBezTo>
                      <a:pt x="8169" y="1489"/>
                      <a:pt x="7764" y="1322"/>
                      <a:pt x="7335" y="1227"/>
                    </a:cubicBezTo>
                    <a:lnTo>
                      <a:pt x="7240" y="501"/>
                    </a:lnTo>
                    <a:cubicBezTo>
                      <a:pt x="7216" y="215"/>
                      <a:pt x="6978" y="1"/>
                      <a:pt x="6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 name="Google Shape;220;p17"/>
          <p:cNvGrpSpPr/>
          <p:nvPr/>
        </p:nvGrpSpPr>
        <p:grpSpPr>
          <a:xfrm>
            <a:off x="6143300" y="1484200"/>
            <a:ext cx="2420620" cy="1087500"/>
            <a:chOff x="6143300" y="1484200"/>
            <a:chExt cx="2420620" cy="1087500"/>
          </a:xfrm>
        </p:grpSpPr>
        <p:sp>
          <p:nvSpPr>
            <p:cNvPr id="221" name="Google Shape;221;p17"/>
            <p:cNvSpPr/>
            <p:nvPr/>
          </p:nvSpPr>
          <p:spPr>
            <a:xfrm>
              <a:off x="6675120" y="14842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7"/>
            <p:cNvGrpSpPr/>
            <p:nvPr/>
          </p:nvGrpSpPr>
          <p:grpSpPr>
            <a:xfrm>
              <a:off x="6143300" y="1629888"/>
              <a:ext cx="1093625" cy="842100"/>
              <a:chOff x="6143300" y="1629888"/>
              <a:chExt cx="1093625" cy="842100"/>
            </a:xfrm>
          </p:grpSpPr>
          <p:sp>
            <p:nvSpPr>
              <p:cNvPr id="223" name="Google Shape;223;p17"/>
              <p:cNvSpPr/>
              <p:nvPr/>
            </p:nvSpPr>
            <p:spPr>
              <a:xfrm>
                <a:off x="6277250" y="1641188"/>
                <a:ext cx="774825" cy="774825"/>
              </a:xfrm>
              <a:custGeom>
                <a:avLst/>
                <a:gdLst/>
                <a:ahLst/>
                <a:cxnLst/>
                <a:rect l="l" t="t" r="r" b="b"/>
                <a:pathLst>
                  <a:path w="30993" h="30993" extrusionOk="0">
                    <a:moveTo>
                      <a:pt x="3013" y="1"/>
                    </a:moveTo>
                    <a:cubicBezTo>
                      <a:pt x="1358" y="1"/>
                      <a:pt x="0" y="1334"/>
                      <a:pt x="0" y="3001"/>
                    </a:cubicBezTo>
                    <a:lnTo>
                      <a:pt x="0" y="27992"/>
                    </a:lnTo>
                    <a:cubicBezTo>
                      <a:pt x="0" y="29647"/>
                      <a:pt x="1346" y="30993"/>
                      <a:pt x="3013" y="30993"/>
                    </a:cubicBezTo>
                    <a:lnTo>
                      <a:pt x="3013" y="30981"/>
                    </a:lnTo>
                    <a:lnTo>
                      <a:pt x="27980" y="30981"/>
                    </a:lnTo>
                    <a:cubicBezTo>
                      <a:pt x="29635" y="30981"/>
                      <a:pt x="30992" y="29647"/>
                      <a:pt x="30992" y="27980"/>
                    </a:cubicBezTo>
                    <a:lnTo>
                      <a:pt x="30992" y="3001"/>
                    </a:lnTo>
                    <a:cubicBezTo>
                      <a:pt x="30992"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6266225" y="1629888"/>
                <a:ext cx="796850" cy="797150"/>
              </a:xfrm>
              <a:custGeom>
                <a:avLst/>
                <a:gdLst/>
                <a:ahLst/>
                <a:cxnLst/>
                <a:rect l="l" t="t" r="r" b="b"/>
                <a:pathLst>
                  <a:path w="31874" h="31886" extrusionOk="0">
                    <a:moveTo>
                      <a:pt x="28421" y="893"/>
                    </a:moveTo>
                    <a:cubicBezTo>
                      <a:pt x="29838" y="893"/>
                      <a:pt x="30981" y="2048"/>
                      <a:pt x="30981" y="3453"/>
                    </a:cubicBezTo>
                    <a:lnTo>
                      <a:pt x="30981" y="28432"/>
                    </a:lnTo>
                    <a:cubicBezTo>
                      <a:pt x="30981" y="29849"/>
                      <a:pt x="29838" y="30992"/>
                      <a:pt x="28421" y="30992"/>
                    </a:cubicBezTo>
                    <a:lnTo>
                      <a:pt x="3454" y="30992"/>
                    </a:lnTo>
                    <a:cubicBezTo>
                      <a:pt x="2037" y="30992"/>
                      <a:pt x="894" y="29849"/>
                      <a:pt x="894" y="28432"/>
                    </a:cubicBezTo>
                    <a:lnTo>
                      <a:pt x="894" y="3453"/>
                    </a:lnTo>
                    <a:cubicBezTo>
                      <a:pt x="894" y="2048"/>
                      <a:pt x="2037" y="893"/>
                      <a:pt x="3454" y="893"/>
                    </a:cubicBezTo>
                    <a:close/>
                    <a:moveTo>
                      <a:pt x="3454" y="0"/>
                    </a:moveTo>
                    <a:cubicBezTo>
                      <a:pt x="1549" y="0"/>
                      <a:pt x="1" y="1548"/>
                      <a:pt x="1" y="3453"/>
                    </a:cubicBezTo>
                    <a:lnTo>
                      <a:pt x="1" y="28432"/>
                    </a:lnTo>
                    <a:cubicBezTo>
                      <a:pt x="1" y="30337"/>
                      <a:pt x="1549" y="31885"/>
                      <a:pt x="3454" y="31885"/>
                    </a:cubicBezTo>
                    <a:lnTo>
                      <a:pt x="28421" y="31885"/>
                    </a:lnTo>
                    <a:cubicBezTo>
                      <a:pt x="30326" y="31885"/>
                      <a:pt x="31874" y="30337"/>
                      <a:pt x="31874" y="28432"/>
                    </a:cubicBezTo>
                    <a:lnTo>
                      <a:pt x="31874" y="3453"/>
                    </a:lnTo>
                    <a:cubicBezTo>
                      <a:pt x="31874" y="1548"/>
                      <a:pt x="30326" y="0"/>
                      <a:pt x="28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90650" y="1652213"/>
                <a:ext cx="748025" cy="114025"/>
              </a:xfrm>
              <a:custGeom>
                <a:avLst/>
                <a:gdLst/>
                <a:ahLst/>
                <a:cxnLst/>
                <a:rect l="l" t="t" r="r" b="b"/>
                <a:pathLst>
                  <a:path w="29921" h="4561" extrusionOk="0">
                    <a:moveTo>
                      <a:pt x="5501" y="0"/>
                    </a:moveTo>
                    <a:cubicBezTo>
                      <a:pt x="2750" y="0"/>
                      <a:pt x="500" y="1965"/>
                      <a:pt x="0" y="4560"/>
                    </a:cubicBezTo>
                    <a:lnTo>
                      <a:pt x="29921" y="4560"/>
                    </a:lnTo>
                    <a:cubicBezTo>
                      <a:pt x="29432" y="1965"/>
                      <a:pt x="27158" y="0"/>
                      <a:pt x="24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6363875" y="1674538"/>
                <a:ext cx="43175" cy="43175"/>
              </a:xfrm>
              <a:custGeom>
                <a:avLst/>
                <a:gdLst/>
                <a:ahLst/>
                <a:cxnLst/>
                <a:rect l="l" t="t" r="r" b="b"/>
                <a:pathLst>
                  <a:path w="1727" h="1727" extrusionOk="0">
                    <a:moveTo>
                      <a:pt x="869" y="0"/>
                    </a:moveTo>
                    <a:cubicBezTo>
                      <a:pt x="393" y="0"/>
                      <a:pt x="0" y="393"/>
                      <a:pt x="0" y="869"/>
                    </a:cubicBezTo>
                    <a:cubicBezTo>
                      <a:pt x="0" y="1346"/>
                      <a:pt x="393" y="1727"/>
                      <a:pt x="869" y="1727"/>
                    </a:cubicBezTo>
                    <a:cubicBezTo>
                      <a:pt x="1345" y="1727"/>
                      <a:pt x="1726" y="1346"/>
                      <a:pt x="1726" y="869"/>
                    </a:cubicBezTo>
                    <a:cubicBezTo>
                      <a:pt x="1726" y="393"/>
                      <a:pt x="1345" y="0"/>
                      <a:pt x="86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448400" y="1674538"/>
                <a:ext cx="43175" cy="43175"/>
              </a:xfrm>
              <a:custGeom>
                <a:avLst/>
                <a:gdLst/>
                <a:ahLst/>
                <a:cxnLst/>
                <a:rect l="l" t="t" r="r" b="b"/>
                <a:pathLst>
                  <a:path w="1727" h="1727" extrusionOk="0">
                    <a:moveTo>
                      <a:pt x="870" y="0"/>
                    </a:moveTo>
                    <a:cubicBezTo>
                      <a:pt x="393" y="0"/>
                      <a:pt x="0" y="393"/>
                      <a:pt x="0" y="869"/>
                    </a:cubicBezTo>
                    <a:cubicBezTo>
                      <a:pt x="0" y="1346"/>
                      <a:pt x="393"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532925" y="1674538"/>
                <a:ext cx="43200" cy="43175"/>
              </a:xfrm>
              <a:custGeom>
                <a:avLst/>
                <a:gdLst/>
                <a:ahLst/>
                <a:cxnLst/>
                <a:rect l="l" t="t" r="r" b="b"/>
                <a:pathLst>
                  <a:path w="1728" h="1727" extrusionOk="0">
                    <a:moveTo>
                      <a:pt x="870" y="0"/>
                    </a:moveTo>
                    <a:cubicBezTo>
                      <a:pt x="382" y="0"/>
                      <a:pt x="1" y="393"/>
                      <a:pt x="1" y="869"/>
                    </a:cubicBezTo>
                    <a:cubicBezTo>
                      <a:pt x="1" y="1346"/>
                      <a:pt x="382"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6601100" y="1807888"/>
                <a:ext cx="126825" cy="140225"/>
              </a:xfrm>
              <a:custGeom>
                <a:avLst/>
                <a:gdLst/>
                <a:ahLst/>
                <a:cxnLst/>
                <a:rect l="l" t="t" r="r" b="b"/>
                <a:pathLst>
                  <a:path w="5073" h="5609" fill="none" extrusionOk="0">
                    <a:moveTo>
                      <a:pt x="1120" y="5596"/>
                    </a:moveTo>
                    <a:lnTo>
                      <a:pt x="3929" y="5608"/>
                    </a:lnTo>
                    <a:cubicBezTo>
                      <a:pt x="4549" y="5608"/>
                      <a:pt x="5060" y="5108"/>
                      <a:pt x="5060" y="4489"/>
                    </a:cubicBezTo>
                    <a:lnTo>
                      <a:pt x="5072" y="1143"/>
                    </a:lnTo>
                    <a:cubicBezTo>
                      <a:pt x="5072" y="524"/>
                      <a:pt x="4560" y="12"/>
                      <a:pt x="3953" y="12"/>
                    </a:cubicBezTo>
                    <a:lnTo>
                      <a:pt x="1143" y="0"/>
                    </a:lnTo>
                    <a:cubicBezTo>
                      <a:pt x="512" y="0"/>
                      <a:pt x="12" y="500"/>
                      <a:pt x="12" y="1108"/>
                    </a:cubicBezTo>
                    <a:lnTo>
                      <a:pt x="0" y="4465"/>
                    </a:lnTo>
                    <a:cubicBezTo>
                      <a:pt x="0" y="5084"/>
                      <a:pt x="500" y="5596"/>
                      <a:pt x="1120" y="5596"/>
                    </a:cubicBezTo>
                    <a:close/>
                  </a:path>
                </a:pathLst>
              </a:custGeom>
              <a:noFill/>
              <a:ln w="8625" cap="rnd" cmpd="sng">
                <a:solidFill>
                  <a:srgbClr val="5B68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6473700" y="1879313"/>
                <a:ext cx="381625" cy="342325"/>
              </a:xfrm>
              <a:custGeom>
                <a:avLst/>
                <a:gdLst/>
                <a:ahLst/>
                <a:cxnLst/>
                <a:rect l="l" t="t" r="r" b="b"/>
                <a:pathLst>
                  <a:path w="15265" h="13693" extrusionOk="0">
                    <a:moveTo>
                      <a:pt x="917" y="1"/>
                    </a:moveTo>
                    <a:lnTo>
                      <a:pt x="0" y="13693"/>
                    </a:lnTo>
                    <a:lnTo>
                      <a:pt x="15264" y="13693"/>
                    </a:lnTo>
                    <a:lnTo>
                      <a:pt x="14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593350" y="1934088"/>
                <a:ext cx="141425" cy="233100"/>
              </a:xfrm>
              <a:custGeom>
                <a:avLst/>
                <a:gdLst/>
                <a:ahLst/>
                <a:cxnLst/>
                <a:rect l="l" t="t" r="r" b="b"/>
                <a:pathLst>
                  <a:path w="5657" h="9324" extrusionOk="0">
                    <a:moveTo>
                      <a:pt x="2418" y="1"/>
                    </a:moveTo>
                    <a:lnTo>
                      <a:pt x="2418" y="1013"/>
                    </a:lnTo>
                    <a:cubicBezTo>
                      <a:pt x="1120" y="1167"/>
                      <a:pt x="215" y="1977"/>
                      <a:pt x="215" y="3132"/>
                    </a:cubicBezTo>
                    <a:cubicBezTo>
                      <a:pt x="227" y="4191"/>
                      <a:pt x="918" y="4823"/>
                      <a:pt x="2013" y="5061"/>
                    </a:cubicBezTo>
                    <a:lnTo>
                      <a:pt x="3239" y="5358"/>
                    </a:lnTo>
                    <a:cubicBezTo>
                      <a:pt x="4001" y="5549"/>
                      <a:pt x="4335" y="5835"/>
                      <a:pt x="4335" y="6406"/>
                    </a:cubicBezTo>
                    <a:cubicBezTo>
                      <a:pt x="4335" y="7025"/>
                      <a:pt x="3716" y="7442"/>
                      <a:pt x="2930" y="7442"/>
                    </a:cubicBezTo>
                    <a:cubicBezTo>
                      <a:pt x="2084" y="7418"/>
                      <a:pt x="1453" y="7049"/>
                      <a:pt x="1275" y="6323"/>
                    </a:cubicBezTo>
                    <a:lnTo>
                      <a:pt x="1" y="6347"/>
                    </a:lnTo>
                    <a:cubicBezTo>
                      <a:pt x="144" y="7573"/>
                      <a:pt x="1037" y="8240"/>
                      <a:pt x="2382" y="8394"/>
                    </a:cubicBezTo>
                    <a:lnTo>
                      <a:pt x="2382" y="9323"/>
                    </a:lnTo>
                    <a:lnTo>
                      <a:pt x="3465" y="9323"/>
                    </a:lnTo>
                    <a:lnTo>
                      <a:pt x="3465" y="8394"/>
                    </a:lnTo>
                    <a:cubicBezTo>
                      <a:pt x="4799" y="8240"/>
                      <a:pt x="5656" y="7478"/>
                      <a:pt x="5609" y="6394"/>
                    </a:cubicBezTo>
                    <a:cubicBezTo>
                      <a:pt x="5609" y="5370"/>
                      <a:pt x="5097" y="4596"/>
                      <a:pt x="3823" y="4251"/>
                    </a:cubicBezTo>
                    <a:lnTo>
                      <a:pt x="2632" y="3941"/>
                    </a:lnTo>
                    <a:cubicBezTo>
                      <a:pt x="1763" y="3691"/>
                      <a:pt x="1513" y="3465"/>
                      <a:pt x="1513" y="2989"/>
                    </a:cubicBezTo>
                    <a:cubicBezTo>
                      <a:pt x="1513" y="2334"/>
                      <a:pt x="2132" y="1941"/>
                      <a:pt x="2954" y="1941"/>
                    </a:cubicBezTo>
                    <a:cubicBezTo>
                      <a:pt x="3787" y="1965"/>
                      <a:pt x="4156" y="2382"/>
                      <a:pt x="4263" y="3120"/>
                    </a:cubicBezTo>
                    <a:lnTo>
                      <a:pt x="5513" y="3096"/>
                    </a:lnTo>
                    <a:cubicBezTo>
                      <a:pt x="5513" y="2084"/>
                      <a:pt x="4751" y="1215"/>
                      <a:pt x="3501" y="1013"/>
                    </a:cubicBezTo>
                    <a:lnTo>
                      <a:pt x="3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143300" y="2220738"/>
                <a:ext cx="273875" cy="251250"/>
              </a:xfrm>
              <a:custGeom>
                <a:avLst/>
                <a:gdLst/>
                <a:ahLst/>
                <a:cxnLst/>
                <a:rect l="l" t="t" r="r" b="b"/>
                <a:pathLst>
                  <a:path w="10955" h="10050" extrusionOk="0">
                    <a:moveTo>
                      <a:pt x="679" y="0"/>
                    </a:moveTo>
                    <a:cubicBezTo>
                      <a:pt x="298" y="0"/>
                      <a:pt x="1" y="298"/>
                      <a:pt x="1" y="667"/>
                    </a:cubicBezTo>
                    <a:lnTo>
                      <a:pt x="1" y="9382"/>
                    </a:lnTo>
                    <a:cubicBezTo>
                      <a:pt x="1" y="9751"/>
                      <a:pt x="298" y="10049"/>
                      <a:pt x="679" y="10049"/>
                    </a:cubicBezTo>
                    <a:lnTo>
                      <a:pt x="10288" y="10049"/>
                    </a:lnTo>
                    <a:cubicBezTo>
                      <a:pt x="10657" y="10049"/>
                      <a:pt x="10954" y="9751"/>
                      <a:pt x="10954" y="9382"/>
                    </a:cubicBezTo>
                    <a:lnTo>
                      <a:pt x="10954" y="667"/>
                    </a:lnTo>
                    <a:cubicBezTo>
                      <a:pt x="10954" y="298"/>
                      <a:pt x="10657" y="0"/>
                      <a:pt x="102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181700" y="2048688"/>
                <a:ext cx="197375" cy="262550"/>
              </a:xfrm>
              <a:custGeom>
                <a:avLst/>
                <a:gdLst/>
                <a:ahLst/>
                <a:cxnLst/>
                <a:rect l="l" t="t" r="r" b="b"/>
                <a:pathLst>
                  <a:path w="7895" h="10502" extrusionOk="0">
                    <a:moveTo>
                      <a:pt x="3941" y="977"/>
                    </a:moveTo>
                    <a:cubicBezTo>
                      <a:pt x="5584" y="977"/>
                      <a:pt x="6918" y="2322"/>
                      <a:pt x="6918" y="3953"/>
                    </a:cubicBezTo>
                    <a:lnTo>
                      <a:pt x="6918" y="9549"/>
                    </a:lnTo>
                    <a:lnTo>
                      <a:pt x="965" y="9549"/>
                    </a:lnTo>
                    <a:lnTo>
                      <a:pt x="965" y="3953"/>
                    </a:lnTo>
                    <a:cubicBezTo>
                      <a:pt x="965" y="2322"/>
                      <a:pt x="2310" y="977"/>
                      <a:pt x="3941" y="977"/>
                    </a:cubicBezTo>
                    <a:close/>
                    <a:moveTo>
                      <a:pt x="3941" y="0"/>
                    </a:moveTo>
                    <a:cubicBezTo>
                      <a:pt x="1774" y="0"/>
                      <a:pt x="0" y="1763"/>
                      <a:pt x="0" y="3941"/>
                    </a:cubicBezTo>
                    <a:lnTo>
                      <a:pt x="0" y="10025"/>
                    </a:lnTo>
                    <a:cubicBezTo>
                      <a:pt x="0" y="10299"/>
                      <a:pt x="215" y="10502"/>
                      <a:pt x="477" y="10502"/>
                    </a:cubicBezTo>
                    <a:lnTo>
                      <a:pt x="7394" y="10502"/>
                    </a:lnTo>
                    <a:cubicBezTo>
                      <a:pt x="7668" y="10502"/>
                      <a:pt x="7894" y="10299"/>
                      <a:pt x="7894" y="10025"/>
                    </a:cubicBezTo>
                    <a:lnTo>
                      <a:pt x="7894" y="3941"/>
                    </a:lnTo>
                    <a:cubicBezTo>
                      <a:pt x="7894" y="1763"/>
                      <a:pt x="6120" y="0"/>
                      <a:pt x="39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6236775" y="2288288"/>
                <a:ext cx="87225" cy="86950"/>
              </a:xfrm>
              <a:custGeom>
                <a:avLst/>
                <a:gdLst/>
                <a:ahLst/>
                <a:cxnLst/>
                <a:rect l="l" t="t" r="r" b="b"/>
                <a:pathLst>
                  <a:path w="3489" h="3478" extrusionOk="0">
                    <a:moveTo>
                      <a:pt x="1738" y="1"/>
                    </a:moveTo>
                    <a:cubicBezTo>
                      <a:pt x="774" y="1"/>
                      <a:pt x="0" y="775"/>
                      <a:pt x="0" y="1739"/>
                    </a:cubicBezTo>
                    <a:cubicBezTo>
                      <a:pt x="0" y="2704"/>
                      <a:pt x="774" y="3478"/>
                      <a:pt x="1738" y="3478"/>
                    </a:cubicBezTo>
                    <a:cubicBezTo>
                      <a:pt x="2703" y="3478"/>
                      <a:pt x="3489" y="2704"/>
                      <a:pt x="3489" y="1739"/>
                    </a:cubicBezTo>
                    <a:cubicBezTo>
                      <a:pt x="3489" y="775"/>
                      <a:pt x="2703" y="1"/>
                      <a:pt x="1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6260575" y="2359438"/>
                <a:ext cx="39625" cy="45275"/>
              </a:xfrm>
              <a:custGeom>
                <a:avLst/>
                <a:gdLst/>
                <a:ahLst/>
                <a:cxnLst/>
                <a:rect l="l" t="t" r="r" b="b"/>
                <a:pathLst>
                  <a:path w="1585" h="1811" extrusionOk="0">
                    <a:moveTo>
                      <a:pt x="1" y="0"/>
                    </a:moveTo>
                    <a:lnTo>
                      <a:pt x="1" y="1810"/>
                    </a:lnTo>
                    <a:lnTo>
                      <a:pt x="1584" y="1810"/>
                    </a:lnTo>
                    <a:lnTo>
                      <a:pt x="1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6771950" y="2156438"/>
                <a:ext cx="464975" cy="315550"/>
              </a:xfrm>
              <a:custGeom>
                <a:avLst/>
                <a:gdLst/>
                <a:ahLst/>
                <a:cxnLst/>
                <a:rect l="l" t="t" r="r" b="b"/>
                <a:pathLst>
                  <a:path w="18599" h="12622" extrusionOk="0">
                    <a:moveTo>
                      <a:pt x="632" y="0"/>
                    </a:moveTo>
                    <a:cubicBezTo>
                      <a:pt x="274" y="0"/>
                      <a:pt x="1" y="286"/>
                      <a:pt x="1" y="643"/>
                    </a:cubicBezTo>
                    <a:lnTo>
                      <a:pt x="1" y="11978"/>
                    </a:lnTo>
                    <a:cubicBezTo>
                      <a:pt x="1" y="12335"/>
                      <a:pt x="274" y="12621"/>
                      <a:pt x="632" y="12621"/>
                    </a:cubicBezTo>
                    <a:lnTo>
                      <a:pt x="17943" y="12621"/>
                    </a:lnTo>
                    <a:cubicBezTo>
                      <a:pt x="18300" y="12621"/>
                      <a:pt x="18598" y="12335"/>
                      <a:pt x="18586" y="11978"/>
                    </a:cubicBezTo>
                    <a:lnTo>
                      <a:pt x="18586" y="643"/>
                    </a:lnTo>
                    <a:cubicBezTo>
                      <a:pt x="18586" y="286"/>
                      <a:pt x="18300" y="0"/>
                      <a:pt x="17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6858875" y="2183513"/>
                <a:ext cx="71450" cy="71475"/>
              </a:xfrm>
              <a:custGeom>
                <a:avLst/>
                <a:gdLst/>
                <a:ahLst/>
                <a:cxnLst/>
                <a:rect l="l" t="t" r="r" b="b"/>
                <a:pathLst>
                  <a:path w="2858" h="2859" extrusionOk="0">
                    <a:moveTo>
                      <a:pt x="1429" y="1"/>
                    </a:moveTo>
                    <a:cubicBezTo>
                      <a:pt x="643" y="1"/>
                      <a:pt x="0" y="644"/>
                      <a:pt x="0" y="1430"/>
                    </a:cubicBezTo>
                    <a:cubicBezTo>
                      <a:pt x="0" y="2227"/>
                      <a:pt x="643"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6815700" y="2183513"/>
                <a:ext cx="71475" cy="71475"/>
              </a:xfrm>
              <a:custGeom>
                <a:avLst/>
                <a:gdLst/>
                <a:ahLst/>
                <a:cxnLst/>
                <a:rect l="l" t="t" r="r" b="b"/>
                <a:pathLst>
                  <a:path w="2859" h="2859" extrusionOk="0">
                    <a:moveTo>
                      <a:pt x="1429" y="1"/>
                    </a:moveTo>
                    <a:cubicBezTo>
                      <a:pt x="644" y="1"/>
                      <a:pt x="1" y="644"/>
                      <a:pt x="1" y="1430"/>
                    </a:cubicBezTo>
                    <a:cubicBezTo>
                      <a:pt x="1" y="2227"/>
                      <a:pt x="644"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6815700" y="2348713"/>
                <a:ext cx="378050" cy="23550"/>
              </a:xfrm>
              <a:custGeom>
                <a:avLst/>
                <a:gdLst/>
                <a:ahLst/>
                <a:cxnLst/>
                <a:rect l="l" t="t" r="r" b="b"/>
                <a:pathLst>
                  <a:path w="15122" h="942" extrusionOk="0">
                    <a:moveTo>
                      <a:pt x="1" y="1"/>
                    </a:moveTo>
                    <a:lnTo>
                      <a:pt x="1" y="941"/>
                    </a:lnTo>
                    <a:lnTo>
                      <a:pt x="15122" y="941"/>
                    </a:lnTo>
                    <a:lnTo>
                      <a:pt x="15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7036575" y="2196313"/>
                <a:ext cx="157175" cy="23550"/>
              </a:xfrm>
              <a:custGeom>
                <a:avLst/>
                <a:gdLst/>
                <a:ahLst/>
                <a:cxnLst/>
                <a:rect l="l" t="t" r="r" b="b"/>
                <a:pathLst>
                  <a:path w="6287" h="942" extrusionOk="0">
                    <a:moveTo>
                      <a:pt x="0" y="1"/>
                    </a:moveTo>
                    <a:lnTo>
                      <a:pt x="0" y="941"/>
                    </a:lnTo>
                    <a:lnTo>
                      <a:pt x="6287" y="941"/>
                    </a:lnTo>
                    <a:lnTo>
                      <a:pt x="62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7036575" y="2232038"/>
                <a:ext cx="125625" cy="23250"/>
              </a:xfrm>
              <a:custGeom>
                <a:avLst/>
                <a:gdLst/>
                <a:ahLst/>
                <a:cxnLst/>
                <a:rect l="l" t="t" r="r" b="b"/>
                <a:pathLst>
                  <a:path w="5025" h="930" extrusionOk="0">
                    <a:moveTo>
                      <a:pt x="0" y="1"/>
                    </a:moveTo>
                    <a:lnTo>
                      <a:pt x="0" y="929"/>
                    </a:lnTo>
                    <a:lnTo>
                      <a:pt x="5025" y="929"/>
                    </a:lnTo>
                    <a:lnTo>
                      <a:pt x="5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6930300" y="2410938"/>
                <a:ext cx="149150" cy="23525"/>
              </a:xfrm>
              <a:custGeom>
                <a:avLst/>
                <a:gdLst/>
                <a:ahLst/>
                <a:cxnLst/>
                <a:rect l="l" t="t" r="r" b="b"/>
                <a:pathLst>
                  <a:path w="5966" h="941" extrusionOk="0">
                    <a:moveTo>
                      <a:pt x="1" y="0"/>
                    </a:moveTo>
                    <a:lnTo>
                      <a:pt x="1" y="941"/>
                    </a:lnTo>
                    <a:lnTo>
                      <a:pt x="5966" y="941"/>
                    </a:lnTo>
                    <a:lnTo>
                      <a:pt x="5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17"/>
          <p:cNvGrpSpPr/>
          <p:nvPr/>
        </p:nvGrpSpPr>
        <p:grpSpPr>
          <a:xfrm>
            <a:off x="1817875" y="3080850"/>
            <a:ext cx="2444850" cy="1199600"/>
            <a:chOff x="586950" y="3164500"/>
            <a:chExt cx="2444850" cy="1199600"/>
          </a:xfrm>
        </p:grpSpPr>
        <p:sp>
          <p:nvSpPr>
            <p:cNvPr id="244" name="Google Shape;244;p17"/>
            <p:cNvSpPr/>
            <p:nvPr/>
          </p:nvSpPr>
          <p:spPr>
            <a:xfrm>
              <a:off x="1143000" y="32766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7"/>
            <p:cNvGrpSpPr/>
            <p:nvPr/>
          </p:nvGrpSpPr>
          <p:grpSpPr>
            <a:xfrm>
              <a:off x="586950" y="3164500"/>
              <a:ext cx="1035875" cy="1068625"/>
              <a:chOff x="586950" y="3164500"/>
              <a:chExt cx="1035875" cy="1068625"/>
            </a:xfrm>
          </p:grpSpPr>
          <p:sp>
            <p:nvSpPr>
              <p:cNvPr id="246" name="Google Shape;246;p17"/>
              <p:cNvSpPr/>
              <p:nvPr/>
            </p:nvSpPr>
            <p:spPr>
              <a:xfrm>
                <a:off x="739050" y="3394900"/>
                <a:ext cx="774525" cy="775100"/>
              </a:xfrm>
              <a:custGeom>
                <a:avLst/>
                <a:gdLst/>
                <a:ahLst/>
                <a:cxnLst/>
                <a:rect l="l" t="t" r="r" b="b"/>
                <a:pathLst>
                  <a:path w="30981" h="31004" extrusionOk="0">
                    <a:moveTo>
                      <a:pt x="3001" y="0"/>
                    </a:moveTo>
                    <a:cubicBezTo>
                      <a:pt x="1358" y="0"/>
                      <a:pt x="1" y="1346"/>
                      <a:pt x="1" y="3012"/>
                    </a:cubicBezTo>
                    <a:lnTo>
                      <a:pt x="1" y="27992"/>
                    </a:lnTo>
                    <a:cubicBezTo>
                      <a:pt x="1" y="29647"/>
                      <a:pt x="1334" y="31004"/>
                      <a:pt x="3001" y="31004"/>
                    </a:cubicBezTo>
                    <a:lnTo>
                      <a:pt x="3001" y="30992"/>
                    </a:lnTo>
                    <a:lnTo>
                      <a:pt x="27980" y="30992"/>
                    </a:lnTo>
                    <a:cubicBezTo>
                      <a:pt x="29635" y="30992"/>
                      <a:pt x="30981" y="29647"/>
                      <a:pt x="30981" y="27980"/>
                    </a:cubicBezTo>
                    <a:lnTo>
                      <a:pt x="30981" y="3012"/>
                    </a:lnTo>
                    <a:cubicBezTo>
                      <a:pt x="30981" y="1358"/>
                      <a:pt x="29647" y="0"/>
                      <a:pt x="27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727750" y="3383875"/>
                <a:ext cx="797150" cy="796850"/>
              </a:xfrm>
              <a:custGeom>
                <a:avLst/>
                <a:gdLst/>
                <a:ahLst/>
                <a:cxnLst/>
                <a:rect l="l" t="t" r="r" b="b"/>
                <a:pathLst>
                  <a:path w="31886" h="31874" extrusionOk="0">
                    <a:moveTo>
                      <a:pt x="28432" y="894"/>
                    </a:moveTo>
                    <a:cubicBezTo>
                      <a:pt x="29849" y="894"/>
                      <a:pt x="30992" y="2037"/>
                      <a:pt x="30992" y="3453"/>
                    </a:cubicBezTo>
                    <a:lnTo>
                      <a:pt x="30992" y="28421"/>
                    </a:lnTo>
                    <a:cubicBezTo>
                      <a:pt x="30992" y="29838"/>
                      <a:pt x="29849" y="30981"/>
                      <a:pt x="28432" y="30981"/>
                    </a:cubicBezTo>
                    <a:lnTo>
                      <a:pt x="3453" y="30981"/>
                    </a:lnTo>
                    <a:cubicBezTo>
                      <a:pt x="2048" y="30981"/>
                      <a:pt x="893" y="29838"/>
                      <a:pt x="893" y="28421"/>
                    </a:cubicBezTo>
                    <a:lnTo>
                      <a:pt x="893" y="3453"/>
                    </a:lnTo>
                    <a:cubicBezTo>
                      <a:pt x="893" y="2037"/>
                      <a:pt x="2048" y="894"/>
                      <a:pt x="3453" y="894"/>
                    </a:cubicBezTo>
                    <a:close/>
                    <a:moveTo>
                      <a:pt x="3453" y="1"/>
                    </a:moveTo>
                    <a:cubicBezTo>
                      <a:pt x="1548" y="1"/>
                      <a:pt x="0" y="1548"/>
                      <a:pt x="0" y="3453"/>
                    </a:cubicBezTo>
                    <a:lnTo>
                      <a:pt x="0" y="28421"/>
                    </a:lnTo>
                    <a:cubicBezTo>
                      <a:pt x="0" y="30326"/>
                      <a:pt x="1548" y="31874"/>
                      <a:pt x="3453" y="31874"/>
                    </a:cubicBezTo>
                    <a:lnTo>
                      <a:pt x="28432" y="31874"/>
                    </a:lnTo>
                    <a:cubicBezTo>
                      <a:pt x="30337" y="31874"/>
                      <a:pt x="31885" y="30326"/>
                      <a:pt x="31885" y="28421"/>
                    </a:cubicBezTo>
                    <a:lnTo>
                      <a:pt x="31885" y="3453"/>
                    </a:lnTo>
                    <a:cubicBezTo>
                      <a:pt x="31885" y="1548"/>
                      <a:pt x="30337" y="1"/>
                      <a:pt x="28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1153100" y="3164500"/>
                <a:ext cx="322375" cy="585825"/>
              </a:xfrm>
              <a:custGeom>
                <a:avLst/>
                <a:gdLst/>
                <a:ahLst/>
                <a:cxnLst/>
                <a:rect l="l" t="t" r="r" b="b"/>
                <a:pathLst>
                  <a:path w="12895" h="23433" extrusionOk="0">
                    <a:moveTo>
                      <a:pt x="2024" y="1"/>
                    </a:moveTo>
                    <a:cubicBezTo>
                      <a:pt x="905" y="1"/>
                      <a:pt x="0" y="918"/>
                      <a:pt x="0" y="2025"/>
                    </a:cubicBezTo>
                    <a:lnTo>
                      <a:pt x="0" y="21408"/>
                    </a:lnTo>
                    <a:cubicBezTo>
                      <a:pt x="0" y="22527"/>
                      <a:pt x="905" y="23432"/>
                      <a:pt x="2024" y="23432"/>
                    </a:cubicBezTo>
                    <a:lnTo>
                      <a:pt x="10847" y="23432"/>
                    </a:lnTo>
                    <a:cubicBezTo>
                      <a:pt x="11966" y="23432"/>
                      <a:pt x="12871" y="22527"/>
                      <a:pt x="12871" y="21408"/>
                    </a:cubicBezTo>
                    <a:lnTo>
                      <a:pt x="12871" y="2049"/>
                    </a:lnTo>
                    <a:cubicBezTo>
                      <a:pt x="12895" y="918"/>
                      <a:pt x="11978" y="1"/>
                      <a:pt x="108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1288225" y="3211525"/>
                <a:ext cx="52125" cy="11050"/>
              </a:xfrm>
              <a:custGeom>
                <a:avLst/>
                <a:gdLst/>
                <a:ahLst/>
                <a:cxnLst/>
                <a:rect l="l" t="t" r="r" b="b"/>
                <a:pathLst>
                  <a:path w="2085" h="442" extrusionOk="0">
                    <a:moveTo>
                      <a:pt x="227" y="1"/>
                    </a:moveTo>
                    <a:cubicBezTo>
                      <a:pt x="108" y="1"/>
                      <a:pt x="1" y="108"/>
                      <a:pt x="1" y="227"/>
                    </a:cubicBezTo>
                    <a:cubicBezTo>
                      <a:pt x="13" y="346"/>
                      <a:pt x="108" y="441"/>
                      <a:pt x="227" y="441"/>
                    </a:cubicBezTo>
                    <a:lnTo>
                      <a:pt x="1858" y="441"/>
                    </a:lnTo>
                    <a:cubicBezTo>
                      <a:pt x="1977" y="441"/>
                      <a:pt x="2084" y="346"/>
                      <a:pt x="2084" y="227"/>
                    </a:cubicBezTo>
                    <a:cubicBezTo>
                      <a:pt x="2084" y="108"/>
                      <a:pt x="1977" y="1"/>
                      <a:pt x="1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1183150" y="3246075"/>
                <a:ext cx="261675" cy="400075"/>
              </a:xfrm>
              <a:custGeom>
                <a:avLst/>
                <a:gdLst/>
                <a:ahLst/>
                <a:cxnLst/>
                <a:rect l="l" t="t" r="r" b="b"/>
                <a:pathLst>
                  <a:path w="10467" h="16003" extrusionOk="0">
                    <a:moveTo>
                      <a:pt x="537" y="0"/>
                    </a:moveTo>
                    <a:cubicBezTo>
                      <a:pt x="239" y="0"/>
                      <a:pt x="1" y="238"/>
                      <a:pt x="1" y="536"/>
                    </a:cubicBezTo>
                    <a:lnTo>
                      <a:pt x="1" y="15466"/>
                    </a:lnTo>
                    <a:cubicBezTo>
                      <a:pt x="1" y="15764"/>
                      <a:pt x="239" y="16002"/>
                      <a:pt x="537" y="16002"/>
                    </a:cubicBezTo>
                    <a:lnTo>
                      <a:pt x="9931" y="16002"/>
                    </a:lnTo>
                    <a:cubicBezTo>
                      <a:pt x="10228" y="16002"/>
                      <a:pt x="10466" y="15764"/>
                      <a:pt x="10466" y="15466"/>
                    </a:cubicBezTo>
                    <a:lnTo>
                      <a:pt x="10466" y="536"/>
                    </a:lnTo>
                    <a:cubicBezTo>
                      <a:pt x="10466" y="238"/>
                      <a:pt x="10228" y="0"/>
                      <a:pt x="9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1281075" y="3658625"/>
                <a:ext cx="66400" cy="66400"/>
              </a:xfrm>
              <a:custGeom>
                <a:avLst/>
                <a:gdLst/>
                <a:ahLst/>
                <a:cxnLst/>
                <a:rect l="l" t="t" r="r" b="b"/>
                <a:pathLst>
                  <a:path w="2656" h="2656" extrusionOk="0">
                    <a:moveTo>
                      <a:pt x="1323" y="381"/>
                    </a:moveTo>
                    <a:cubicBezTo>
                      <a:pt x="1858" y="381"/>
                      <a:pt x="2275" y="810"/>
                      <a:pt x="2275" y="1334"/>
                    </a:cubicBezTo>
                    <a:cubicBezTo>
                      <a:pt x="2299" y="1869"/>
                      <a:pt x="1858" y="2286"/>
                      <a:pt x="1323" y="2286"/>
                    </a:cubicBezTo>
                    <a:cubicBezTo>
                      <a:pt x="787" y="2286"/>
                      <a:pt x="370" y="1846"/>
                      <a:pt x="370" y="1334"/>
                    </a:cubicBezTo>
                    <a:cubicBezTo>
                      <a:pt x="370" y="798"/>
                      <a:pt x="811" y="381"/>
                      <a:pt x="1323" y="381"/>
                    </a:cubicBezTo>
                    <a:close/>
                    <a:moveTo>
                      <a:pt x="1323" y="0"/>
                    </a:moveTo>
                    <a:cubicBezTo>
                      <a:pt x="596" y="0"/>
                      <a:pt x="1" y="595"/>
                      <a:pt x="1" y="1334"/>
                    </a:cubicBezTo>
                    <a:cubicBezTo>
                      <a:pt x="1" y="2060"/>
                      <a:pt x="596" y="2655"/>
                      <a:pt x="1323" y="2655"/>
                    </a:cubicBezTo>
                    <a:cubicBezTo>
                      <a:pt x="2049" y="2655"/>
                      <a:pt x="2644" y="2060"/>
                      <a:pt x="2644" y="1334"/>
                    </a:cubicBezTo>
                    <a:cubicBezTo>
                      <a:pt x="2656" y="595"/>
                      <a:pt x="2061" y="0"/>
                      <a:pt x="1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771800" y="4009250"/>
                <a:ext cx="134275" cy="72950"/>
              </a:xfrm>
              <a:custGeom>
                <a:avLst/>
                <a:gdLst/>
                <a:ahLst/>
                <a:cxnLst/>
                <a:rect l="l" t="t" r="r" b="b"/>
                <a:pathLst>
                  <a:path w="5371" h="2918" extrusionOk="0">
                    <a:moveTo>
                      <a:pt x="0" y="1"/>
                    </a:moveTo>
                    <a:lnTo>
                      <a:pt x="0" y="2918"/>
                    </a:lnTo>
                    <a:lnTo>
                      <a:pt x="5370" y="2918"/>
                    </a:lnTo>
                    <a:lnTo>
                      <a:pt x="53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590525" y="3689875"/>
                <a:ext cx="497100" cy="366125"/>
              </a:xfrm>
              <a:custGeom>
                <a:avLst/>
                <a:gdLst/>
                <a:ahLst/>
                <a:cxnLst/>
                <a:rect l="l" t="t" r="r" b="b"/>
                <a:pathLst>
                  <a:path w="19884" h="14645" extrusionOk="0">
                    <a:moveTo>
                      <a:pt x="1405" y="0"/>
                    </a:moveTo>
                    <a:cubicBezTo>
                      <a:pt x="631" y="0"/>
                      <a:pt x="0" y="631"/>
                      <a:pt x="0" y="1405"/>
                    </a:cubicBezTo>
                    <a:lnTo>
                      <a:pt x="0" y="13252"/>
                    </a:lnTo>
                    <a:cubicBezTo>
                      <a:pt x="0" y="14026"/>
                      <a:pt x="631" y="14645"/>
                      <a:pt x="1405" y="14645"/>
                    </a:cubicBezTo>
                    <a:lnTo>
                      <a:pt x="18491" y="14645"/>
                    </a:lnTo>
                    <a:cubicBezTo>
                      <a:pt x="19265" y="14645"/>
                      <a:pt x="19884" y="14026"/>
                      <a:pt x="19884" y="13252"/>
                    </a:cubicBezTo>
                    <a:lnTo>
                      <a:pt x="19884" y="1405"/>
                    </a:lnTo>
                    <a:cubicBezTo>
                      <a:pt x="19884" y="631"/>
                      <a:pt x="19265" y="0"/>
                      <a:pt x="184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586950" y="3686600"/>
                <a:ext cx="504550" cy="373575"/>
              </a:xfrm>
              <a:custGeom>
                <a:avLst/>
                <a:gdLst/>
                <a:ahLst/>
                <a:cxnLst/>
                <a:rect l="l" t="t" r="r" b="b"/>
                <a:pathLst>
                  <a:path w="20182" h="14943" extrusionOk="0">
                    <a:moveTo>
                      <a:pt x="18634" y="298"/>
                    </a:moveTo>
                    <a:cubicBezTo>
                      <a:pt x="19312" y="298"/>
                      <a:pt x="19884" y="846"/>
                      <a:pt x="19884" y="1548"/>
                    </a:cubicBezTo>
                    <a:lnTo>
                      <a:pt x="19884" y="13395"/>
                    </a:lnTo>
                    <a:cubicBezTo>
                      <a:pt x="19884" y="14085"/>
                      <a:pt x="19324" y="14645"/>
                      <a:pt x="18634" y="14645"/>
                    </a:cubicBezTo>
                    <a:lnTo>
                      <a:pt x="1548" y="14645"/>
                    </a:lnTo>
                    <a:cubicBezTo>
                      <a:pt x="858" y="14645"/>
                      <a:pt x="298" y="14097"/>
                      <a:pt x="298" y="13395"/>
                    </a:cubicBezTo>
                    <a:lnTo>
                      <a:pt x="298" y="1548"/>
                    </a:lnTo>
                    <a:cubicBezTo>
                      <a:pt x="298" y="858"/>
                      <a:pt x="846" y="298"/>
                      <a:pt x="1548" y="298"/>
                    </a:cubicBezTo>
                    <a:close/>
                    <a:moveTo>
                      <a:pt x="1548" y="0"/>
                    </a:moveTo>
                    <a:cubicBezTo>
                      <a:pt x="691" y="0"/>
                      <a:pt x="1" y="703"/>
                      <a:pt x="1" y="1548"/>
                    </a:cubicBezTo>
                    <a:lnTo>
                      <a:pt x="1" y="13395"/>
                    </a:lnTo>
                    <a:cubicBezTo>
                      <a:pt x="1" y="14240"/>
                      <a:pt x="691" y="14943"/>
                      <a:pt x="1548" y="14943"/>
                    </a:cubicBezTo>
                    <a:lnTo>
                      <a:pt x="18634" y="14943"/>
                    </a:lnTo>
                    <a:cubicBezTo>
                      <a:pt x="19479" y="14943"/>
                      <a:pt x="20182" y="14240"/>
                      <a:pt x="20182" y="13395"/>
                    </a:cubicBezTo>
                    <a:lnTo>
                      <a:pt x="20182" y="1548"/>
                    </a:lnTo>
                    <a:cubicBezTo>
                      <a:pt x="20158" y="691"/>
                      <a:pt x="19479" y="0"/>
                      <a:pt x="186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611050" y="3710700"/>
                <a:ext cx="455750" cy="325075"/>
              </a:xfrm>
              <a:custGeom>
                <a:avLst/>
                <a:gdLst/>
                <a:ahLst/>
                <a:cxnLst/>
                <a:rect l="l" t="t" r="r" b="b"/>
                <a:pathLst>
                  <a:path w="18230" h="13003" extrusionOk="0">
                    <a:moveTo>
                      <a:pt x="346" y="1"/>
                    </a:moveTo>
                    <a:cubicBezTo>
                      <a:pt x="156" y="1"/>
                      <a:pt x="1" y="155"/>
                      <a:pt x="1" y="346"/>
                    </a:cubicBezTo>
                    <a:lnTo>
                      <a:pt x="1" y="12657"/>
                    </a:lnTo>
                    <a:cubicBezTo>
                      <a:pt x="1" y="12836"/>
                      <a:pt x="144" y="13002"/>
                      <a:pt x="346" y="13002"/>
                    </a:cubicBezTo>
                    <a:lnTo>
                      <a:pt x="17884" y="13002"/>
                    </a:lnTo>
                    <a:cubicBezTo>
                      <a:pt x="18087" y="13002"/>
                      <a:pt x="18229" y="12848"/>
                      <a:pt x="18218" y="12657"/>
                    </a:cubicBezTo>
                    <a:lnTo>
                      <a:pt x="18218" y="346"/>
                    </a:lnTo>
                    <a:cubicBezTo>
                      <a:pt x="18218" y="167"/>
                      <a:pt x="18063" y="1"/>
                      <a:pt x="178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713750" y="4082475"/>
                <a:ext cx="250350" cy="18175"/>
              </a:xfrm>
              <a:custGeom>
                <a:avLst/>
                <a:gdLst/>
                <a:ahLst/>
                <a:cxnLst/>
                <a:rect l="l" t="t" r="r" b="b"/>
                <a:pathLst>
                  <a:path w="10014" h="727" extrusionOk="0">
                    <a:moveTo>
                      <a:pt x="72" y="1"/>
                    </a:moveTo>
                    <a:cubicBezTo>
                      <a:pt x="24" y="1"/>
                      <a:pt x="1" y="36"/>
                      <a:pt x="1" y="72"/>
                    </a:cubicBezTo>
                    <a:lnTo>
                      <a:pt x="1" y="655"/>
                    </a:lnTo>
                    <a:cubicBezTo>
                      <a:pt x="1" y="703"/>
                      <a:pt x="24" y="727"/>
                      <a:pt x="72" y="727"/>
                    </a:cubicBezTo>
                    <a:lnTo>
                      <a:pt x="9930" y="727"/>
                    </a:lnTo>
                    <a:cubicBezTo>
                      <a:pt x="9966" y="727"/>
                      <a:pt x="10014" y="691"/>
                      <a:pt x="10002" y="655"/>
                    </a:cubicBezTo>
                    <a:lnTo>
                      <a:pt x="10002" y="72"/>
                    </a:lnTo>
                    <a:cubicBezTo>
                      <a:pt x="10002" y="36"/>
                      <a:pt x="9966" y="1"/>
                      <a:pt x="99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1190900" y="3761900"/>
                <a:ext cx="431925" cy="471225"/>
              </a:xfrm>
              <a:custGeom>
                <a:avLst/>
                <a:gdLst/>
                <a:ahLst/>
                <a:cxnLst/>
                <a:rect l="l" t="t" r="r" b="b"/>
                <a:pathLst>
                  <a:path w="17277" h="18849" extrusionOk="0">
                    <a:moveTo>
                      <a:pt x="8597" y="1"/>
                    </a:moveTo>
                    <a:cubicBezTo>
                      <a:pt x="7346" y="858"/>
                      <a:pt x="5703" y="1584"/>
                      <a:pt x="3834" y="2025"/>
                    </a:cubicBezTo>
                    <a:cubicBezTo>
                      <a:pt x="2590" y="2310"/>
                      <a:pt x="1357" y="2442"/>
                      <a:pt x="209" y="2442"/>
                    </a:cubicBezTo>
                    <a:cubicBezTo>
                      <a:pt x="159" y="2442"/>
                      <a:pt x="109" y="2442"/>
                      <a:pt x="60" y="2441"/>
                    </a:cubicBezTo>
                    <a:cubicBezTo>
                      <a:pt x="36" y="2560"/>
                      <a:pt x="0" y="2679"/>
                      <a:pt x="0" y="2799"/>
                    </a:cubicBezTo>
                    <a:cubicBezTo>
                      <a:pt x="0" y="16562"/>
                      <a:pt x="8620" y="18848"/>
                      <a:pt x="8620" y="18848"/>
                    </a:cubicBezTo>
                    <a:cubicBezTo>
                      <a:pt x="8620" y="18848"/>
                      <a:pt x="17241" y="16562"/>
                      <a:pt x="17241" y="2799"/>
                    </a:cubicBezTo>
                    <a:cubicBezTo>
                      <a:pt x="17276" y="2679"/>
                      <a:pt x="17241" y="2560"/>
                      <a:pt x="17217" y="2441"/>
                    </a:cubicBezTo>
                    <a:cubicBezTo>
                      <a:pt x="17167" y="2442"/>
                      <a:pt x="17118" y="2442"/>
                      <a:pt x="17068" y="2442"/>
                    </a:cubicBezTo>
                    <a:cubicBezTo>
                      <a:pt x="15920" y="2442"/>
                      <a:pt x="14698" y="2310"/>
                      <a:pt x="13442" y="2025"/>
                    </a:cubicBezTo>
                    <a:cubicBezTo>
                      <a:pt x="11573" y="1584"/>
                      <a:pt x="9930" y="858"/>
                      <a:pt x="8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1315625" y="3911025"/>
                <a:ext cx="198550" cy="144700"/>
              </a:xfrm>
              <a:custGeom>
                <a:avLst/>
                <a:gdLst/>
                <a:ahLst/>
                <a:cxnLst/>
                <a:rect l="l" t="t" r="r" b="b"/>
                <a:pathLst>
                  <a:path w="7942" h="5788" fill="none" extrusionOk="0">
                    <a:moveTo>
                      <a:pt x="0" y="3025"/>
                    </a:moveTo>
                    <a:lnTo>
                      <a:pt x="3024" y="5787"/>
                    </a:lnTo>
                    <a:lnTo>
                      <a:pt x="7942" y="1"/>
                    </a:lnTo>
                  </a:path>
                </a:pathLst>
              </a:custGeom>
              <a:noFill/>
              <a:ln w="14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 name="Google Shape;259;p17"/>
          <p:cNvGrpSpPr/>
          <p:nvPr/>
        </p:nvGrpSpPr>
        <p:grpSpPr>
          <a:xfrm>
            <a:off x="4721225" y="3192950"/>
            <a:ext cx="2265250" cy="1087500"/>
            <a:chOff x="3490300" y="3276600"/>
            <a:chExt cx="2265250" cy="1087500"/>
          </a:xfrm>
        </p:grpSpPr>
        <p:sp>
          <p:nvSpPr>
            <p:cNvPr id="260" name="Google Shape;260;p17"/>
            <p:cNvSpPr/>
            <p:nvPr/>
          </p:nvSpPr>
          <p:spPr>
            <a:xfrm>
              <a:off x="3866750" y="3276600"/>
              <a:ext cx="1888800" cy="1087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7"/>
            <p:cNvGrpSpPr/>
            <p:nvPr/>
          </p:nvGrpSpPr>
          <p:grpSpPr>
            <a:xfrm>
              <a:off x="3490300" y="3426450"/>
              <a:ext cx="939425" cy="797450"/>
              <a:chOff x="3490300" y="3426450"/>
              <a:chExt cx="939425" cy="797450"/>
            </a:xfrm>
          </p:grpSpPr>
          <p:sp>
            <p:nvSpPr>
              <p:cNvPr id="262" name="Google Shape;262;p17"/>
              <p:cNvSpPr/>
              <p:nvPr/>
            </p:nvSpPr>
            <p:spPr>
              <a:xfrm>
                <a:off x="3501300" y="3437750"/>
                <a:ext cx="774825" cy="775125"/>
              </a:xfrm>
              <a:custGeom>
                <a:avLst/>
                <a:gdLst/>
                <a:ahLst/>
                <a:cxnLst/>
                <a:rect l="l" t="t" r="r" b="b"/>
                <a:pathLst>
                  <a:path w="30993" h="31005" extrusionOk="0">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3490300" y="3426450"/>
                <a:ext cx="797425" cy="797450"/>
              </a:xfrm>
              <a:custGeom>
                <a:avLst/>
                <a:gdLst/>
                <a:ahLst/>
                <a:cxnLst/>
                <a:rect l="l" t="t" r="r" b="b"/>
                <a:pathLst>
                  <a:path w="31897" h="31898" extrusionOk="0">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3614125" y="3636300"/>
                <a:ext cx="815600" cy="227425"/>
              </a:xfrm>
              <a:custGeom>
                <a:avLst/>
                <a:gdLst/>
                <a:ahLst/>
                <a:cxnLst/>
                <a:rect l="l" t="t" r="r" b="b"/>
                <a:pathLst>
                  <a:path w="32624" h="9097" extrusionOk="0">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3677225" y="3732425"/>
                <a:ext cx="83350" cy="76225"/>
              </a:xfrm>
              <a:custGeom>
                <a:avLst/>
                <a:gdLst/>
                <a:ahLst/>
                <a:cxnLst/>
                <a:rect l="l" t="t" r="r" b="b"/>
                <a:pathLst>
                  <a:path w="3334" h="3049" extrusionOk="0">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3688525" y="3680650"/>
                <a:ext cx="60150" cy="79800"/>
              </a:xfrm>
              <a:custGeom>
                <a:avLst/>
                <a:gdLst/>
                <a:ahLst/>
                <a:cxnLst/>
                <a:rect l="l" t="t" r="r" b="b"/>
                <a:pathLst>
                  <a:path w="2406" h="3192" extrusionOk="0">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3804025" y="3701775"/>
                <a:ext cx="124450" cy="98250"/>
              </a:xfrm>
              <a:custGeom>
                <a:avLst/>
                <a:gdLst/>
                <a:ahLst/>
                <a:cxnLst/>
                <a:rect l="l" t="t" r="r" b="b"/>
                <a:pathLst>
                  <a:path w="4978" h="3930" extrusionOk="0">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3963275" y="3701775"/>
                <a:ext cx="124425" cy="98250"/>
              </a:xfrm>
              <a:custGeom>
                <a:avLst/>
                <a:gdLst/>
                <a:ahLst/>
                <a:cxnLst/>
                <a:rect l="l" t="t" r="r" b="b"/>
                <a:pathLst>
                  <a:path w="4977" h="3930" extrusionOk="0">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4122500" y="3701775"/>
                <a:ext cx="124450" cy="98250"/>
              </a:xfrm>
              <a:custGeom>
                <a:avLst/>
                <a:gdLst/>
                <a:ahLst/>
                <a:cxnLst/>
                <a:rect l="l" t="t" r="r" b="b"/>
                <a:pathLst>
                  <a:path w="4978" h="3930" extrusionOk="0">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3535225" y="3458600"/>
                <a:ext cx="547125" cy="546800"/>
              </a:xfrm>
              <a:custGeom>
                <a:avLst/>
                <a:gdLst/>
                <a:ahLst/>
                <a:cxnLst/>
                <a:rect l="l" t="t" r="r" b="b"/>
                <a:pathLst>
                  <a:path w="21885" h="21872" extrusionOk="0">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3903725" y="3913425"/>
                <a:ext cx="200650" cy="278625"/>
              </a:xfrm>
              <a:custGeom>
                <a:avLst/>
                <a:gdLst/>
                <a:ahLst/>
                <a:cxnLst/>
                <a:rect l="l" t="t" r="r" b="b"/>
                <a:pathLst>
                  <a:path w="8026" h="11145" extrusionOk="0">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3" name="Google Shape;273;p17"/>
          <p:cNvSpPr txBox="1"/>
          <p:nvPr/>
        </p:nvSpPr>
        <p:spPr>
          <a:xfrm>
            <a:off x="1841875" y="1737349"/>
            <a:ext cx="1052700" cy="517639"/>
          </a:xfrm>
          <a:prstGeom prst="rect">
            <a:avLst/>
          </a:prstGeom>
          <a:noFill/>
          <a:ln>
            <a:noFill/>
          </a:ln>
        </p:spPr>
        <p:txBody>
          <a:bodyPr spcFirstLastPara="1" wrap="square" lIns="0" tIns="91425" rIns="0" bIns="91425" anchor="ctr" anchorCtr="0">
            <a:noAutofit/>
          </a:bodyPr>
          <a:lstStyle/>
          <a:p>
            <a:pPr lvl="0"/>
            <a:r>
              <a:rPr lang="en-US" b="1" dirty="0">
                <a:solidFill>
                  <a:schemeClr val="dk1"/>
                </a:solidFill>
                <a:latin typeface="Fira Sans"/>
                <a:ea typeface="Fira Sans"/>
                <a:cs typeface="Fira Sans"/>
                <a:sym typeface="Fira Sans"/>
              </a:rPr>
              <a:t>Introduction</a:t>
            </a:r>
            <a:endParaRPr b="1" dirty="0">
              <a:solidFill>
                <a:schemeClr val="dk1"/>
              </a:solidFill>
              <a:latin typeface="Fira Sans"/>
              <a:ea typeface="Fira Sans"/>
              <a:cs typeface="Fira Sans"/>
              <a:sym typeface="Fira Sans"/>
            </a:endParaRPr>
          </a:p>
        </p:txBody>
      </p:sp>
      <p:sp>
        <p:nvSpPr>
          <p:cNvPr id="276" name="Google Shape;276;p17"/>
          <p:cNvSpPr txBox="1"/>
          <p:nvPr/>
        </p:nvSpPr>
        <p:spPr>
          <a:xfrm>
            <a:off x="7236925" y="1737374"/>
            <a:ext cx="1183025" cy="494663"/>
          </a:xfrm>
          <a:prstGeom prst="rect">
            <a:avLst/>
          </a:prstGeom>
          <a:noFill/>
          <a:ln>
            <a:noFill/>
          </a:ln>
        </p:spPr>
        <p:txBody>
          <a:bodyPr spcFirstLastPara="1" wrap="square" lIns="0" tIns="91425" rIns="0" bIns="91425" anchor="ctr" anchorCtr="0">
            <a:noAutofit/>
          </a:bodyPr>
          <a:lstStyle/>
          <a:p>
            <a:pPr lvl="0"/>
            <a:r>
              <a:rPr lang="en-US" b="1" dirty="0">
                <a:solidFill>
                  <a:schemeClr val="dk1"/>
                </a:solidFill>
                <a:latin typeface="Fira Sans"/>
                <a:ea typeface="Fira Sans"/>
                <a:cs typeface="Fira Sans"/>
                <a:sym typeface="Fira Sans"/>
              </a:rPr>
              <a:t>Methodology</a:t>
            </a:r>
            <a:endParaRPr b="1" dirty="0">
              <a:solidFill>
                <a:schemeClr val="dk1"/>
              </a:solidFill>
              <a:latin typeface="Fira Sans"/>
              <a:ea typeface="Fira Sans"/>
              <a:cs typeface="Fira Sans"/>
              <a:sym typeface="Fira Sans"/>
            </a:endParaRPr>
          </a:p>
        </p:txBody>
      </p:sp>
      <p:sp>
        <p:nvSpPr>
          <p:cNvPr id="279" name="Google Shape;279;p17"/>
          <p:cNvSpPr txBox="1"/>
          <p:nvPr/>
        </p:nvSpPr>
        <p:spPr>
          <a:xfrm>
            <a:off x="3072800" y="3445934"/>
            <a:ext cx="1052700" cy="611610"/>
          </a:xfrm>
          <a:prstGeom prst="rect">
            <a:avLst/>
          </a:prstGeom>
          <a:noFill/>
          <a:ln>
            <a:noFill/>
          </a:ln>
        </p:spPr>
        <p:txBody>
          <a:bodyPr spcFirstLastPara="1" wrap="square" lIns="0" tIns="91425" rIns="0" bIns="91425" anchor="ctr" anchorCtr="0">
            <a:noAutofit/>
          </a:bodyPr>
          <a:lstStyle/>
          <a:p>
            <a:pPr lvl="0"/>
            <a:r>
              <a:rPr lang="en-US" b="1" dirty="0">
                <a:solidFill>
                  <a:schemeClr val="dk1"/>
                </a:solidFill>
                <a:latin typeface="Fira Sans"/>
                <a:ea typeface="Fira Sans"/>
                <a:cs typeface="Fira Sans"/>
                <a:sym typeface="Fira Sans"/>
              </a:rPr>
              <a:t>Results</a:t>
            </a:r>
            <a:endParaRPr b="1" dirty="0">
              <a:solidFill>
                <a:schemeClr val="dk1"/>
              </a:solidFill>
              <a:latin typeface="Fira Sans"/>
              <a:ea typeface="Fira Sans"/>
              <a:cs typeface="Fira Sans"/>
              <a:sym typeface="Fira Sans"/>
            </a:endParaRPr>
          </a:p>
        </p:txBody>
      </p:sp>
      <p:sp>
        <p:nvSpPr>
          <p:cNvPr id="285" name="Google Shape;285;p17"/>
          <p:cNvSpPr txBox="1"/>
          <p:nvPr/>
        </p:nvSpPr>
        <p:spPr>
          <a:xfrm>
            <a:off x="4597250" y="1737375"/>
            <a:ext cx="1052700" cy="478900"/>
          </a:xfrm>
          <a:prstGeom prst="rect">
            <a:avLst/>
          </a:prstGeom>
          <a:noFill/>
          <a:ln>
            <a:noFill/>
          </a:ln>
        </p:spPr>
        <p:txBody>
          <a:bodyPr spcFirstLastPara="1" wrap="square" lIns="0" tIns="91425" rIns="0" bIns="91425" anchor="ctr" anchorCtr="0">
            <a:noAutofit/>
          </a:bodyPr>
          <a:lstStyle/>
          <a:p>
            <a:pPr lvl="0"/>
            <a:r>
              <a:rPr lang="en-US" b="1" dirty="0">
                <a:solidFill>
                  <a:schemeClr val="dk1"/>
                </a:solidFill>
                <a:latin typeface="Fira Sans"/>
                <a:ea typeface="Fira Sans"/>
                <a:cs typeface="Fira Sans"/>
                <a:sym typeface="Fira Sans"/>
              </a:rPr>
              <a:t>Definition &amp; Literature Review</a:t>
            </a:r>
            <a:endParaRPr b="1" dirty="0">
              <a:solidFill>
                <a:schemeClr val="dk1"/>
              </a:solidFill>
              <a:latin typeface="Fira Sans"/>
              <a:ea typeface="Fira Sans"/>
              <a:cs typeface="Fira Sans"/>
              <a:sym typeface="Fira Sans"/>
            </a:endParaRPr>
          </a:p>
        </p:txBody>
      </p:sp>
      <p:sp>
        <p:nvSpPr>
          <p:cNvPr id="288" name="Google Shape;288;p17"/>
          <p:cNvSpPr txBox="1"/>
          <p:nvPr/>
        </p:nvSpPr>
        <p:spPr>
          <a:xfrm>
            <a:off x="5828175" y="3445936"/>
            <a:ext cx="1052700" cy="561976"/>
          </a:xfrm>
          <a:prstGeom prst="rect">
            <a:avLst/>
          </a:prstGeom>
          <a:noFill/>
          <a:ln>
            <a:noFill/>
          </a:ln>
        </p:spPr>
        <p:txBody>
          <a:bodyPr spcFirstLastPara="1" wrap="square" lIns="0" tIns="91425" rIns="0" bIns="91425" anchor="ctr" anchorCtr="0">
            <a:noAutofit/>
          </a:bodyPr>
          <a:lstStyle/>
          <a:p>
            <a:pPr lvl="0"/>
            <a:r>
              <a:rPr lang="en-US" b="1" dirty="0">
                <a:solidFill>
                  <a:schemeClr val="dk1"/>
                </a:solidFill>
                <a:latin typeface="Fira Sans"/>
                <a:ea typeface="Fira Sans"/>
                <a:cs typeface="Fira Sans"/>
                <a:sym typeface="Fira Sans"/>
              </a:rPr>
              <a:t>Conclusion</a:t>
            </a:r>
            <a:endParaRPr b="1" dirty="0">
              <a:solidFill>
                <a:schemeClr val="dk1"/>
              </a:solidFill>
              <a:latin typeface="Fira Sans"/>
              <a:ea typeface="Fira Sans"/>
              <a:cs typeface="Fira Sans"/>
              <a:sym typeface="Fir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Mware Workstation - Wikipedia">
            <a:extLst>
              <a:ext uri="{FF2B5EF4-FFF2-40B4-BE49-F238E27FC236}">
                <a16:creationId xmlns:a16="http://schemas.microsoft.com/office/drawing/2014/main" id="{9AEA0EE6-8D6B-4DC8-8D35-71D8357DD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095" y="461361"/>
            <a:ext cx="467811" cy="4670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E82B925-E228-464A-A49E-FF1880F8749D}"/>
              </a:ext>
            </a:extLst>
          </p:cNvPr>
          <p:cNvCxnSpPr/>
          <p:nvPr/>
        </p:nvCxnSpPr>
        <p:spPr>
          <a:xfrm flipH="1">
            <a:off x="2362200" y="928451"/>
            <a:ext cx="1676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CE19092-0C4C-4BA4-8AC1-18B238C177A6}"/>
              </a:ext>
            </a:extLst>
          </p:cNvPr>
          <p:cNvCxnSpPr>
            <a:cxnSpLocks/>
          </p:cNvCxnSpPr>
          <p:nvPr/>
        </p:nvCxnSpPr>
        <p:spPr>
          <a:xfrm>
            <a:off x="5105402" y="928451"/>
            <a:ext cx="1600200" cy="915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E751267-591A-4F66-A262-71685ECE91A4}"/>
              </a:ext>
            </a:extLst>
          </p:cNvPr>
          <p:cNvPicPr>
            <a:picLocks noChangeAspect="1"/>
          </p:cNvPicPr>
          <p:nvPr/>
        </p:nvPicPr>
        <p:blipFill>
          <a:blip r:embed="rId3"/>
          <a:stretch>
            <a:fillRect/>
          </a:stretch>
        </p:blipFill>
        <p:spPr>
          <a:xfrm>
            <a:off x="1676400" y="1652952"/>
            <a:ext cx="572700" cy="572700"/>
          </a:xfrm>
          <a:prstGeom prst="rect">
            <a:avLst/>
          </a:prstGeom>
        </p:spPr>
      </p:pic>
      <p:pic>
        <p:nvPicPr>
          <p:cNvPr id="16" name="Picture 15">
            <a:extLst>
              <a:ext uri="{FF2B5EF4-FFF2-40B4-BE49-F238E27FC236}">
                <a16:creationId xmlns:a16="http://schemas.microsoft.com/office/drawing/2014/main" id="{62793B83-8D39-4BDF-B92F-7C763A4AD836}"/>
              </a:ext>
            </a:extLst>
          </p:cNvPr>
          <p:cNvPicPr>
            <a:picLocks noChangeAspect="1"/>
          </p:cNvPicPr>
          <p:nvPr/>
        </p:nvPicPr>
        <p:blipFill>
          <a:blip r:embed="rId4"/>
          <a:stretch>
            <a:fillRect/>
          </a:stretch>
        </p:blipFill>
        <p:spPr>
          <a:xfrm>
            <a:off x="6857660" y="1652952"/>
            <a:ext cx="609940" cy="609940"/>
          </a:xfrm>
          <a:prstGeom prst="rect">
            <a:avLst/>
          </a:prstGeom>
        </p:spPr>
      </p:pic>
      <p:sp>
        <p:nvSpPr>
          <p:cNvPr id="19" name="Google Shape;881;p23">
            <a:extLst>
              <a:ext uri="{FF2B5EF4-FFF2-40B4-BE49-F238E27FC236}">
                <a16:creationId xmlns:a16="http://schemas.microsoft.com/office/drawing/2014/main" id="{4AEF5BF7-8A51-4139-9523-1114BF4E5EF1}"/>
              </a:ext>
            </a:extLst>
          </p:cNvPr>
          <p:cNvSpPr txBox="1">
            <a:spLocks/>
          </p:cNvSpPr>
          <p:nvPr/>
        </p:nvSpPr>
        <p:spPr>
          <a:xfrm>
            <a:off x="723900" y="1615712"/>
            <a:ext cx="914400" cy="6099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i="0" dirty="0">
                <a:solidFill>
                  <a:schemeClr val="tx1"/>
                </a:solidFill>
                <a:effectLst/>
                <a:latin typeface="Fira Sans" panose="020B0503050000020004" pitchFamily="34" charset="0"/>
              </a:rPr>
              <a:t>SIEM SERVER</a:t>
            </a:r>
            <a:endParaRPr lang="en-US" sz="1200" b="1" dirty="0">
              <a:solidFill>
                <a:schemeClr val="tx1"/>
              </a:solidFill>
              <a:latin typeface="Fira Sans" panose="020B0503050000020004" pitchFamily="34" charset="0"/>
            </a:endParaRPr>
          </a:p>
        </p:txBody>
      </p:sp>
      <p:sp>
        <p:nvSpPr>
          <p:cNvPr id="20" name="Google Shape;881;p23">
            <a:extLst>
              <a:ext uri="{FF2B5EF4-FFF2-40B4-BE49-F238E27FC236}">
                <a16:creationId xmlns:a16="http://schemas.microsoft.com/office/drawing/2014/main" id="{7C71DF0F-22BD-4842-A7A3-C4BE92D77F9D}"/>
              </a:ext>
            </a:extLst>
          </p:cNvPr>
          <p:cNvSpPr txBox="1">
            <a:spLocks/>
          </p:cNvSpPr>
          <p:nvPr/>
        </p:nvSpPr>
        <p:spPr>
          <a:xfrm>
            <a:off x="7772404" y="1709363"/>
            <a:ext cx="914400" cy="4226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dirty="0">
                <a:solidFill>
                  <a:schemeClr val="tx1"/>
                </a:solidFill>
                <a:latin typeface="Fira Sans" panose="020B0503050000020004" pitchFamily="34" charset="0"/>
              </a:rPr>
              <a:t>CLIENT</a:t>
            </a:r>
            <a:endParaRPr lang="en-US" sz="1200" b="1" dirty="0">
              <a:solidFill>
                <a:schemeClr val="tx1"/>
              </a:solidFill>
              <a:latin typeface="Fira Sans" panose="020B0503050000020004" pitchFamily="34" charset="0"/>
            </a:endParaRPr>
          </a:p>
        </p:txBody>
      </p:sp>
      <p:cxnSp>
        <p:nvCxnSpPr>
          <p:cNvPr id="18" name="Straight Connector 17">
            <a:extLst>
              <a:ext uri="{FF2B5EF4-FFF2-40B4-BE49-F238E27FC236}">
                <a16:creationId xmlns:a16="http://schemas.microsoft.com/office/drawing/2014/main" id="{7BA8592E-1A06-4BEE-9884-22A21BE59798}"/>
              </a:ext>
            </a:extLst>
          </p:cNvPr>
          <p:cNvCxnSpPr/>
          <p:nvPr/>
        </p:nvCxnSpPr>
        <p:spPr>
          <a:xfrm>
            <a:off x="4572000" y="1939302"/>
            <a:ext cx="0" cy="320419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ACF3DE4-B489-4902-852C-073D7B588231}"/>
              </a:ext>
            </a:extLst>
          </p:cNvPr>
          <p:cNvSpPr txBox="1"/>
          <p:nvPr/>
        </p:nvSpPr>
        <p:spPr>
          <a:xfrm>
            <a:off x="228601" y="2419350"/>
            <a:ext cx="3352800" cy="2691571"/>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latin typeface="Fira Sans" panose="020B0503050000020004" pitchFamily="34" charset="0"/>
              </a:rPr>
              <a:t>Installing &amp; configurating Suricata</a:t>
            </a:r>
          </a:p>
          <a:p>
            <a:pPr marL="285750" indent="-285750">
              <a:lnSpc>
                <a:spcPct val="250000"/>
              </a:lnSpc>
              <a:buFont typeface="Arial" panose="020B0604020202020204" pitchFamily="34" charset="0"/>
              <a:buChar char="•"/>
            </a:pPr>
            <a:r>
              <a:rPr lang="en-US" dirty="0">
                <a:latin typeface="Fira Sans" panose="020B0503050000020004" pitchFamily="34" charset="0"/>
              </a:rPr>
              <a:t>Understanding Suricata Signatures</a:t>
            </a:r>
          </a:p>
          <a:p>
            <a:pPr marL="285750" indent="-285750">
              <a:lnSpc>
                <a:spcPct val="250000"/>
              </a:lnSpc>
              <a:buFont typeface="Arial" panose="020B0604020202020204" pitchFamily="34" charset="0"/>
              <a:buChar char="•"/>
            </a:pPr>
            <a:r>
              <a:rPr lang="en-US" dirty="0">
                <a:latin typeface="Fira Sans" panose="020B0503050000020004" pitchFamily="34" charset="0"/>
              </a:rPr>
              <a:t>Installing ElasticSearch &amp; Kibana </a:t>
            </a:r>
          </a:p>
          <a:p>
            <a:pPr marL="285750" indent="-285750">
              <a:lnSpc>
                <a:spcPct val="250000"/>
              </a:lnSpc>
              <a:buFont typeface="Arial" panose="020B0604020202020204" pitchFamily="34" charset="0"/>
              <a:buChar char="•"/>
            </a:pPr>
            <a:r>
              <a:rPr lang="en-US" dirty="0">
                <a:latin typeface="Fira Sans" panose="020B0503050000020004" pitchFamily="34" charset="0"/>
              </a:rPr>
              <a:t>Installing FileBeat </a:t>
            </a:r>
          </a:p>
          <a:p>
            <a:pPr marL="285750" indent="-285750">
              <a:lnSpc>
                <a:spcPct val="250000"/>
              </a:lnSpc>
              <a:buFont typeface="Arial" panose="020B0604020202020204" pitchFamily="34" charset="0"/>
              <a:buChar char="•"/>
            </a:pPr>
            <a:endParaRPr lang="en-US" dirty="0">
              <a:latin typeface="Fira Sans" panose="020B0503050000020004" pitchFamily="34" charset="0"/>
            </a:endParaRPr>
          </a:p>
        </p:txBody>
      </p:sp>
      <p:sp>
        <p:nvSpPr>
          <p:cNvPr id="26" name="TextBox 25">
            <a:extLst>
              <a:ext uri="{FF2B5EF4-FFF2-40B4-BE49-F238E27FC236}">
                <a16:creationId xmlns:a16="http://schemas.microsoft.com/office/drawing/2014/main" id="{B0B12CF5-819D-43AB-A959-E94788223B18}"/>
              </a:ext>
            </a:extLst>
          </p:cNvPr>
          <p:cNvSpPr txBox="1"/>
          <p:nvPr/>
        </p:nvSpPr>
        <p:spPr>
          <a:xfrm>
            <a:off x="4762162" y="2408717"/>
            <a:ext cx="4190995" cy="108247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latin typeface="Fira Sans" panose="020B0503050000020004" pitchFamily="34" charset="0"/>
              </a:rPr>
              <a:t>Installing &amp; configurating Suricata </a:t>
            </a:r>
          </a:p>
          <a:p>
            <a:pPr marL="285750" indent="-285750">
              <a:lnSpc>
                <a:spcPct val="250000"/>
              </a:lnSpc>
              <a:buFont typeface="Arial" panose="020B0604020202020204" pitchFamily="34" charset="0"/>
              <a:buChar char="•"/>
            </a:pPr>
            <a:r>
              <a:rPr lang="en-US" dirty="0">
                <a:latin typeface="Fira Sans" panose="020B0503050000020004" pitchFamily="34" charset="0"/>
              </a:rPr>
              <a:t>Installing FileBeat </a:t>
            </a:r>
          </a:p>
        </p:txBody>
      </p:sp>
      <p:sp>
        <p:nvSpPr>
          <p:cNvPr id="27" name="Google Shape;881;p23">
            <a:extLst>
              <a:ext uri="{FF2B5EF4-FFF2-40B4-BE49-F238E27FC236}">
                <a16:creationId xmlns:a16="http://schemas.microsoft.com/office/drawing/2014/main" id="{AB7B424E-C763-46D0-A0CF-FF71C6C80E3A}"/>
              </a:ext>
            </a:extLst>
          </p:cNvPr>
          <p:cNvSpPr txBox="1">
            <a:spLocks/>
          </p:cNvSpPr>
          <p:nvPr/>
        </p:nvSpPr>
        <p:spPr>
          <a:xfrm>
            <a:off x="4151701" y="928451"/>
            <a:ext cx="953702" cy="3998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i="0" dirty="0">
                <a:solidFill>
                  <a:schemeClr val="tx1"/>
                </a:solidFill>
                <a:effectLst/>
                <a:latin typeface="Fira Sans" panose="020B0503050000020004" pitchFamily="34" charset="0"/>
              </a:rPr>
              <a:t>VMware </a:t>
            </a:r>
            <a:endParaRPr lang="en-US" sz="1200" b="1" dirty="0">
              <a:solidFill>
                <a:schemeClr val="tx1"/>
              </a:solidFill>
              <a:latin typeface="Fira Sans" panose="020B0503050000020004" pitchFamily="34" charset="0"/>
            </a:endParaRPr>
          </a:p>
        </p:txBody>
      </p:sp>
      <p:sp>
        <p:nvSpPr>
          <p:cNvPr id="31" name="Slide Number Placeholder 30">
            <a:extLst>
              <a:ext uri="{FF2B5EF4-FFF2-40B4-BE49-F238E27FC236}">
                <a16:creationId xmlns:a16="http://schemas.microsoft.com/office/drawing/2014/main" id="{810B2A6C-63D2-4094-98EB-222FD60E7C39}"/>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214625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FDDBF9DD-8419-4C93-AA8A-89F4C8BEA772}"/>
              </a:ext>
            </a:extLst>
          </p:cNvPr>
          <p:cNvSpPr txBox="1">
            <a:spLocks/>
          </p:cNvSpPr>
          <p:nvPr/>
        </p:nvSpPr>
        <p:spPr>
          <a:xfrm>
            <a:off x="265814" y="57150"/>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3" name="Straight Connector 2">
            <a:extLst>
              <a:ext uri="{FF2B5EF4-FFF2-40B4-BE49-F238E27FC236}">
                <a16:creationId xmlns:a16="http://schemas.microsoft.com/office/drawing/2014/main" id="{A0D7B104-682D-46F5-8E0F-AA39C78C72B1}"/>
              </a:ext>
            </a:extLst>
          </p:cNvPr>
          <p:cNvCxnSpPr/>
          <p:nvPr/>
        </p:nvCxnSpPr>
        <p:spPr>
          <a:xfrm>
            <a:off x="381000" y="629850"/>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Google Shape;881;p23">
            <a:extLst>
              <a:ext uri="{FF2B5EF4-FFF2-40B4-BE49-F238E27FC236}">
                <a16:creationId xmlns:a16="http://schemas.microsoft.com/office/drawing/2014/main" id="{D9F1EC6B-9022-4F84-9AAD-CF262397ACA5}"/>
              </a:ext>
            </a:extLst>
          </p:cNvPr>
          <p:cNvSpPr txBox="1">
            <a:spLocks/>
          </p:cNvSpPr>
          <p:nvPr/>
        </p:nvSpPr>
        <p:spPr>
          <a:xfrm>
            <a:off x="0" y="819160"/>
            <a:ext cx="2265621" cy="3833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dirty="0" err="1">
                <a:solidFill>
                  <a:schemeClr val="tx1"/>
                </a:solidFill>
                <a:latin typeface="Fira Sans" panose="020B0503050000020004" pitchFamily="34" charset="0"/>
              </a:rPr>
              <a:t>Vmware</a:t>
            </a:r>
            <a:r>
              <a:rPr lang="en-US" sz="1600" b="1" dirty="0">
                <a:solidFill>
                  <a:schemeClr val="tx1"/>
                </a:solidFill>
                <a:latin typeface="Fira Sans" panose="020B0503050000020004" pitchFamily="34" charset="0"/>
              </a:rPr>
              <a:t> configuration</a:t>
            </a:r>
            <a:endParaRPr lang="en-US" sz="1200" b="1" dirty="0">
              <a:solidFill>
                <a:schemeClr val="tx1"/>
              </a:solidFill>
              <a:latin typeface="Fira Sans" panose="020B0503050000020004" pitchFamily="34" charset="0"/>
            </a:endParaRPr>
          </a:p>
        </p:txBody>
      </p:sp>
      <p:pic>
        <p:nvPicPr>
          <p:cNvPr id="6" name="Picture 5">
            <a:extLst>
              <a:ext uri="{FF2B5EF4-FFF2-40B4-BE49-F238E27FC236}">
                <a16:creationId xmlns:a16="http://schemas.microsoft.com/office/drawing/2014/main" id="{AD2BF03D-CB04-428D-AD4C-637BBBEE04A5}"/>
              </a:ext>
            </a:extLst>
          </p:cNvPr>
          <p:cNvPicPr>
            <a:picLocks noChangeAspect="1"/>
          </p:cNvPicPr>
          <p:nvPr/>
        </p:nvPicPr>
        <p:blipFill>
          <a:blip r:embed="rId2"/>
          <a:stretch>
            <a:fillRect/>
          </a:stretch>
        </p:blipFill>
        <p:spPr>
          <a:xfrm>
            <a:off x="2688213" y="542764"/>
            <a:ext cx="6363638" cy="4057972"/>
          </a:xfrm>
          <a:prstGeom prst="rect">
            <a:avLst/>
          </a:prstGeom>
        </p:spPr>
      </p:pic>
      <p:sp>
        <p:nvSpPr>
          <p:cNvPr id="7" name="TextBox 6">
            <a:extLst>
              <a:ext uri="{FF2B5EF4-FFF2-40B4-BE49-F238E27FC236}">
                <a16:creationId xmlns:a16="http://schemas.microsoft.com/office/drawing/2014/main" id="{70EB2C41-C611-481F-A3BF-D1399FFA489D}"/>
              </a:ext>
            </a:extLst>
          </p:cNvPr>
          <p:cNvSpPr txBox="1"/>
          <p:nvPr/>
        </p:nvSpPr>
        <p:spPr>
          <a:xfrm>
            <a:off x="76200" y="1352550"/>
            <a:ext cx="2362200" cy="26107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t>RAM : 8 GB</a:t>
            </a:r>
          </a:p>
          <a:p>
            <a:pPr marL="285750" indent="-285750">
              <a:lnSpc>
                <a:spcPct val="200000"/>
              </a:lnSpc>
              <a:buFont typeface="Arial" panose="020B0604020202020204" pitchFamily="34" charset="0"/>
              <a:buChar char="•"/>
            </a:pPr>
            <a:r>
              <a:rPr lang="en-US" b="1" dirty="0"/>
              <a:t>CPU : 2 </a:t>
            </a:r>
          </a:p>
          <a:p>
            <a:pPr marL="285750" indent="-285750">
              <a:lnSpc>
                <a:spcPct val="200000"/>
              </a:lnSpc>
              <a:buFont typeface="Arial" panose="020B0604020202020204" pitchFamily="34" charset="0"/>
              <a:buChar char="•"/>
            </a:pPr>
            <a:r>
              <a:rPr lang="en-US" b="1" dirty="0"/>
              <a:t>Storage : 30 GB</a:t>
            </a:r>
          </a:p>
          <a:p>
            <a:pPr marL="285750" indent="-285750">
              <a:lnSpc>
                <a:spcPct val="200000"/>
              </a:lnSpc>
              <a:buFont typeface="Arial" panose="020B0604020202020204" pitchFamily="34" charset="0"/>
              <a:buChar char="•"/>
            </a:pPr>
            <a:r>
              <a:rPr lang="en-US" b="1" dirty="0"/>
              <a:t>Network configuration : NAT </a:t>
            </a:r>
          </a:p>
          <a:p>
            <a:pPr>
              <a:lnSpc>
                <a:spcPct val="200000"/>
              </a:lnSpc>
            </a:pPr>
            <a:endParaRPr lang="en-US" b="1" dirty="0"/>
          </a:p>
        </p:txBody>
      </p:sp>
      <p:sp>
        <p:nvSpPr>
          <p:cNvPr id="13" name="Slide Number Placeholder 12">
            <a:extLst>
              <a:ext uri="{FF2B5EF4-FFF2-40B4-BE49-F238E27FC236}">
                <a16:creationId xmlns:a16="http://schemas.microsoft.com/office/drawing/2014/main" id="{8000C0B2-BE2C-440E-8474-5AFED80B775E}"/>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93942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D0453BF9-2BFC-488D-BD5F-BF8A74D95971}"/>
              </a:ext>
            </a:extLst>
          </p:cNvPr>
          <p:cNvSpPr txBox="1">
            <a:spLocks/>
          </p:cNvSpPr>
          <p:nvPr/>
        </p:nvSpPr>
        <p:spPr>
          <a:xfrm>
            <a:off x="265814" y="4651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3" name="Straight Connector 2">
            <a:extLst>
              <a:ext uri="{FF2B5EF4-FFF2-40B4-BE49-F238E27FC236}">
                <a16:creationId xmlns:a16="http://schemas.microsoft.com/office/drawing/2014/main" id="{16E5A8EA-D485-458A-ABAE-4DBD3B47925A}"/>
              </a:ext>
            </a:extLst>
          </p:cNvPr>
          <p:cNvCxnSpPr/>
          <p:nvPr/>
        </p:nvCxnSpPr>
        <p:spPr>
          <a:xfrm>
            <a:off x="381000" y="619217"/>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Google Shape;881;p23">
            <a:extLst>
              <a:ext uri="{FF2B5EF4-FFF2-40B4-BE49-F238E27FC236}">
                <a16:creationId xmlns:a16="http://schemas.microsoft.com/office/drawing/2014/main" id="{6FEE663C-7E3F-49DA-84BD-6F166FBEADB7}"/>
              </a:ext>
            </a:extLst>
          </p:cNvPr>
          <p:cNvSpPr txBox="1">
            <a:spLocks/>
          </p:cNvSpPr>
          <p:nvPr/>
        </p:nvSpPr>
        <p:spPr>
          <a:xfrm>
            <a:off x="265814" y="751816"/>
            <a:ext cx="4458586" cy="4507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dirty="0">
                <a:solidFill>
                  <a:schemeClr val="tx1"/>
                </a:solidFill>
                <a:latin typeface="Fira Sans" panose="020B0503050000020004" pitchFamily="34" charset="0"/>
              </a:rPr>
              <a:t>Installing and configurating Suricata :</a:t>
            </a:r>
            <a:endParaRPr lang="en-US" sz="1200" b="1" dirty="0">
              <a:solidFill>
                <a:schemeClr val="tx1"/>
              </a:solidFill>
              <a:latin typeface="Fira Sans" panose="020B0503050000020004" pitchFamily="34" charset="0"/>
            </a:endParaRPr>
          </a:p>
        </p:txBody>
      </p:sp>
      <p:pic>
        <p:nvPicPr>
          <p:cNvPr id="6" name="Picture 5">
            <a:extLst>
              <a:ext uri="{FF2B5EF4-FFF2-40B4-BE49-F238E27FC236}">
                <a16:creationId xmlns:a16="http://schemas.microsoft.com/office/drawing/2014/main" id="{FAEA31D4-6B3B-42E0-BB1C-9EBB3926CE10}"/>
              </a:ext>
            </a:extLst>
          </p:cNvPr>
          <p:cNvPicPr>
            <a:picLocks noChangeAspect="1"/>
          </p:cNvPicPr>
          <p:nvPr/>
        </p:nvPicPr>
        <p:blipFill>
          <a:blip r:embed="rId2"/>
          <a:stretch>
            <a:fillRect/>
          </a:stretch>
        </p:blipFill>
        <p:spPr>
          <a:xfrm>
            <a:off x="265814" y="1775891"/>
            <a:ext cx="7011378" cy="666843"/>
          </a:xfrm>
          <a:prstGeom prst="rect">
            <a:avLst/>
          </a:prstGeom>
        </p:spPr>
      </p:pic>
      <p:sp>
        <p:nvSpPr>
          <p:cNvPr id="7" name="TextBox 6">
            <a:extLst>
              <a:ext uri="{FF2B5EF4-FFF2-40B4-BE49-F238E27FC236}">
                <a16:creationId xmlns:a16="http://schemas.microsoft.com/office/drawing/2014/main" id="{370AC0B8-577A-4EA7-B11C-D1DC2BCC6228}"/>
              </a:ext>
            </a:extLst>
          </p:cNvPr>
          <p:cNvSpPr txBox="1"/>
          <p:nvPr/>
        </p:nvSpPr>
        <p:spPr>
          <a:xfrm>
            <a:off x="152400" y="1183258"/>
            <a:ext cx="8686800" cy="523220"/>
          </a:xfrm>
          <a:prstGeom prst="rect">
            <a:avLst/>
          </a:prstGeom>
          <a:noFill/>
        </p:spPr>
        <p:txBody>
          <a:bodyPr wrap="square" rtlCol="0">
            <a:spAutoFit/>
          </a:bodyPr>
          <a:lstStyle/>
          <a:p>
            <a:pPr marL="342900" indent="-342900">
              <a:buFont typeface="+mj-lt"/>
              <a:buAutoNum type="arabicPeriod"/>
            </a:pPr>
            <a:r>
              <a:rPr lang="en-US" b="1" dirty="0"/>
              <a:t>Add the Open Information Security Foundation’s (OISF) software repository information to your Ubuntu system. We can use the add-apt-repository command to do this.</a:t>
            </a:r>
          </a:p>
        </p:txBody>
      </p:sp>
      <p:sp>
        <p:nvSpPr>
          <p:cNvPr id="10" name="TextBox 9">
            <a:extLst>
              <a:ext uri="{FF2B5EF4-FFF2-40B4-BE49-F238E27FC236}">
                <a16:creationId xmlns:a16="http://schemas.microsoft.com/office/drawing/2014/main" id="{41341854-CBE8-453F-BCA2-3F1430620B3B}"/>
              </a:ext>
            </a:extLst>
          </p:cNvPr>
          <p:cNvSpPr txBox="1"/>
          <p:nvPr/>
        </p:nvSpPr>
        <p:spPr>
          <a:xfrm>
            <a:off x="265814" y="2512147"/>
            <a:ext cx="8573386" cy="307777"/>
          </a:xfrm>
          <a:prstGeom prst="rect">
            <a:avLst/>
          </a:prstGeom>
          <a:noFill/>
        </p:spPr>
        <p:txBody>
          <a:bodyPr wrap="square" rtlCol="0">
            <a:spAutoFit/>
          </a:bodyPr>
          <a:lstStyle/>
          <a:p>
            <a:r>
              <a:rPr lang="en-US" b="1" dirty="0"/>
              <a:t>2. install the </a:t>
            </a:r>
            <a:r>
              <a:rPr lang="en-US" b="1" dirty="0" err="1"/>
              <a:t>suricata</a:t>
            </a:r>
            <a:r>
              <a:rPr lang="en-US" b="1" dirty="0"/>
              <a:t> package using the apt command:</a:t>
            </a:r>
          </a:p>
        </p:txBody>
      </p:sp>
      <p:pic>
        <p:nvPicPr>
          <p:cNvPr id="12" name="Picture 11">
            <a:extLst>
              <a:ext uri="{FF2B5EF4-FFF2-40B4-BE49-F238E27FC236}">
                <a16:creationId xmlns:a16="http://schemas.microsoft.com/office/drawing/2014/main" id="{AC809336-9EA4-46C0-8485-5D237F1AD986}"/>
              </a:ext>
            </a:extLst>
          </p:cNvPr>
          <p:cNvPicPr>
            <a:picLocks noChangeAspect="1"/>
          </p:cNvPicPr>
          <p:nvPr/>
        </p:nvPicPr>
        <p:blipFill>
          <a:blip r:embed="rId3"/>
          <a:stretch>
            <a:fillRect/>
          </a:stretch>
        </p:blipFill>
        <p:spPr>
          <a:xfrm>
            <a:off x="265814" y="2819924"/>
            <a:ext cx="6982799" cy="476316"/>
          </a:xfrm>
          <a:prstGeom prst="rect">
            <a:avLst/>
          </a:prstGeom>
        </p:spPr>
      </p:pic>
      <p:sp>
        <p:nvSpPr>
          <p:cNvPr id="14" name="TextBox 13">
            <a:extLst>
              <a:ext uri="{FF2B5EF4-FFF2-40B4-BE49-F238E27FC236}">
                <a16:creationId xmlns:a16="http://schemas.microsoft.com/office/drawing/2014/main" id="{6A58E428-DC1A-4492-B1F1-4E8D70A5C76C}"/>
              </a:ext>
            </a:extLst>
          </p:cNvPr>
          <p:cNvSpPr txBox="1"/>
          <p:nvPr/>
        </p:nvSpPr>
        <p:spPr>
          <a:xfrm>
            <a:off x="265814" y="3450128"/>
            <a:ext cx="8573386" cy="307777"/>
          </a:xfrm>
          <a:prstGeom prst="rect">
            <a:avLst/>
          </a:prstGeom>
          <a:noFill/>
        </p:spPr>
        <p:txBody>
          <a:bodyPr wrap="square" rtlCol="0">
            <a:spAutoFit/>
          </a:bodyPr>
          <a:lstStyle/>
          <a:p>
            <a:r>
              <a:rPr lang="en-US" b="1" dirty="0"/>
              <a:t>3. Start and Stop Suricata using the </a:t>
            </a:r>
            <a:r>
              <a:rPr lang="en-US" b="1" dirty="0" err="1"/>
              <a:t>systemctl</a:t>
            </a:r>
            <a:r>
              <a:rPr lang="en-US" b="1" dirty="0"/>
              <a:t> command :</a:t>
            </a:r>
          </a:p>
        </p:txBody>
      </p:sp>
      <p:pic>
        <p:nvPicPr>
          <p:cNvPr id="16" name="Picture 15">
            <a:extLst>
              <a:ext uri="{FF2B5EF4-FFF2-40B4-BE49-F238E27FC236}">
                <a16:creationId xmlns:a16="http://schemas.microsoft.com/office/drawing/2014/main" id="{A3794CE3-8696-4239-97F0-B0FE625256D1}"/>
              </a:ext>
            </a:extLst>
          </p:cNvPr>
          <p:cNvPicPr>
            <a:picLocks noChangeAspect="1"/>
          </p:cNvPicPr>
          <p:nvPr/>
        </p:nvPicPr>
        <p:blipFill>
          <a:blip r:embed="rId4"/>
          <a:stretch>
            <a:fillRect/>
          </a:stretch>
        </p:blipFill>
        <p:spPr>
          <a:xfrm>
            <a:off x="265814" y="3885655"/>
            <a:ext cx="6868484" cy="362001"/>
          </a:xfrm>
          <a:prstGeom prst="rect">
            <a:avLst/>
          </a:prstGeom>
        </p:spPr>
      </p:pic>
      <p:pic>
        <p:nvPicPr>
          <p:cNvPr id="18" name="Picture 17">
            <a:extLst>
              <a:ext uri="{FF2B5EF4-FFF2-40B4-BE49-F238E27FC236}">
                <a16:creationId xmlns:a16="http://schemas.microsoft.com/office/drawing/2014/main" id="{C86AEE27-0674-4660-85E9-9FE88EA96141}"/>
              </a:ext>
            </a:extLst>
          </p:cNvPr>
          <p:cNvPicPr>
            <a:picLocks noChangeAspect="1"/>
          </p:cNvPicPr>
          <p:nvPr/>
        </p:nvPicPr>
        <p:blipFill>
          <a:blip r:embed="rId5"/>
          <a:stretch>
            <a:fillRect/>
          </a:stretch>
        </p:blipFill>
        <p:spPr>
          <a:xfrm>
            <a:off x="265814" y="4323123"/>
            <a:ext cx="6868484" cy="381053"/>
          </a:xfrm>
          <a:prstGeom prst="rect">
            <a:avLst/>
          </a:prstGeom>
        </p:spPr>
      </p:pic>
      <p:sp>
        <p:nvSpPr>
          <p:cNvPr id="19" name="TextBox 18">
            <a:extLst>
              <a:ext uri="{FF2B5EF4-FFF2-40B4-BE49-F238E27FC236}">
                <a16:creationId xmlns:a16="http://schemas.microsoft.com/office/drawing/2014/main" id="{98BDFAA7-BD0D-4BDB-AC13-6F9C63B90503}"/>
              </a:ext>
            </a:extLst>
          </p:cNvPr>
          <p:cNvSpPr txBox="1"/>
          <p:nvPr/>
        </p:nvSpPr>
        <p:spPr>
          <a:xfrm>
            <a:off x="7248613" y="3770602"/>
            <a:ext cx="1819187" cy="954107"/>
          </a:xfrm>
          <a:prstGeom prst="rect">
            <a:avLst/>
          </a:prstGeom>
          <a:noFill/>
        </p:spPr>
        <p:txBody>
          <a:bodyPr wrap="square" rtlCol="0">
            <a:spAutoFit/>
          </a:bodyPr>
          <a:lstStyle/>
          <a:p>
            <a:r>
              <a:rPr lang="en-US" b="1" dirty="0">
                <a:solidFill>
                  <a:srgbClr val="0070C0"/>
                </a:solidFill>
                <a:latin typeface="Fira Sans" panose="020B0503050000020004" pitchFamily="34" charset="0"/>
              </a:rPr>
              <a:t>We will keep it stopped until </a:t>
            </a:r>
            <a:r>
              <a:rPr lang="en-US" b="1" i="0" dirty="0">
                <a:solidFill>
                  <a:srgbClr val="0070C0"/>
                </a:solidFill>
                <a:effectLst/>
                <a:latin typeface="Fira Sans" panose="020B0503050000020004" pitchFamily="34" charset="0"/>
              </a:rPr>
              <a:t>edit and test the configuration file</a:t>
            </a:r>
            <a:endParaRPr lang="en-US" b="1" dirty="0">
              <a:solidFill>
                <a:srgbClr val="0070C0"/>
              </a:solidFill>
              <a:latin typeface="Fira Sans" panose="020B0503050000020004" pitchFamily="34" charset="0"/>
            </a:endParaRPr>
          </a:p>
        </p:txBody>
      </p:sp>
      <p:sp>
        <p:nvSpPr>
          <p:cNvPr id="25" name="Slide Number Placeholder 24">
            <a:extLst>
              <a:ext uri="{FF2B5EF4-FFF2-40B4-BE49-F238E27FC236}">
                <a16:creationId xmlns:a16="http://schemas.microsoft.com/office/drawing/2014/main" id="{53BA5C8A-8321-41D6-A92C-94849661D4AA}"/>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4052722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293F75BF-77DF-4580-9413-8EB02E7A33D3}"/>
              </a:ext>
            </a:extLst>
          </p:cNvPr>
          <p:cNvSpPr txBox="1">
            <a:spLocks/>
          </p:cNvSpPr>
          <p:nvPr/>
        </p:nvSpPr>
        <p:spPr>
          <a:xfrm>
            <a:off x="265814" y="35884"/>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3" name="Straight Connector 2">
            <a:extLst>
              <a:ext uri="{FF2B5EF4-FFF2-40B4-BE49-F238E27FC236}">
                <a16:creationId xmlns:a16="http://schemas.microsoft.com/office/drawing/2014/main" id="{D823189C-CDC0-4AD5-8D8C-C6312B442A9A}"/>
              </a:ext>
            </a:extLst>
          </p:cNvPr>
          <p:cNvCxnSpPr/>
          <p:nvPr/>
        </p:nvCxnSpPr>
        <p:spPr>
          <a:xfrm>
            <a:off x="381000" y="608584"/>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4534DF-0744-4FBB-98AB-B4F8AB9411E4}"/>
              </a:ext>
            </a:extLst>
          </p:cNvPr>
          <p:cNvSpPr txBox="1"/>
          <p:nvPr/>
        </p:nvSpPr>
        <p:spPr>
          <a:xfrm>
            <a:off x="120502" y="819150"/>
            <a:ext cx="4458586" cy="307777"/>
          </a:xfrm>
          <a:prstGeom prst="rect">
            <a:avLst/>
          </a:prstGeom>
          <a:noFill/>
        </p:spPr>
        <p:txBody>
          <a:bodyPr wrap="square" rtlCol="0">
            <a:spAutoFit/>
          </a:bodyPr>
          <a:lstStyle/>
          <a:p>
            <a:r>
              <a:rPr lang="en-US" b="1" dirty="0">
                <a:latin typeface="Fira Sans" panose="020B0503050000020004" pitchFamily="34" charset="0"/>
              </a:rPr>
              <a:t>The configuration file : /</a:t>
            </a:r>
            <a:r>
              <a:rPr lang="en-US" b="1" dirty="0" err="1">
                <a:latin typeface="Fira Sans" panose="020B0503050000020004" pitchFamily="34" charset="0"/>
              </a:rPr>
              <a:t>etc</a:t>
            </a:r>
            <a:r>
              <a:rPr lang="en-US" b="1" dirty="0">
                <a:latin typeface="Fira Sans" panose="020B0503050000020004" pitchFamily="34" charset="0"/>
              </a:rPr>
              <a:t>/</a:t>
            </a:r>
            <a:r>
              <a:rPr lang="en-US" b="1" dirty="0" err="1">
                <a:latin typeface="Fira Sans" panose="020B0503050000020004" pitchFamily="34" charset="0"/>
              </a:rPr>
              <a:t>suricata</a:t>
            </a:r>
            <a:r>
              <a:rPr lang="en-US" b="1" dirty="0">
                <a:latin typeface="Fira Sans" panose="020B0503050000020004" pitchFamily="34" charset="0"/>
              </a:rPr>
              <a:t>/</a:t>
            </a:r>
            <a:r>
              <a:rPr lang="en-US" b="1" dirty="0" err="1">
                <a:latin typeface="Fira Sans" panose="020B0503050000020004" pitchFamily="34" charset="0"/>
              </a:rPr>
              <a:t>suricata.yaml</a:t>
            </a:r>
            <a:endParaRPr lang="en-US" b="1" dirty="0">
              <a:latin typeface="Fira Sans" panose="020B0503050000020004" pitchFamily="34" charset="0"/>
            </a:endParaRPr>
          </a:p>
        </p:txBody>
      </p:sp>
      <p:sp>
        <p:nvSpPr>
          <p:cNvPr id="5" name="TextBox 4">
            <a:extLst>
              <a:ext uri="{FF2B5EF4-FFF2-40B4-BE49-F238E27FC236}">
                <a16:creationId xmlns:a16="http://schemas.microsoft.com/office/drawing/2014/main" id="{45D27D74-D399-4985-941A-5E10BB3694EB}"/>
              </a:ext>
            </a:extLst>
          </p:cNvPr>
          <p:cNvSpPr txBox="1"/>
          <p:nvPr/>
        </p:nvSpPr>
        <p:spPr>
          <a:xfrm>
            <a:off x="265814" y="1188512"/>
            <a:ext cx="4229986"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Fira Sans" panose="020B0503050000020004" pitchFamily="34" charset="0"/>
              </a:rPr>
              <a:t>Add the interfaces that you would like Suricata to inspect traffic on (by default is eth0) , we will add our interface .</a:t>
            </a:r>
          </a:p>
          <a:p>
            <a:pPr marL="285750" indent="-285750">
              <a:buFont typeface="Arial" panose="020B0604020202020204" pitchFamily="34" charset="0"/>
              <a:buChar char="•"/>
            </a:pPr>
            <a:endParaRPr lang="en-US" b="1" dirty="0">
              <a:latin typeface="Fira Sans" panose="020B0503050000020004" pitchFamily="34" charset="0"/>
            </a:endParaRPr>
          </a:p>
        </p:txBody>
      </p:sp>
      <p:sp>
        <p:nvSpPr>
          <p:cNvPr id="9" name="TextBox 8">
            <a:extLst>
              <a:ext uri="{FF2B5EF4-FFF2-40B4-BE49-F238E27FC236}">
                <a16:creationId xmlns:a16="http://schemas.microsoft.com/office/drawing/2014/main" id="{A2189EA8-BBCB-4B02-94FA-35CE39CF1ED3}"/>
              </a:ext>
            </a:extLst>
          </p:cNvPr>
          <p:cNvSpPr txBox="1"/>
          <p:nvPr/>
        </p:nvSpPr>
        <p:spPr>
          <a:xfrm>
            <a:off x="85060" y="1988730"/>
            <a:ext cx="5239193" cy="307777"/>
          </a:xfrm>
          <a:prstGeom prst="rect">
            <a:avLst/>
          </a:prstGeom>
          <a:noFill/>
        </p:spPr>
        <p:txBody>
          <a:bodyPr wrap="square">
            <a:spAutoFit/>
          </a:bodyPr>
          <a:lstStyle/>
          <a:p>
            <a:r>
              <a:rPr lang="en-US" b="1" dirty="0">
                <a:latin typeface="Fira Sans" panose="020B0503050000020004" pitchFamily="34" charset="0"/>
              </a:rPr>
              <a:t>We used nano command to modify our configuration file :</a:t>
            </a:r>
          </a:p>
        </p:txBody>
      </p:sp>
      <p:pic>
        <p:nvPicPr>
          <p:cNvPr id="11" name="Picture 10">
            <a:extLst>
              <a:ext uri="{FF2B5EF4-FFF2-40B4-BE49-F238E27FC236}">
                <a16:creationId xmlns:a16="http://schemas.microsoft.com/office/drawing/2014/main" id="{B5A303B7-C9A2-4BAB-B216-E4C7A2A6F7D7}"/>
              </a:ext>
            </a:extLst>
          </p:cNvPr>
          <p:cNvPicPr>
            <a:picLocks noChangeAspect="1"/>
          </p:cNvPicPr>
          <p:nvPr/>
        </p:nvPicPr>
        <p:blipFill rotWithShape="1">
          <a:blip r:embed="rId2"/>
          <a:srcRect r="33707"/>
          <a:stretch/>
        </p:blipFill>
        <p:spPr>
          <a:xfrm>
            <a:off x="5295014" y="451622"/>
            <a:ext cx="3728484" cy="1473779"/>
          </a:xfrm>
          <a:prstGeom prst="rect">
            <a:avLst/>
          </a:prstGeom>
        </p:spPr>
      </p:pic>
      <p:cxnSp>
        <p:nvCxnSpPr>
          <p:cNvPr id="15" name="Connector: Curved 14">
            <a:extLst>
              <a:ext uri="{FF2B5EF4-FFF2-40B4-BE49-F238E27FC236}">
                <a16:creationId xmlns:a16="http://schemas.microsoft.com/office/drawing/2014/main" id="{77C3616A-EF20-4BDC-837C-2AB6E9084C79}"/>
              </a:ext>
            </a:extLst>
          </p:cNvPr>
          <p:cNvCxnSpPr>
            <a:cxnSpLocks/>
          </p:cNvCxnSpPr>
          <p:nvPr/>
        </p:nvCxnSpPr>
        <p:spPr>
          <a:xfrm flipV="1">
            <a:off x="3848987" y="1034624"/>
            <a:ext cx="1362739" cy="800218"/>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8B34FBF-0B9E-4ADD-94E8-FD67BE90A76B}"/>
              </a:ext>
            </a:extLst>
          </p:cNvPr>
          <p:cNvPicPr>
            <a:picLocks noChangeAspect="1"/>
          </p:cNvPicPr>
          <p:nvPr/>
        </p:nvPicPr>
        <p:blipFill>
          <a:blip r:embed="rId3"/>
          <a:stretch>
            <a:fillRect/>
          </a:stretch>
        </p:blipFill>
        <p:spPr>
          <a:xfrm>
            <a:off x="147878" y="2787204"/>
            <a:ext cx="7011378" cy="2124371"/>
          </a:xfrm>
          <a:prstGeom prst="rect">
            <a:avLst/>
          </a:prstGeom>
        </p:spPr>
      </p:pic>
      <p:pic>
        <p:nvPicPr>
          <p:cNvPr id="24" name="Picture 23">
            <a:extLst>
              <a:ext uri="{FF2B5EF4-FFF2-40B4-BE49-F238E27FC236}">
                <a16:creationId xmlns:a16="http://schemas.microsoft.com/office/drawing/2014/main" id="{C17B29F6-6EDC-406D-A283-C8E51EBB11D8}"/>
              </a:ext>
            </a:extLst>
          </p:cNvPr>
          <p:cNvPicPr>
            <a:picLocks noChangeAspect="1"/>
          </p:cNvPicPr>
          <p:nvPr/>
        </p:nvPicPr>
        <p:blipFill>
          <a:blip r:embed="rId4"/>
          <a:stretch>
            <a:fillRect/>
          </a:stretch>
        </p:blipFill>
        <p:spPr>
          <a:xfrm>
            <a:off x="199649" y="2404136"/>
            <a:ext cx="5391902" cy="200053"/>
          </a:xfrm>
          <a:prstGeom prst="rect">
            <a:avLst/>
          </a:prstGeom>
        </p:spPr>
      </p:pic>
      <p:sp>
        <p:nvSpPr>
          <p:cNvPr id="30" name="Slide Number Placeholder 29">
            <a:extLst>
              <a:ext uri="{FF2B5EF4-FFF2-40B4-BE49-F238E27FC236}">
                <a16:creationId xmlns:a16="http://schemas.microsoft.com/office/drawing/2014/main" id="{8BA0E1FC-FA4B-4715-838D-2AACE31FB039}"/>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442171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283C92-7FD8-4DBB-BD97-85BAB19D4815}"/>
              </a:ext>
            </a:extLst>
          </p:cNvPr>
          <p:cNvSpPr txBox="1"/>
          <p:nvPr/>
        </p:nvSpPr>
        <p:spPr>
          <a:xfrm>
            <a:off x="235688" y="819150"/>
            <a:ext cx="8679712" cy="954107"/>
          </a:xfrm>
          <a:prstGeom prst="rect">
            <a:avLst/>
          </a:prstGeom>
          <a:noFill/>
        </p:spPr>
        <p:txBody>
          <a:bodyPr wrap="square">
            <a:spAutoFit/>
          </a:bodyPr>
          <a:lstStyle/>
          <a:p>
            <a:r>
              <a:rPr lang="en-US" b="1" dirty="0"/>
              <a:t>By default the Suricata package includes a limited set of detection rules (in the /</a:t>
            </a:r>
            <a:r>
              <a:rPr lang="en-US" b="1" dirty="0" err="1"/>
              <a:t>etc</a:t>
            </a:r>
            <a:r>
              <a:rPr lang="en-US" b="1" dirty="0"/>
              <a:t>/</a:t>
            </a:r>
            <a:r>
              <a:rPr lang="en-US" b="1" dirty="0" err="1"/>
              <a:t>suricata</a:t>
            </a:r>
            <a:r>
              <a:rPr lang="en-US" b="1" dirty="0"/>
              <a:t>/rules directory), so turning Suricata on at this point would only detect a limited amount of bad traffic. Suricata includes a tool called </a:t>
            </a:r>
            <a:r>
              <a:rPr lang="en-US" b="1" dirty="0" err="1"/>
              <a:t>suricata</a:t>
            </a:r>
            <a:r>
              <a:rPr lang="en-US" b="1" dirty="0"/>
              <a:t>-update that can fetch rulesets from external providers. </a:t>
            </a:r>
          </a:p>
          <a:p>
            <a:r>
              <a:rPr lang="en-US" b="1" dirty="0"/>
              <a:t>We will run it as follows to download an up to date ruleset for your Suricata server :</a:t>
            </a:r>
          </a:p>
        </p:txBody>
      </p:sp>
      <p:sp>
        <p:nvSpPr>
          <p:cNvPr id="5" name="Google Shape;881;p23">
            <a:extLst>
              <a:ext uri="{FF2B5EF4-FFF2-40B4-BE49-F238E27FC236}">
                <a16:creationId xmlns:a16="http://schemas.microsoft.com/office/drawing/2014/main" id="{3A298707-555D-44CF-B1D6-F7BDC82BDDCE}"/>
              </a:ext>
            </a:extLst>
          </p:cNvPr>
          <p:cNvSpPr txBox="1">
            <a:spLocks/>
          </p:cNvSpPr>
          <p:nvPr/>
        </p:nvSpPr>
        <p:spPr>
          <a:xfrm>
            <a:off x="265814" y="25252"/>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6" name="Straight Connector 5">
            <a:extLst>
              <a:ext uri="{FF2B5EF4-FFF2-40B4-BE49-F238E27FC236}">
                <a16:creationId xmlns:a16="http://schemas.microsoft.com/office/drawing/2014/main" id="{B918A3C2-70E2-46AF-84B1-00070B16FD07}"/>
              </a:ext>
            </a:extLst>
          </p:cNvPr>
          <p:cNvCxnSpPr/>
          <p:nvPr/>
        </p:nvCxnSpPr>
        <p:spPr>
          <a:xfrm>
            <a:off x="381000" y="597952"/>
            <a:ext cx="915286"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C4943F-51C3-4C34-99D7-0481E0049220}"/>
              </a:ext>
            </a:extLst>
          </p:cNvPr>
          <p:cNvPicPr>
            <a:picLocks noChangeAspect="1"/>
          </p:cNvPicPr>
          <p:nvPr/>
        </p:nvPicPr>
        <p:blipFill>
          <a:blip r:embed="rId2"/>
          <a:stretch>
            <a:fillRect/>
          </a:stretch>
        </p:blipFill>
        <p:spPr>
          <a:xfrm>
            <a:off x="281763" y="1956893"/>
            <a:ext cx="4010585" cy="295316"/>
          </a:xfrm>
          <a:prstGeom prst="rect">
            <a:avLst/>
          </a:prstGeom>
        </p:spPr>
      </p:pic>
      <p:sp>
        <p:nvSpPr>
          <p:cNvPr id="10" name="TextBox 9">
            <a:extLst>
              <a:ext uri="{FF2B5EF4-FFF2-40B4-BE49-F238E27FC236}">
                <a16:creationId xmlns:a16="http://schemas.microsoft.com/office/drawing/2014/main" id="{AF6E1FAC-3D2F-47C2-A056-8450DB680AD2}"/>
              </a:ext>
            </a:extLst>
          </p:cNvPr>
          <p:cNvSpPr txBox="1"/>
          <p:nvPr/>
        </p:nvSpPr>
        <p:spPr>
          <a:xfrm>
            <a:off x="232144" y="2437904"/>
            <a:ext cx="8679712" cy="523220"/>
          </a:xfrm>
          <a:prstGeom prst="rect">
            <a:avLst/>
          </a:prstGeom>
          <a:noFill/>
        </p:spPr>
        <p:txBody>
          <a:bodyPr wrap="square">
            <a:spAutoFit/>
          </a:bodyPr>
          <a:lstStyle/>
          <a:p>
            <a:r>
              <a:rPr lang="en-US" b="1" dirty="0" err="1"/>
              <a:t>suricata</a:t>
            </a:r>
            <a:r>
              <a:rPr lang="en-US" b="1" dirty="0"/>
              <a:t>-update will fetched the free Emerging Threats ET Open Rules, and saved them to Suricata’s /var/lib/</a:t>
            </a:r>
            <a:r>
              <a:rPr lang="en-US" b="1" dirty="0" err="1"/>
              <a:t>suricata</a:t>
            </a:r>
            <a:r>
              <a:rPr lang="en-US" b="1" dirty="0"/>
              <a:t>/rules/</a:t>
            </a:r>
            <a:r>
              <a:rPr lang="en-US" b="1" dirty="0" err="1"/>
              <a:t>suricata.rules</a:t>
            </a:r>
            <a:r>
              <a:rPr lang="en-US" b="1" dirty="0"/>
              <a:t> file .</a:t>
            </a:r>
          </a:p>
        </p:txBody>
      </p:sp>
      <p:sp>
        <p:nvSpPr>
          <p:cNvPr id="12" name="TextBox 11">
            <a:extLst>
              <a:ext uri="{FF2B5EF4-FFF2-40B4-BE49-F238E27FC236}">
                <a16:creationId xmlns:a16="http://schemas.microsoft.com/office/drawing/2014/main" id="{41146767-8A84-40FC-BBC2-6314F612041D}"/>
              </a:ext>
            </a:extLst>
          </p:cNvPr>
          <p:cNvSpPr txBox="1"/>
          <p:nvPr/>
        </p:nvSpPr>
        <p:spPr>
          <a:xfrm>
            <a:off x="1053848" y="3322625"/>
            <a:ext cx="6477000" cy="1200329"/>
          </a:xfrm>
          <a:prstGeom prst="rect">
            <a:avLst/>
          </a:prstGeom>
          <a:noFill/>
        </p:spPr>
        <p:txBody>
          <a:bodyPr wrap="square" rtlCol="0">
            <a:spAutoFit/>
          </a:bodyPr>
          <a:lstStyle/>
          <a:p>
            <a:pPr algn="ctr"/>
            <a:r>
              <a:rPr lang="en-US" sz="2400" dirty="0">
                <a:solidFill>
                  <a:srgbClr val="0070C0"/>
                </a:solidFill>
                <a:latin typeface="Fira Sans" panose="020B0503050000020004" pitchFamily="34" charset="0"/>
              </a:rPr>
              <a:t>Suricata signatures/Rules ? </a:t>
            </a:r>
          </a:p>
          <a:p>
            <a:pPr algn="ctr"/>
            <a:r>
              <a:rPr lang="en-US" sz="2400" dirty="0">
                <a:solidFill>
                  <a:srgbClr val="0070C0"/>
                </a:solidFill>
                <a:latin typeface="Fira Sans" panose="020B0503050000020004" pitchFamily="34" charset="0"/>
              </a:rPr>
              <a:t>How can we create our own rules to suit our network’s requirements</a:t>
            </a:r>
          </a:p>
        </p:txBody>
      </p:sp>
      <p:sp>
        <p:nvSpPr>
          <p:cNvPr id="20" name="Slide Number Placeholder 19">
            <a:extLst>
              <a:ext uri="{FF2B5EF4-FFF2-40B4-BE49-F238E27FC236}">
                <a16:creationId xmlns:a16="http://schemas.microsoft.com/office/drawing/2014/main" id="{8DB78697-727C-474F-BC71-B94B0D74159D}"/>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29747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D8461786-84B2-41F4-9FBF-77E53DC0FA5C}"/>
              </a:ext>
            </a:extLst>
          </p:cNvPr>
          <p:cNvSpPr txBox="1">
            <a:spLocks/>
          </p:cNvSpPr>
          <p:nvPr/>
        </p:nvSpPr>
        <p:spPr>
          <a:xfrm>
            <a:off x="265814" y="35884"/>
            <a:ext cx="58301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Understanding Suricata Signatures</a:t>
            </a:r>
            <a:endParaRPr lang="en-US" sz="1800" b="1" dirty="0">
              <a:solidFill>
                <a:schemeClr val="tx1"/>
              </a:solidFill>
              <a:latin typeface="Fira Sans" panose="020B0503050000020004" pitchFamily="34" charset="0"/>
            </a:endParaRPr>
          </a:p>
        </p:txBody>
      </p:sp>
      <p:sp>
        <p:nvSpPr>
          <p:cNvPr id="3" name="Google Shape;881;p23">
            <a:extLst>
              <a:ext uri="{FF2B5EF4-FFF2-40B4-BE49-F238E27FC236}">
                <a16:creationId xmlns:a16="http://schemas.microsoft.com/office/drawing/2014/main" id="{602DC62F-DBC3-489A-A766-AD08FD189F51}"/>
              </a:ext>
            </a:extLst>
          </p:cNvPr>
          <p:cNvSpPr txBox="1">
            <a:spLocks/>
          </p:cNvSpPr>
          <p:nvPr/>
        </p:nvSpPr>
        <p:spPr>
          <a:xfrm>
            <a:off x="1828800" y="895350"/>
            <a:ext cx="838200" cy="4011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i="0" dirty="0">
                <a:solidFill>
                  <a:schemeClr val="tx1"/>
                </a:solidFill>
                <a:effectLst/>
                <a:latin typeface="Fira Sans" panose="020B0503050000020004" pitchFamily="34" charset="0"/>
              </a:rPr>
              <a:t>Action</a:t>
            </a:r>
            <a:endParaRPr lang="en-US" sz="1200" b="1" dirty="0">
              <a:solidFill>
                <a:schemeClr val="tx1"/>
              </a:solidFill>
              <a:latin typeface="Fira Sans" panose="020B0503050000020004" pitchFamily="34" charset="0"/>
            </a:endParaRPr>
          </a:p>
        </p:txBody>
      </p:sp>
      <p:sp>
        <p:nvSpPr>
          <p:cNvPr id="4" name="Google Shape;881;p23">
            <a:extLst>
              <a:ext uri="{FF2B5EF4-FFF2-40B4-BE49-F238E27FC236}">
                <a16:creationId xmlns:a16="http://schemas.microsoft.com/office/drawing/2014/main" id="{71712A82-86FD-4C3A-BA95-6AD22DCC1F6E}"/>
              </a:ext>
            </a:extLst>
          </p:cNvPr>
          <p:cNvSpPr txBox="1">
            <a:spLocks/>
          </p:cNvSpPr>
          <p:nvPr/>
        </p:nvSpPr>
        <p:spPr>
          <a:xfrm>
            <a:off x="4152900" y="895350"/>
            <a:ext cx="952500" cy="4011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dirty="0">
                <a:solidFill>
                  <a:schemeClr val="tx1"/>
                </a:solidFill>
                <a:latin typeface="Fira Sans" panose="020B0503050000020004" pitchFamily="34" charset="0"/>
              </a:rPr>
              <a:t>Header</a:t>
            </a:r>
            <a:endParaRPr lang="en-US" sz="1200" b="1" dirty="0">
              <a:solidFill>
                <a:schemeClr val="tx1"/>
              </a:solidFill>
              <a:latin typeface="Fira Sans" panose="020B0503050000020004" pitchFamily="34" charset="0"/>
            </a:endParaRPr>
          </a:p>
        </p:txBody>
      </p:sp>
      <p:sp>
        <p:nvSpPr>
          <p:cNvPr id="5" name="Google Shape;881;p23">
            <a:extLst>
              <a:ext uri="{FF2B5EF4-FFF2-40B4-BE49-F238E27FC236}">
                <a16:creationId xmlns:a16="http://schemas.microsoft.com/office/drawing/2014/main" id="{FF1A27FC-752F-45C4-91AC-76E89465C41F}"/>
              </a:ext>
            </a:extLst>
          </p:cNvPr>
          <p:cNvSpPr txBox="1">
            <a:spLocks/>
          </p:cNvSpPr>
          <p:nvPr/>
        </p:nvSpPr>
        <p:spPr>
          <a:xfrm>
            <a:off x="6324600" y="895793"/>
            <a:ext cx="1295400" cy="4011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dirty="0">
                <a:solidFill>
                  <a:schemeClr val="tx1"/>
                </a:solidFill>
                <a:latin typeface="Fira Sans" panose="020B0503050000020004" pitchFamily="34" charset="0"/>
              </a:rPr>
              <a:t>Options</a:t>
            </a:r>
            <a:endParaRPr lang="en-US" sz="1200" b="1" dirty="0">
              <a:solidFill>
                <a:schemeClr val="tx1"/>
              </a:solidFill>
              <a:latin typeface="Fira Sans" panose="020B0503050000020004" pitchFamily="34" charset="0"/>
            </a:endParaRPr>
          </a:p>
        </p:txBody>
      </p:sp>
      <p:sp>
        <p:nvSpPr>
          <p:cNvPr id="6" name="Google Shape;881;p23">
            <a:extLst>
              <a:ext uri="{FF2B5EF4-FFF2-40B4-BE49-F238E27FC236}">
                <a16:creationId xmlns:a16="http://schemas.microsoft.com/office/drawing/2014/main" id="{8EBA4959-B6C9-4847-AA45-D585A2192A1D}"/>
              </a:ext>
            </a:extLst>
          </p:cNvPr>
          <p:cNvSpPr txBox="1">
            <a:spLocks/>
          </p:cNvSpPr>
          <p:nvPr/>
        </p:nvSpPr>
        <p:spPr>
          <a:xfrm>
            <a:off x="127148" y="524188"/>
            <a:ext cx="1981200" cy="4555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800" b="1" i="0" dirty="0">
                <a:solidFill>
                  <a:schemeClr val="tx1"/>
                </a:solidFill>
                <a:effectLst/>
                <a:latin typeface="Fira Sans" panose="020B0503050000020004" pitchFamily="34" charset="0"/>
              </a:rPr>
              <a:t>the Structure : </a:t>
            </a:r>
            <a:endParaRPr lang="en-US" b="1" dirty="0">
              <a:solidFill>
                <a:schemeClr val="tx1"/>
              </a:solidFill>
              <a:latin typeface="Fira Sans" panose="020B0503050000020004" pitchFamily="34" charset="0"/>
            </a:endParaRPr>
          </a:p>
        </p:txBody>
      </p:sp>
      <p:cxnSp>
        <p:nvCxnSpPr>
          <p:cNvPr id="11" name="Straight Arrow Connector 10">
            <a:extLst>
              <a:ext uri="{FF2B5EF4-FFF2-40B4-BE49-F238E27FC236}">
                <a16:creationId xmlns:a16="http://schemas.microsoft.com/office/drawing/2014/main" id="{2ADE276A-14D6-40D1-8101-54216E70B9BB}"/>
              </a:ext>
            </a:extLst>
          </p:cNvPr>
          <p:cNvCxnSpPr>
            <a:cxnSpLocks/>
            <a:stCxn id="3" idx="2"/>
          </p:cNvCxnSpPr>
          <p:nvPr/>
        </p:nvCxnSpPr>
        <p:spPr>
          <a:xfrm flipH="1">
            <a:off x="1542608" y="1296546"/>
            <a:ext cx="705292" cy="415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2EF2F7B0-C2E0-48F3-B948-FC1B0609805C}"/>
              </a:ext>
            </a:extLst>
          </p:cNvPr>
          <p:cNvGrpSpPr/>
          <p:nvPr/>
        </p:nvGrpSpPr>
        <p:grpSpPr>
          <a:xfrm>
            <a:off x="1287162" y="1773552"/>
            <a:ext cx="6569675" cy="340998"/>
            <a:chOff x="1078263" y="1773552"/>
            <a:chExt cx="6569675" cy="340998"/>
          </a:xfrm>
        </p:grpSpPr>
        <p:pic>
          <p:nvPicPr>
            <p:cNvPr id="9" name="Picture 8">
              <a:extLst>
                <a:ext uri="{FF2B5EF4-FFF2-40B4-BE49-F238E27FC236}">
                  <a16:creationId xmlns:a16="http://schemas.microsoft.com/office/drawing/2014/main" id="{FC3F415C-BF7F-439E-8E40-CC9B89FA7F42}"/>
                </a:ext>
              </a:extLst>
            </p:cNvPr>
            <p:cNvPicPr>
              <a:picLocks noChangeAspect="1"/>
            </p:cNvPicPr>
            <p:nvPr/>
          </p:nvPicPr>
          <p:blipFill rotWithShape="1">
            <a:blip r:embed="rId2"/>
            <a:srcRect t="-1" r="25428" b="-2354"/>
            <a:stretch/>
          </p:blipFill>
          <p:spPr>
            <a:xfrm>
              <a:off x="1139456" y="1773552"/>
              <a:ext cx="6480544" cy="340998"/>
            </a:xfrm>
            <a:prstGeom prst="rect">
              <a:avLst/>
            </a:prstGeom>
          </p:spPr>
        </p:pic>
        <p:sp>
          <p:nvSpPr>
            <p:cNvPr id="13" name="Left Brace 12">
              <a:extLst>
                <a:ext uri="{FF2B5EF4-FFF2-40B4-BE49-F238E27FC236}">
                  <a16:creationId xmlns:a16="http://schemas.microsoft.com/office/drawing/2014/main" id="{726E17D0-24F5-4FC2-8F86-4B5414E5DA69}"/>
                </a:ext>
              </a:extLst>
            </p:cNvPr>
            <p:cNvSpPr/>
            <p:nvPr/>
          </p:nvSpPr>
          <p:spPr>
            <a:xfrm>
              <a:off x="1078263" y="1835015"/>
              <a:ext cx="81959" cy="218071"/>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a:extLst>
                <a:ext uri="{FF2B5EF4-FFF2-40B4-BE49-F238E27FC236}">
                  <a16:creationId xmlns:a16="http://schemas.microsoft.com/office/drawing/2014/main" id="{CCC38456-4AAE-4BC5-9897-9EF3BC9F023C}"/>
                </a:ext>
              </a:extLst>
            </p:cNvPr>
            <p:cNvSpPr/>
            <p:nvPr/>
          </p:nvSpPr>
          <p:spPr>
            <a:xfrm flipH="1">
              <a:off x="1447800" y="1835015"/>
              <a:ext cx="70441" cy="218071"/>
            </a:xfrm>
            <a:prstGeom prst="leftBrace">
              <a:avLst>
                <a:gd name="adj1" fmla="val 8333"/>
                <a:gd name="adj2" fmla="val 5000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14">
              <a:extLst>
                <a:ext uri="{FF2B5EF4-FFF2-40B4-BE49-F238E27FC236}">
                  <a16:creationId xmlns:a16="http://schemas.microsoft.com/office/drawing/2014/main" id="{40A26525-4A42-44DB-912C-691C4B14DC18}"/>
                </a:ext>
              </a:extLst>
            </p:cNvPr>
            <p:cNvSpPr/>
            <p:nvPr/>
          </p:nvSpPr>
          <p:spPr>
            <a:xfrm>
              <a:off x="1496062" y="1835015"/>
              <a:ext cx="81959" cy="218071"/>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Left Brace 15">
              <a:extLst>
                <a:ext uri="{FF2B5EF4-FFF2-40B4-BE49-F238E27FC236}">
                  <a16:creationId xmlns:a16="http://schemas.microsoft.com/office/drawing/2014/main" id="{A89D190B-781B-49D1-BF5F-F8E721E07D81}"/>
                </a:ext>
              </a:extLst>
            </p:cNvPr>
            <p:cNvSpPr/>
            <p:nvPr/>
          </p:nvSpPr>
          <p:spPr>
            <a:xfrm flipH="1">
              <a:off x="2743200" y="1835015"/>
              <a:ext cx="70441" cy="218071"/>
            </a:xfrm>
            <a:prstGeom prst="leftBrace">
              <a:avLst>
                <a:gd name="adj1" fmla="val 8333"/>
                <a:gd name="adj2" fmla="val 5000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Left Brace 16">
              <a:extLst>
                <a:ext uri="{FF2B5EF4-FFF2-40B4-BE49-F238E27FC236}">
                  <a16:creationId xmlns:a16="http://schemas.microsoft.com/office/drawing/2014/main" id="{C7A81B26-0950-4A47-A3F6-F189BFE805E8}"/>
                </a:ext>
              </a:extLst>
            </p:cNvPr>
            <p:cNvSpPr/>
            <p:nvPr/>
          </p:nvSpPr>
          <p:spPr>
            <a:xfrm>
              <a:off x="2827167" y="1835015"/>
              <a:ext cx="81959" cy="218071"/>
            </a:xfrm>
            <a:prstGeom prst="lef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Left Brace 17">
              <a:extLst>
                <a:ext uri="{FF2B5EF4-FFF2-40B4-BE49-F238E27FC236}">
                  <a16:creationId xmlns:a16="http://schemas.microsoft.com/office/drawing/2014/main" id="{819FEC72-D326-4F5A-937E-4B85EC0EB831}"/>
                </a:ext>
              </a:extLst>
            </p:cNvPr>
            <p:cNvSpPr/>
            <p:nvPr/>
          </p:nvSpPr>
          <p:spPr>
            <a:xfrm flipH="1">
              <a:off x="7577497" y="1835015"/>
              <a:ext cx="70441" cy="218071"/>
            </a:xfrm>
            <a:prstGeom prst="leftBrace">
              <a:avLst>
                <a:gd name="adj1" fmla="val 8333"/>
                <a:gd name="adj2" fmla="val 5000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cxnSp>
        <p:nvCxnSpPr>
          <p:cNvPr id="23" name="Straight Arrow Connector 22">
            <a:extLst>
              <a:ext uri="{FF2B5EF4-FFF2-40B4-BE49-F238E27FC236}">
                <a16:creationId xmlns:a16="http://schemas.microsoft.com/office/drawing/2014/main" id="{88F6247D-AC69-4B29-B13F-337D955507DE}"/>
              </a:ext>
            </a:extLst>
          </p:cNvPr>
          <p:cNvCxnSpPr>
            <a:cxnSpLocks/>
            <a:stCxn id="4" idx="2"/>
          </p:cNvCxnSpPr>
          <p:nvPr/>
        </p:nvCxnSpPr>
        <p:spPr>
          <a:xfrm flipH="1">
            <a:off x="2533650" y="1296546"/>
            <a:ext cx="2095500" cy="415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BE4272-E376-4B2D-BBC6-B133835DF9DB}"/>
              </a:ext>
            </a:extLst>
          </p:cNvPr>
          <p:cNvCxnSpPr>
            <a:cxnSpLocks/>
            <a:stCxn id="5" idx="2"/>
          </p:cNvCxnSpPr>
          <p:nvPr/>
        </p:nvCxnSpPr>
        <p:spPr>
          <a:xfrm flipH="1">
            <a:off x="6506135" y="1296989"/>
            <a:ext cx="466165" cy="415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2E374B-7DA2-4D34-A0E9-F3C775C170BA}"/>
              </a:ext>
            </a:extLst>
          </p:cNvPr>
          <p:cNvCxnSpPr>
            <a:cxnSpLocks/>
          </p:cNvCxnSpPr>
          <p:nvPr/>
        </p:nvCxnSpPr>
        <p:spPr>
          <a:xfrm flipH="1">
            <a:off x="3022540" y="2266950"/>
            <a:ext cx="1" cy="2876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B2248B-449A-402E-A29B-C25A36D717E1}"/>
              </a:ext>
            </a:extLst>
          </p:cNvPr>
          <p:cNvCxnSpPr>
            <a:cxnSpLocks/>
          </p:cNvCxnSpPr>
          <p:nvPr/>
        </p:nvCxnSpPr>
        <p:spPr>
          <a:xfrm flipH="1">
            <a:off x="5943600" y="2263849"/>
            <a:ext cx="1" cy="28765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Google Shape;881;p23">
            <a:extLst>
              <a:ext uri="{FF2B5EF4-FFF2-40B4-BE49-F238E27FC236}">
                <a16:creationId xmlns:a16="http://schemas.microsoft.com/office/drawing/2014/main" id="{E6103B71-AAF0-46B8-87D1-601C00AB628B}"/>
              </a:ext>
            </a:extLst>
          </p:cNvPr>
          <p:cNvSpPr txBox="1">
            <a:spLocks/>
          </p:cNvSpPr>
          <p:nvPr/>
        </p:nvSpPr>
        <p:spPr>
          <a:xfrm>
            <a:off x="0" y="2180406"/>
            <a:ext cx="838200" cy="4011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i="0" dirty="0">
                <a:solidFill>
                  <a:schemeClr val="tx1"/>
                </a:solidFill>
                <a:effectLst/>
                <a:latin typeface="Fira Sans" panose="020B0503050000020004" pitchFamily="34" charset="0"/>
              </a:rPr>
              <a:t>Action</a:t>
            </a:r>
            <a:endParaRPr lang="en-US" sz="1200" b="1" dirty="0">
              <a:solidFill>
                <a:schemeClr val="tx1"/>
              </a:solidFill>
              <a:latin typeface="Fira Sans" panose="020B0503050000020004" pitchFamily="34" charset="0"/>
            </a:endParaRPr>
          </a:p>
        </p:txBody>
      </p:sp>
      <p:sp>
        <p:nvSpPr>
          <p:cNvPr id="35" name="Google Shape;881;p23">
            <a:extLst>
              <a:ext uri="{FF2B5EF4-FFF2-40B4-BE49-F238E27FC236}">
                <a16:creationId xmlns:a16="http://schemas.microsoft.com/office/drawing/2014/main" id="{4F3BDBC0-CED5-422A-BCED-B7228854D9FB}"/>
              </a:ext>
            </a:extLst>
          </p:cNvPr>
          <p:cNvSpPr txBox="1">
            <a:spLocks/>
          </p:cNvSpPr>
          <p:nvPr/>
        </p:nvSpPr>
        <p:spPr>
          <a:xfrm>
            <a:off x="3077045" y="2183147"/>
            <a:ext cx="952500" cy="4011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dirty="0">
                <a:solidFill>
                  <a:schemeClr val="tx1"/>
                </a:solidFill>
                <a:latin typeface="Fira Sans" panose="020B0503050000020004" pitchFamily="34" charset="0"/>
              </a:rPr>
              <a:t>Header</a:t>
            </a:r>
            <a:endParaRPr lang="en-US" sz="1200" b="1" dirty="0">
              <a:solidFill>
                <a:schemeClr val="tx1"/>
              </a:solidFill>
              <a:latin typeface="Fira Sans" panose="020B0503050000020004" pitchFamily="34" charset="0"/>
            </a:endParaRPr>
          </a:p>
        </p:txBody>
      </p:sp>
      <p:sp>
        <p:nvSpPr>
          <p:cNvPr id="36" name="Google Shape;881;p23">
            <a:extLst>
              <a:ext uri="{FF2B5EF4-FFF2-40B4-BE49-F238E27FC236}">
                <a16:creationId xmlns:a16="http://schemas.microsoft.com/office/drawing/2014/main" id="{8E108AD5-1C63-45CB-8141-DAF2DB7BDA7F}"/>
              </a:ext>
            </a:extLst>
          </p:cNvPr>
          <p:cNvSpPr txBox="1">
            <a:spLocks/>
          </p:cNvSpPr>
          <p:nvPr/>
        </p:nvSpPr>
        <p:spPr>
          <a:xfrm>
            <a:off x="5950245" y="2170554"/>
            <a:ext cx="1295400" cy="4011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dirty="0">
                <a:solidFill>
                  <a:schemeClr val="tx1"/>
                </a:solidFill>
                <a:latin typeface="Fira Sans" panose="020B0503050000020004" pitchFamily="34" charset="0"/>
              </a:rPr>
              <a:t>Options</a:t>
            </a:r>
            <a:endParaRPr lang="en-US" sz="1200" b="1" dirty="0">
              <a:solidFill>
                <a:schemeClr val="tx1"/>
              </a:solidFill>
              <a:latin typeface="Fira Sans" panose="020B0503050000020004" pitchFamily="34" charset="0"/>
            </a:endParaRPr>
          </a:p>
        </p:txBody>
      </p:sp>
      <p:sp>
        <p:nvSpPr>
          <p:cNvPr id="37" name="TextBox 36">
            <a:extLst>
              <a:ext uri="{FF2B5EF4-FFF2-40B4-BE49-F238E27FC236}">
                <a16:creationId xmlns:a16="http://schemas.microsoft.com/office/drawing/2014/main" id="{95694F3B-1F78-4B34-92AF-5A0AE785D77E}"/>
              </a:ext>
            </a:extLst>
          </p:cNvPr>
          <p:cNvSpPr txBox="1"/>
          <p:nvPr/>
        </p:nvSpPr>
        <p:spPr>
          <a:xfrm>
            <a:off x="0" y="2581602"/>
            <a:ext cx="3006600" cy="2246769"/>
          </a:xfrm>
          <a:prstGeom prst="rect">
            <a:avLst/>
          </a:prstGeom>
          <a:noFill/>
        </p:spPr>
        <p:txBody>
          <a:bodyPr wrap="square" rtlCol="0">
            <a:spAutoFit/>
          </a:bodyPr>
          <a:lstStyle/>
          <a:p>
            <a:r>
              <a:rPr lang="en-US" dirty="0">
                <a:latin typeface="Fira Sans" panose="020B0503050000020004" pitchFamily="34" charset="0"/>
              </a:rPr>
              <a:t>An Action to take when traffic matches the rule :</a:t>
            </a:r>
          </a:p>
          <a:p>
            <a:r>
              <a:rPr lang="en-US" b="1" dirty="0">
                <a:latin typeface="Fira Sans" panose="020B0503050000020004" pitchFamily="34" charset="0"/>
              </a:rPr>
              <a:t>Pass</a:t>
            </a:r>
            <a:r>
              <a:rPr lang="en-US" dirty="0">
                <a:latin typeface="Fira Sans" panose="020B0503050000020004" pitchFamily="34" charset="0"/>
              </a:rPr>
              <a:t> : passing packets without alerts </a:t>
            </a:r>
          </a:p>
          <a:p>
            <a:r>
              <a:rPr lang="en-US" b="1" dirty="0">
                <a:latin typeface="Fira Sans" panose="020B0503050000020004" pitchFamily="34" charset="0"/>
              </a:rPr>
              <a:t>Drop</a:t>
            </a:r>
            <a:r>
              <a:rPr lang="en-US" dirty="0">
                <a:latin typeface="Fira Sans" panose="020B0503050000020004" pitchFamily="34" charset="0"/>
              </a:rPr>
              <a:t> : stop processing the packet and generate an alert</a:t>
            </a:r>
          </a:p>
          <a:p>
            <a:r>
              <a:rPr lang="en-US" b="1" dirty="0">
                <a:latin typeface="Fira Sans" panose="020B0503050000020004" pitchFamily="34" charset="0"/>
              </a:rPr>
              <a:t>Reject</a:t>
            </a:r>
            <a:r>
              <a:rPr lang="en-US" dirty="0">
                <a:latin typeface="Fira Sans" panose="020B0503050000020004" pitchFamily="34" charset="0"/>
              </a:rPr>
              <a:t> : drop the matching packet.</a:t>
            </a:r>
          </a:p>
          <a:p>
            <a:r>
              <a:rPr lang="en-US" b="1" dirty="0">
                <a:latin typeface="Fira Sans" panose="020B0503050000020004" pitchFamily="34" charset="0"/>
              </a:rPr>
              <a:t>Alert </a:t>
            </a:r>
            <a:r>
              <a:rPr lang="en-US" dirty="0">
                <a:latin typeface="Fira Sans" panose="020B0503050000020004" pitchFamily="34" charset="0"/>
              </a:rPr>
              <a:t>: Suricata will generate an alert and log it for further analysis.</a:t>
            </a:r>
          </a:p>
        </p:txBody>
      </p:sp>
      <p:sp>
        <p:nvSpPr>
          <p:cNvPr id="38" name="TextBox 37">
            <a:extLst>
              <a:ext uri="{FF2B5EF4-FFF2-40B4-BE49-F238E27FC236}">
                <a16:creationId xmlns:a16="http://schemas.microsoft.com/office/drawing/2014/main" id="{093B7890-4ABE-46DE-ADC6-0F2EDD8B0DF7}"/>
              </a:ext>
            </a:extLst>
          </p:cNvPr>
          <p:cNvSpPr txBox="1"/>
          <p:nvPr/>
        </p:nvSpPr>
        <p:spPr>
          <a:xfrm>
            <a:off x="3022540" y="2571750"/>
            <a:ext cx="2921060" cy="1815882"/>
          </a:xfrm>
          <a:prstGeom prst="rect">
            <a:avLst/>
          </a:prstGeom>
          <a:noFill/>
        </p:spPr>
        <p:txBody>
          <a:bodyPr wrap="square" rtlCol="0">
            <a:spAutoFit/>
          </a:bodyPr>
          <a:lstStyle/>
          <a:p>
            <a:r>
              <a:rPr lang="en-US" dirty="0">
                <a:latin typeface="Fira Sans" panose="020B0503050000020004" pitchFamily="34" charset="0"/>
              </a:rPr>
              <a:t>header section that describes the network protocol, source and destination IP addresses, ports, and direction of traffic .</a:t>
            </a:r>
          </a:p>
          <a:p>
            <a:endParaRPr lang="en-US" dirty="0">
              <a:latin typeface="Fira Sans" panose="020B0503050000020004" pitchFamily="34" charset="0"/>
            </a:endParaRPr>
          </a:p>
          <a:p>
            <a:r>
              <a:rPr lang="fr-FR" dirty="0">
                <a:latin typeface="Fira Sans" panose="020B0503050000020004" pitchFamily="34" charset="0"/>
              </a:rPr>
              <a:t>&lt;PROTOCOL&gt; &lt;SOURCE IP&gt; &lt;SOURCE PORT&gt; -&gt; &lt;DESTINATION IP&gt; &lt;DESTINATION PORT&gt;</a:t>
            </a:r>
            <a:endParaRPr lang="en-US" dirty="0">
              <a:latin typeface="Fira Sans" panose="020B0503050000020004" pitchFamily="34" charset="0"/>
            </a:endParaRPr>
          </a:p>
        </p:txBody>
      </p:sp>
      <p:sp>
        <p:nvSpPr>
          <p:cNvPr id="39" name="TextBox 38">
            <a:extLst>
              <a:ext uri="{FF2B5EF4-FFF2-40B4-BE49-F238E27FC236}">
                <a16:creationId xmlns:a16="http://schemas.microsoft.com/office/drawing/2014/main" id="{23AD0B86-DF11-42D9-A9A5-F1648E5D1962}"/>
              </a:ext>
            </a:extLst>
          </p:cNvPr>
          <p:cNvSpPr txBox="1"/>
          <p:nvPr/>
        </p:nvSpPr>
        <p:spPr>
          <a:xfrm>
            <a:off x="6014744" y="2570421"/>
            <a:ext cx="2921060" cy="1815882"/>
          </a:xfrm>
          <a:prstGeom prst="rect">
            <a:avLst/>
          </a:prstGeom>
          <a:noFill/>
        </p:spPr>
        <p:txBody>
          <a:bodyPr wrap="square" rtlCol="0">
            <a:spAutoFit/>
          </a:bodyPr>
          <a:lstStyle/>
          <a:p>
            <a:r>
              <a:rPr lang="en-US" dirty="0">
                <a:latin typeface="Fira Sans" panose="020B0503050000020004" pitchFamily="34" charset="0"/>
              </a:rPr>
              <a:t>which specify things like the Signature ID (</a:t>
            </a:r>
            <a:r>
              <a:rPr lang="en-US" dirty="0" err="1">
                <a:latin typeface="Fira Sans" panose="020B0503050000020004" pitchFamily="34" charset="0"/>
              </a:rPr>
              <a:t>sid</a:t>
            </a:r>
            <a:r>
              <a:rPr lang="en-US" dirty="0">
                <a:latin typeface="Fira Sans" panose="020B0503050000020004" pitchFamily="34" charset="0"/>
              </a:rPr>
              <a:t>), log message, regular expressions that match the contents of packets, classification type, and other modifiers that can help narrow identify legitimate and suspicious traffic.</a:t>
            </a:r>
          </a:p>
        </p:txBody>
      </p:sp>
      <p:sp>
        <p:nvSpPr>
          <p:cNvPr id="46" name="Slide Number Placeholder 45">
            <a:extLst>
              <a:ext uri="{FF2B5EF4-FFF2-40B4-BE49-F238E27FC236}">
                <a16:creationId xmlns:a16="http://schemas.microsoft.com/office/drawing/2014/main" id="{678A1E9B-F1A9-4D86-92D9-5E3DF0836927}"/>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7500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4419DE7D-FD4A-4C32-B696-F67C8B97EC70}"/>
              </a:ext>
            </a:extLst>
          </p:cNvPr>
          <p:cNvSpPr txBox="1">
            <a:spLocks/>
          </p:cNvSpPr>
          <p:nvPr/>
        </p:nvSpPr>
        <p:spPr>
          <a:xfrm>
            <a:off x="265814" y="35884"/>
            <a:ext cx="58301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Understanding Suricata Signatures</a:t>
            </a:r>
            <a:endParaRPr lang="en-US" sz="1800" b="1" dirty="0">
              <a:solidFill>
                <a:schemeClr val="tx1"/>
              </a:solidFill>
              <a:latin typeface="Fira Sans" panose="020B0503050000020004" pitchFamily="34" charset="0"/>
            </a:endParaRPr>
          </a:p>
        </p:txBody>
      </p:sp>
      <p:sp>
        <p:nvSpPr>
          <p:cNvPr id="3" name="Google Shape;881;p23">
            <a:extLst>
              <a:ext uri="{FF2B5EF4-FFF2-40B4-BE49-F238E27FC236}">
                <a16:creationId xmlns:a16="http://schemas.microsoft.com/office/drawing/2014/main" id="{E59884A3-222B-4089-A2ED-12404402FE02}"/>
              </a:ext>
            </a:extLst>
          </p:cNvPr>
          <p:cNvSpPr txBox="1">
            <a:spLocks/>
          </p:cNvSpPr>
          <p:nvPr/>
        </p:nvSpPr>
        <p:spPr>
          <a:xfrm>
            <a:off x="127148" y="524188"/>
            <a:ext cx="1981200" cy="4555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800" b="1" dirty="0">
                <a:solidFill>
                  <a:schemeClr val="tx1"/>
                </a:solidFill>
                <a:latin typeface="Fira Sans" panose="020B0503050000020004" pitchFamily="34" charset="0"/>
              </a:rPr>
              <a:t>Example</a:t>
            </a:r>
            <a:r>
              <a:rPr lang="en-US" sz="1800" b="1" i="0" dirty="0">
                <a:solidFill>
                  <a:schemeClr val="tx1"/>
                </a:solidFill>
                <a:effectLst/>
                <a:latin typeface="Fira Sans" panose="020B0503050000020004" pitchFamily="34" charset="0"/>
              </a:rPr>
              <a:t> : </a:t>
            </a:r>
            <a:endParaRPr lang="en-US" b="1" dirty="0">
              <a:solidFill>
                <a:schemeClr val="tx1"/>
              </a:solidFill>
              <a:latin typeface="Fira Sans" panose="020B0503050000020004" pitchFamily="34" charset="0"/>
            </a:endParaRPr>
          </a:p>
        </p:txBody>
      </p:sp>
      <p:pic>
        <p:nvPicPr>
          <p:cNvPr id="5" name="Picture 4">
            <a:extLst>
              <a:ext uri="{FF2B5EF4-FFF2-40B4-BE49-F238E27FC236}">
                <a16:creationId xmlns:a16="http://schemas.microsoft.com/office/drawing/2014/main" id="{22A16B44-F1B0-4E40-8AA6-7E51B43A2D05}"/>
              </a:ext>
            </a:extLst>
          </p:cNvPr>
          <p:cNvPicPr>
            <a:picLocks noChangeAspect="1"/>
          </p:cNvPicPr>
          <p:nvPr/>
        </p:nvPicPr>
        <p:blipFill>
          <a:blip r:embed="rId2"/>
          <a:stretch>
            <a:fillRect/>
          </a:stretch>
        </p:blipFill>
        <p:spPr>
          <a:xfrm>
            <a:off x="1290179" y="1096888"/>
            <a:ext cx="6563641" cy="533474"/>
          </a:xfrm>
          <a:prstGeom prst="rect">
            <a:avLst/>
          </a:prstGeom>
        </p:spPr>
      </p:pic>
      <p:sp>
        <p:nvSpPr>
          <p:cNvPr id="6" name="TextBox 5">
            <a:extLst>
              <a:ext uri="{FF2B5EF4-FFF2-40B4-BE49-F238E27FC236}">
                <a16:creationId xmlns:a16="http://schemas.microsoft.com/office/drawing/2014/main" id="{16B08DDE-6BB9-4641-845C-9512FDC55594}"/>
              </a:ext>
            </a:extLst>
          </p:cNvPr>
          <p:cNvSpPr txBox="1"/>
          <p:nvPr/>
        </p:nvSpPr>
        <p:spPr>
          <a:xfrm>
            <a:off x="136451" y="1947023"/>
            <a:ext cx="8725786" cy="738664"/>
          </a:xfrm>
          <a:prstGeom prst="rect">
            <a:avLst/>
          </a:prstGeom>
          <a:noFill/>
        </p:spPr>
        <p:txBody>
          <a:bodyPr wrap="square" rtlCol="0">
            <a:spAutoFit/>
          </a:bodyPr>
          <a:lstStyle/>
          <a:p>
            <a:r>
              <a:rPr lang="en-US" dirty="0">
                <a:latin typeface="Fira Sans" panose="020B0503050000020004" pitchFamily="34" charset="0"/>
              </a:rPr>
              <a:t>This signature would make Suricata alert on all incoming SSH packets from any network that are destined for us (our </a:t>
            </a:r>
            <a:r>
              <a:rPr lang="en-US" dirty="0" err="1">
                <a:latin typeface="Fira Sans" panose="020B0503050000020004" pitchFamily="34" charset="0"/>
              </a:rPr>
              <a:t>ip</a:t>
            </a:r>
            <a:r>
              <a:rPr lang="en-US" dirty="0">
                <a:latin typeface="Fira Sans" panose="020B0503050000020004" pitchFamily="34" charset="0"/>
              </a:rPr>
              <a:t> : 192.168.42.130) , that are not destined for port 22 . </a:t>
            </a:r>
          </a:p>
          <a:p>
            <a:r>
              <a:rPr lang="en-US" dirty="0">
                <a:latin typeface="Fira Sans" panose="020B0503050000020004" pitchFamily="34" charset="0"/>
              </a:rPr>
              <a:t>the msg option with a value of SSH traffic detected on non-SSH port explaining what the alert is about .</a:t>
            </a:r>
          </a:p>
        </p:txBody>
      </p:sp>
      <p:sp>
        <p:nvSpPr>
          <p:cNvPr id="10" name="Google Shape;881;p23">
            <a:extLst>
              <a:ext uri="{FF2B5EF4-FFF2-40B4-BE49-F238E27FC236}">
                <a16:creationId xmlns:a16="http://schemas.microsoft.com/office/drawing/2014/main" id="{E5E85431-87B3-462C-A8D4-7C80944115AE}"/>
              </a:ext>
            </a:extLst>
          </p:cNvPr>
          <p:cNvSpPr txBox="1">
            <a:spLocks/>
          </p:cNvSpPr>
          <p:nvPr/>
        </p:nvSpPr>
        <p:spPr>
          <a:xfrm>
            <a:off x="127148" y="2774569"/>
            <a:ext cx="2387452" cy="4555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latin typeface="Fira Sans" panose="020B0503050000020004" pitchFamily="34" charset="0"/>
              </a:rPr>
              <a:t>Running Suricata : </a:t>
            </a:r>
          </a:p>
        </p:txBody>
      </p:sp>
      <p:pic>
        <p:nvPicPr>
          <p:cNvPr id="12" name="Picture 11">
            <a:extLst>
              <a:ext uri="{FF2B5EF4-FFF2-40B4-BE49-F238E27FC236}">
                <a16:creationId xmlns:a16="http://schemas.microsoft.com/office/drawing/2014/main" id="{7D1E5058-4508-42CE-867F-176E0C778E93}"/>
              </a:ext>
            </a:extLst>
          </p:cNvPr>
          <p:cNvPicPr>
            <a:picLocks noChangeAspect="1"/>
          </p:cNvPicPr>
          <p:nvPr/>
        </p:nvPicPr>
        <p:blipFill>
          <a:blip r:embed="rId3"/>
          <a:stretch>
            <a:fillRect/>
          </a:stretch>
        </p:blipFill>
        <p:spPr>
          <a:xfrm>
            <a:off x="1755761" y="3652964"/>
            <a:ext cx="5487166" cy="247685"/>
          </a:xfrm>
          <a:prstGeom prst="rect">
            <a:avLst/>
          </a:prstGeom>
        </p:spPr>
      </p:pic>
      <p:sp>
        <p:nvSpPr>
          <p:cNvPr id="18" name="Slide Number Placeholder 17">
            <a:extLst>
              <a:ext uri="{FF2B5EF4-FFF2-40B4-BE49-F238E27FC236}">
                <a16:creationId xmlns:a16="http://schemas.microsoft.com/office/drawing/2014/main" id="{4950D34E-A065-4511-B436-5B0381C84B0B}"/>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91456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B42CB57C-283D-4D79-B414-64667B2A5E0F}"/>
              </a:ext>
            </a:extLst>
          </p:cNvPr>
          <p:cNvSpPr txBox="1">
            <a:spLocks/>
          </p:cNvSpPr>
          <p:nvPr/>
        </p:nvSpPr>
        <p:spPr>
          <a:xfrm>
            <a:off x="265814" y="25252"/>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3" name="Straight Connector 2">
            <a:extLst>
              <a:ext uri="{FF2B5EF4-FFF2-40B4-BE49-F238E27FC236}">
                <a16:creationId xmlns:a16="http://schemas.microsoft.com/office/drawing/2014/main" id="{B666C0A1-BC20-4CFB-ADCF-7CBE26613209}"/>
              </a:ext>
            </a:extLst>
          </p:cNvPr>
          <p:cNvCxnSpPr/>
          <p:nvPr/>
        </p:nvCxnSpPr>
        <p:spPr>
          <a:xfrm>
            <a:off x="381000" y="597952"/>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974337-E9AB-4E78-9F57-0D0D1E75A757}"/>
              </a:ext>
            </a:extLst>
          </p:cNvPr>
          <p:cNvSpPr txBox="1"/>
          <p:nvPr/>
        </p:nvSpPr>
        <p:spPr>
          <a:xfrm>
            <a:off x="248093" y="742950"/>
            <a:ext cx="4572000" cy="338554"/>
          </a:xfrm>
          <a:prstGeom prst="rect">
            <a:avLst/>
          </a:prstGeom>
          <a:noFill/>
        </p:spPr>
        <p:txBody>
          <a:bodyPr wrap="square">
            <a:spAutoFit/>
          </a:bodyPr>
          <a:lstStyle/>
          <a:p>
            <a:r>
              <a:rPr lang="en-US" sz="1600" b="1" dirty="0">
                <a:latin typeface="Fira Sans" panose="020B0503050000020004" pitchFamily="34" charset="0"/>
              </a:rPr>
              <a:t>Installing Elasticsearch and Kibana :</a:t>
            </a:r>
          </a:p>
        </p:txBody>
      </p:sp>
      <p:pic>
        <p:nvPicPr>
          <p:cNvPr id="9" name="Picture 8">
            <a:extLst>
              <a:ext uri="{FF2B5EF4-FFF2-40B4-BE49-F238E27FC236}">
                <a16:creationId xmlns:a16="http://schemas.microsoft.com/office/drawing/2014/main" id="{F0A520DD-1E19-4E99-AA17-719DD9DFBF29}"/>
              </a:ext>
            </a:extLst>
          </p:cNvPr>
          <p:cNvPicPr>
            <a:picLocks noChangeAspect="1"/>
          </p:cNvPicPr>
          <p:nvPr/>
        </p:nvPicPr>
        <p:blipFill>
          <a:blip r:embed="rId2"/>
          <a:stretch>
            <a:fillRect/>
          </a:stretch>
        </p:blipFill>
        <p:spPr>
          <a:xfrm>
            <a:off x="0" y="1226501"/>
            <a:ext cx="9144000" cy="380246"/>
          </a:xfrm>
          <a:prstGeom prst="rect">
            <a:avLst/>
          </a:prstGeom>
        </p:spPr>
      </p:pic>
      <p:pic>
        <p:nvPicPr>
          <p:cNvPr id="11" name="Picture 10">
            <a:extLst>
              <a:ext uri="{FF2B5EF4-FFF2-40B4-BE49-F238E27FC236}">
                <a16:creationId xmlns:a16="http://schemas.microsoft.com/office/drawing/2014/main" id="{A495E2F3-45EE-4A52-8BCB-982ADF86E40B}"/>
              </a:ext>
            </a:extLst>
          </p:cNvPr>
          <p:cNvPicPr>
            <a:picLocks noChangeAspect="1"/>
          </p:cNvPicPr>
          <p:nvPr/>
        </p:nvPicPr>
        <p:blipFill>
          <a:blip r:embed="rId3"/>
          <a:stretch>
            <a:fillRect/>
          </a:stretch>
        </p:blipFill>
        <p:spPr>
          <a:xfrm>
            <a:off x="0" y="1751744"/>
            <a:ext cx="9144000" cy="320717"/>
          </a:xfrm>
          <a:prstGeom prst="rect">
            <a:avLst/>
          </a:prstGeom>
        </p:spPr>
      </p:pic>
      <p:pic>
        <p:nvPicPr>
          <p:cNvPr id="13" name="Picture 12">
            <a:extLst>
              <a:ext uri="{FF2B5EF4-FFF2-40B4-BE49-F238E27FC236}">
                <a16:creationId xmlns:a16="http://schemas.microsoft.com/office/drawing/2014/main" id="{81733CCB-8A02-4220-92B8-C53C2CE4F15D}"/>
              </a:ext>
            </a:extLst>
          </p:cNvPr>
          <p:cNvPicPr>
            <a:picLocks noChangeAspect="1"/>
          </p:cNvPicPr>
          <p:nvPr/>
        </p:nvPicPr>
        <p:blipFill>
          <a:blip r:embed="rId4"/>
          <a:stretch>
            <a:fillRect/>
          </a:stretch>
        </p:blipFill>
        <p:spPr>
          <a:xfrm>
            <a:off x="0" y="2217458"/>
            <a:ext cx="3696216" cy="314369"/>
          </a:xfrm>
          <a:prstGeom prst="rect">
            <a:avLst/>
          </a:prstGeom>
        </p:spPr>
      </p:pic>
      <p:pic>
        <p:nvPicPr>
          <p:cNvPr id="15" name="Picture 14">
            <a:extLst>
              <a:ext uri="{FF2B5EF4-FFF2-40B4-BE49-F238E27FC236}">
                <a16:creationId xmlns:a16="http://schemas.microsoft.com/office/drawing/2014/main" id="{0BFC489B-7FC9-4CD2-A384-4FAA391ADCB6}"/>
              </a:ext>
            </a:extLst>
          </p:cNvPr>
          <p:cNvPicPr>
            <a:picLocks noChangeAspect="1"/>
          </p:cNvPicPr>
          <p:nvPr/>
        </p:nvPicPr>
        <p:blipFill>
          <a:blip r:embed="rId5"/>
          <a:stretch>
            <a:fillRect/>
          </a:stretch>
        </p:blipFill>
        <p:spPr>
          <a:xfrm>
            <a:off x="0" y="2619726"/>
            <a:ext cx="5506218" cy="466790"/>
          </a:xfrm>
          <a:prstGeom prst="rect">
            <a:avLst/>
          </a:prstGeom>
        </p:spPr>
      </p:pic>
      <p:sp>
        <p:nvSpPr>
          <p:cNvPr id="16" name="TextBox 15">
            <a:extLst>
              <a:ext uri="{FF2B5EF4-FFF2-40B4-BE49-F238E27FC236}">
                <a16:creationId xmlns:a16="http://schemas.microsoft.com/office/drawing/2014/main" id="{B6ED4650-8290-45DB-994C-26B590903757}"/>
              </a:ext>
            </a:extLst>
          </p:cNvPr>
          <p:cNvSpPr txBox="1"/>
          <p:nvPr/>
        </p:nvSpPr>
        <p:spPr>
          <a:xfrm>
            <a:off x="0" y="3086516"/>
            <a:ext cx="9067800" cy="1028551"/>
          </a:xfrm>
          <a:prstGeom prst="rect">
            <a:avLst/>
          </a:prstGeom>
          <a:noFill/>
        </p:spPr>
        <p:txBody>
          <a:bodyPr wrap="square" rtlCol="0">
            <a:spAutoFit/>
          </a:bodyPr>
          <a:lstStyle/>
          <a:p>
            <a:pPr>
              <a:lnSpc>
                <a:spcPct val="150000"/>
              </a:lnSpc>
            </a:pPr>
            <a:r>
              <a:rPr lang="en-US" dirty="0">
                <a:latin typeface="Fira Sans" panose="020B0503050000020004" pitchFamily="34" charset="0"/>
              </a:rPr>
              <a:t>The tow first lines of commands are for : </a:t>
            </a:r>
            <a:r>
              <a:rPr lang="en-US" b="0" i="0" dirty="0">
                <a:solidFill>
                  <a:srgbClr val="4D5B7C"/>
                </a:solidFill>
                <a:effectLst/>
                <a:latin typeface="Fira Sans" panose="020B0503050000020004" pitchFamily="34" charset="0"/>
              </a:rPr>
              <a:t>adding  the Elastic GPG key to </a:t>
            </a:r>
            <a:r>
              <a:rPr lang="en-US" dirty="0">
                <a:solidFill>
                  <a:srgbClr val="4D5B7C"/>
                </a:solidFill>
                <a:latin typeface="Fira Sans" panose="020B0503050000020004" pitchFamily="34" charset="0"/>
              </a:rPr>
              <a:t>our </a:t>
            </a:r>
            <a:r>
              <a:rPr lang="en-US" b="0" i="0" dirty="0">
                <a:solidFill>
                  <a:srgbClr val="4D5B7C"/>
                </a:solidFill>
                <a:effectLst/>
                <a:latin typeface="Fira Sans" panose="020B0503050000020004" pitchFamily="34" charset="0"/>
              </a:rPr>
              <a:t>server and adding the Elastic source list to the </a:t>
            </a:r>
            <a:r>
              <a:rPr lang="en-US" b="0" i="0" dirty="0" err="1">
                <a:solidFill>
                  <a:srgbClr val="4D5B7C"/>
                </a:solidFill>
                <a:effectLst/>
                <a:latin typeface="Fira Sans" panose="020B0503050000020004" pitchFamily="34" charset="0"/>
              </a:rPr>
              <a:t>sources.list.d</a:t>
            </a:r>
            <a:r>
              <a:rPr lang="en-US" b="0" i="0" dirty="0">
                <a:solidFill>
                  <a:srgbClr val="4D5B7C"/>
                </a:solidFill>
                <a:effectLst/>
                <a:latin typeface="Fira Sans" panose="020B0503050000020004" pitchFamily="34" charset="0"/>
              </a:rPr>
              <a:t> directory, where apt will search for new sources .</a:t>
            </a:r>
          </a:p>
          <a:p>
            <a:pPr>
              <a:lnSpc>
                <a:spcPct val="150000"/>
              </a:lnSpc>
            </a:pPr>
            <a:r>
              <a:rPr lang="en-US" dirty="0">
                <a:solidFill>
                  <a:schemeClr val="tx1"/>
                </a:solidFill>
                <a:latin typeface="Fira Sans" panose="020B0503050000020004" pitchFamily="34" charset="0"/>
              </a:rPr>
              <a:t>After that we</a:t>
            </a:r>
            <a:r>
              <a:rPr lang="en-US" b="0" i="0" dirty="0">
                <a:solidFill>
                  <a:srgbClr val="4D5B7C"/>
                </a:solidFill>
                <a:effectLst/>
                <a:latin typeface="Inter"/>
              </a:rPr>
              <a:t> </a:t>
            </a:r>
            <a:r>
              <a:rPr lang="en-US" dirty="0">
                <a:solidFill>
                  <a:schemeClr val="tx1"/>
                </a:solidFill>
                <a:latin typeface="Fira Sans" panose="020B0503050000020004" pitchFamily="34" charset="0"/>
              </a:rPr>
              <a:t>update our server’s package index and we installed Elasticsearch and Kibana </a:t>
            </a:r>
          </a:p>
        </p:txBody>
      </p:sp>
      <p:sp>
        <p:nvSpPr>
          <p:cNvPr id="19" name="Google Shape;881;p23">
            <a:extLst>
              <a:ext uri="{FF2B5EF4-FFF2-40B4-BE49-F238E27FC236}">
                <a16:creationId xmlns:a16="http://schemas.microsoft.com/office/drawing/2014/main" id="{DE61D28C-48A5-4937-B1D7-9B297FA161F3}"/>
              </a:ext>
            </a:extLst>
          </p:cNvPr>
          <p:cNvSpPr txBox="1">
            <a:spLocks/>
          </p:cNvSpPr>
          <p:nvPr/>
        </p:nvSpPr>
        <p:spPr>
          <a:xfrm>
            <a:off x="265814" y="14620"/>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20" name="Straight Connector 19">
            <a:extLst>
              <a:ext uri="{FF2B5EF4-FFF2-40B4-BE49-F238E27FC236}">
                <a16:creationId xmlns:a16="http://schemas.microsoft.com/office/drawing/2014/main" id="{26F2EB6B-3014-4347-BADF-7F7721F93643}"/>
              </a:ext>
            </a:extLst>
          </p:cNvPr>
          <p:cNvCxnSpPr/>
          <p:nvPr/>
        </p:nvCxnSpPr>
        <p:spPr>
          <a:xfrm>
            <a:off x="381000" y="587320"/>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Slide Number Placeholder 25">
            <a:extLst>
              <a:ext uri="{FF2B5EF4-FFF2-40B4-BE49-F238E27FC236}">
                <a16:creationId xmlns:a16="http://schemas.microsoft.com/office/drawing/2014/main" id="{CEA980FB-1A97-4772-B1AF-26B1554D858B}"/>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174719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B8E27-64C6-4371-8FB1-DD31C0B0A820}"/>
              </a:ext>
            </a:extLst>
          </p:cNvPr>
          <p:cNvSpPr txBox="1"/>
          <p:nvPr/>
        </p:nvSpPr>
        <p:spPr>
          <a:xfrm>
            <a:off x="4191000" y="486739"/>
            <a:ext cx="4572000" cy="738664"/>
          </a:xfrm>
          <a:prstGeom prst="rect">
            <a:avLst/>
          </a:prstGeom>
          <a:noFill/>
        </p:spPr>
        <p:txBody>
          <a:bodyPr wrap="square">
            <a:spAutoFit/>
          </a:bodyPr>
          <a:lstStyle/>
          <a:p>
            <a:r>
              <a:rPr lang="en-US" b="1" i="0" dirty="0">
                <a:solidFill>
                  <a:srgbClr val="24335A"/>
                </a:solidFill>
                <a:effectLst/>
                <a:latin typeface="Courier New" panose="02070309020205020404" pitchFamily="49" charset="0"/>
              </a:rPr>
              <a:t>/</a:t>
            </a:r>
            <a:r>
              <a:rPr lang="en-US" b="1" i="0" dirty="0" err="1">
                <a:solidFill>
                  <a:srgbClr val="24335A"/>
                </a:solidFill>
                <a:effectLst/>
                <a:latin typeface="Courier New" panose="02070309020205020404" pitchFamily="49" charset="0"/>
              </a:rPr>
              <a:t>etc</a:t>
            </a:r>
            <a:r>
              <a:rPr lang="en-US" b="1" i="0" dirty="0">
                <a:solidFill>
                  <a:srgbClr val="24335A"/>
                </a:solidFill>
                <a:effectLst/>
                <a:latin typeface="Courier New" panose="02070309020205020404" pitchFamily="49" charset="0"/>
              </a:rPr>
              <a:t>/</a:t>
            </a:r>
            <a:r>
              <a:rPr lang="en-US" b="1" i="0" dirty="0" err="1">
                <a:solidFill>
                  <a:srgbClr val="24335A"/>
                </a:solidFill>
                <a:effectLst/>
                <a:latin typeface="Courier New" panose="02070309020205020404" pitchFamily="49" charset="0"/>
              </a:rPr>
              <a:t>kibana</a:t>
            </a:r>
            <a:r>
              <a:rPr lang="en-US" b="1" i="0" dirty="0">
                <a:solidFill>
                  <a:srgbClr val="24335A"/>
                </a:solidFill>
                <a:effectLst/>
                <a:latin typeface="Courier New" panose="02070309020205020404" pitchFamily="49" charset="0"/>
              </a:rPr>
              <a:t>/</a:t>
            </a:r>
            <a:r>
              <a:rPr lang="en-US" b="1" i="0" dirty="0" err="1">
                <a:solidFill>
                  <a:srgbClr val="24335A"/>
                </a:solidFill>
                <a:effectLst/>
                <a:latin typeface="Courier New" panose="02070309020205020404" pitchFamily="49" charset="0"/>
              </a:rPr>
              <a:t>kibana.yml</a:t>
            </a:r>
            <a:endParaRPr lang="en-US" b="1" i="0" dirty="0">
              <a:solidFill>
                <a:srgbClr val="24335A"/>
              </a:solidFill>
              <a:effectLst/>
              <a:latin typeface="Courier New" panose="02070309020205020404" pitchFamily="49" charset="0"/>
            </a:endParaRPr>
          </a:p>
          <a:p>
            <a:r>
              <a:rPr lang="en-US" b="1" i="0" dirty="0">
                <a:solidFill>
                  <a:srgbClr val="24335A"/>
                </a:solidFill>
                <a:effectLst/>
                <a:latin typeface="Courier New" panose="02070309020205020404" pitchFamily="49" charset="0"/>
              </a:rPr>
              <a:t>/</a:t>
            </a:r>
            <a:r>
              <a:rPr lang="en-US" b="1" i="0" dirty="0" err="1">
                <a:solidFill>
                  <a:srgbClr val="24335A"/>
                </a:solidFill>
                <a:effectLst/>
                <a:latin typeface="Courier New" panose="02070309020205020404" pitchFamily="49" charset="0"/>
              </a:rPr>
              <a:t>etc</a:t>
            </a:r>
            <a:r>
              <a:rPr lang="en-US" b="1" i="0" dirty="0">
                <a:solidFill>
                  <a:srgbClr val="24335A"/>
                </a:solidFill>
                <a:effectLst/>
                <a:latin typeface="Courier New" panose="02070309020205020404" pitchFamily="49" charset="0"/>
              </a:rPr>
              <a:t>/</a:t>
            </a:r>
            <a:r>
              <a:rPr lang="en-US" b="1" i="0" dirty="0" err="1">
                <a:solidFill>
                  <a:srgbClr val="24335A"/>
                </a:solidFill>
                <a:effectLst/>
                <a:latin typeface="Courier New" panose="02070309020205020404" pitchFamily="49" charset="0"/>
              </a:rPr>
              <a:t>elasticsearch</a:t>
            </a:r>
            <a:r>
              <a:rPr lang="en-US" b="1" i="0" dirty="0">
                <a:solidFill>
                  <a:srgbClr val="24335A"/>
                </a:solidFill>
                <a:effectLst/>
                <a:latin typeface="Courier New" panose="02070309020205020404" pitchFamily="49" charset="0"/>
              </a:rPr>
              <a:t>/</a:t>
            </a:r>
            <a:r>
              <a:rPr lang="en-US" b="1" i="0" dirty="0" err="1">
                <a:solidFill>
                  <a:srgbClr val="24335A"/>
                </a:solidFill>
                <a:effectLst/>
                <a:latin typeface="Courier New" panose="02070309020205020404" pitchFamily="49" charset="0"/>
              </a:rPr>
              <a:t>elasticsearch.yml</a:t>
            </a:r>
            <a:endParaRPr lang="en-US" b="1" i="0" dirty="0">
              <a:solidFill>
                <a:srgbClr val="24335A"/>
              </a:solidFill>
              <a:effectLst/>
              <a:latin typeface="Courier New" panose="02070309020205020404" pitchFamily="49" charset="0"/>
            </a:endParaRPr>
          </a:p>
          <a:p>
            <a:r>
              <a:rPr lang="en-US" b="1" dirty="0">
                <a:solidFill>
                  <a:srgbClr val="24335A"/>
                </a:solidFill>
                <a:latin typeface="Courier New" panose="02070309020205020404" pitchFamily="49" charset="0"/>
              </a:rPr>
              <a:t>/</a:t>
            </a:r>
            <a:r>
              <a:rPr lang="en-US" b="1" dirty="0" err="1">
                <a:solidFill>
                  <a:srgbClr val="24335A"/>
                </a:solidFill>
                <a:latin typeface="Courier New" panose="02070309020205020404" pitchFamily="49" charset="0"/>
              </a:rPr>
              <a:t>etc</a:t>
            </a:r>
            <a:r>
              <a:rPr lang="en-US" b="1" dirty="0">
                <a:solidFill>
                  <a:srgbClr val="24335A"/>
                </a:solidFill>
                <a:latin typeface="Courier New" panose="02070309020205020404" pitchFamily="49" charset="0"/>
              </a:rPr>
              <a:t>/</a:t>
            </a:r>
            <a:r>
              <a:rPr lang="en-US" b="1" dirty="0" err="1">
                <a:solidFill>
                  <a:srgbClr val="24335A"/>
                </a:solidFill>
                <a:latin typeface="Courier New" panose="02070309020205020404" pitchFamily="49" charset="0"/>
              </a:rPr>
              <a:t>filebeat</a:t>
            </a:r>
            <a:r>
              <a:rPr lang="en-US" b="1" dirty="0">
                <a:solidFill>
                  <a:srgbClr val="24335A"/>
                </a:solidFill>
                <a:latin typeface="Courier New" panose="02070309020205020404" pitchFamily="49" charset="0"/>
              </a:rPr>
              <a:t>/</a:t>
            </a:r>
            <a:r>
              <a:rPr lang="en-US" b="1" dirty="0" err="1">
                <a:solidFill>
                  <a:srgbClr val="24335A"/>
                </a:solidFill>
                <a:latin typeface="Courier New" panose="02070309020205020404" pitchFamily="49" charset="0"/>
              </a:rPr>
              <a:t>filebeat.yml</a:t>
            </a:r>
            <a:endParaRPr lang="en-US" b="1" dirty="0">
              <a:solidFill>
                <a:srgbClr val="24335A"/>
              </a:solidFill>
              <a:latin typeface="Courier New" panose="02070309020205020404" pitchFamily="49" charset="0"/>
            </a:endParaRPr>
          </a:p>
        </p:txBody>
      </p:sp>
      <p:sp>
        <p:nvSpPr>
          <p:cNvPr id="4" name="Google Shape;881;p23">
            <a:extLst>
              <a:ext uri="{FF2B5EF4-FFF2-40B4-BE49-F238E27FC236}">
                <a16:creationId xmlns:a16="http://schemas.microsoft.com/office/drawing/2014/main" id="{A03ABC07-98BB-4B27-823D-5649CAF8F07D}"/>
              </a:ext>
            </a:extLst>
          </p:cNvPr>
          <p:cNvSpPr txBox="1">
            <a:spLocks/>
          </p:cNvSpPr>
          <p:nvPr/>
        </p:nvSpPr>
        <p:spPr>
          <a:xfrm>
            <a:off x="265814" y="14620"/>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5" name="Straight Connector 4">
            <a:extLst>
              <a:ext uri="{FF2B5EF4-FFF2-40B4-BE49-F238E27FC236}">
                <a16:creationId xmlns:a16="http://schemas.microsoft.com/office/drawing/2014/main" id="{F632D2D9-383B-4B00-BDDD-935761767B39}"/>
              </a:ext>
            </a:extLst>
          </p:cNvPr>
          <p:cNvCxnSpPr/>
          <p:nvPr/>
        </p:nvCxnSpPr>
        <p:spPr>
          <a:xfrm>
            <a:off x="381000" y="587320"/>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C300EE2-EED0-43C0-970B-91D4545EAA75}"/>
              </a:ext>
            </a:extLst>
          </p:cNvPr>
          <p:cNvSpPr txBox="1"/>
          <p:nvPr/>
        </p:nvSpPr>
        <p:spPr>
          <a:xfrm>
            <a:off x="232144" y="702183"/>
            <a:ext cx="4033284" cy="307777"/>
          </a:xfrm>
          <a:prstGeom prst="rect">
            <a:avLst/>
          </a:prstGeom>
          <a:noFill/>
        </p:spPr>
        <p:txBody>
          <a:bodyPr wrap="square" rtlCol="0">
            <a:spAutoFit/>
          </a:bodyPr>
          <a:lstStyle/>
          <a:p>
            <a:r>
              <a:rPr lang="en-US" dirty="0">
                <a:latin typeface="Fira Sans" panose="020B0503050000020004" pitchFamily="34" charset="0"/>
              </a:rPr>
              <a:t>We will do our modifications on those files : </a:t>
            </a:r>
          </a:p>
        </p:txBody>
      </p:sp>
      <p:sp>
        <p:nvSpPr>
          <p:cNvPr id="7" name="Google Shape;881;p23">
            <a:extLst>
              <a:ext uri="{FF2B5EF4-FFF2-40B4-BE49-F238E27FC236}">
                <a16:creationId xmlns:a16="http://schemas.microsoft.com/office/drawing/2014/main" id="{4F577B59-F5BF-4587-ABA2-DB4DF9FC34FB}"/>
              </a:ext>
            </a:extLst>
          </p:cNvPr>
          <p:cNvSpPr txBox="1">
            <a:spLocks/>
          </p:cNvSpPr>
          <p:nvPr/>
        </p:nvSpPr>
        <p:spPr>
          <a:xfrm>
            <a:off x="152400" y="1073889"/>
            <a:ext cx="62484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dirty="0">
                <a:solidFill>
                  <a:schemeClr val="tx1"/>
                </a:solidFill>
                <a:latin typeface="Fira Sans" panose="020B0503050000020004" pitchFamily="34" charset="0"/>
                <a:hlinkClick r:id="rId2">
                  <a:extLst>
                    <a:ext uri="{A12FA001-AC4F-418D-AE19-62706E023703}">
                      <ahyp:hlinkClr xmlns:ahyp="http://schemas.microsoft.com/office/drawing/2018/hyperlinkcolor" val="tx"/>
                    </a:ext>
                  </a:extLst>
                </a:hlinkClick>
              </a:rPr>
              <a:t>Configuring Elasticsearch Networking</a:t>
            </a:r>
            <a:endParaRPr lang="en-US" sz="2400" b="1" dirty="0">
              <a:solidFill>
                <a:schemeClr val="tx1"/>
              </a:solidFill>
              <a:latin typeface="Fira Sans" panose="020B0503050000020004" pitchFamily="34" charset="0"/>
            </a:endParaRPr>
          </a:p>
          <a:p>
            <a:pPr>
              <a:buSzPts val="1100"/>
            </a:pPr>
            <a:endParaRPr lang="en-US" sz="1800" b="1" dirty="0">
              <a:solidFill>
                <a:schemeClr val="tx1"/>
              </a:solidFill>
              <a:latin typeface="Fira Sans" panose="020B0503050000020004" pitchFamily="34" charset="0"/>
            </a:endParaRPr>
          </a:p>
        </p:txBody>
      </p:sp>
      <p:pic>
        <p:nvPicPr>
          <p:cNvPr id="9" name="Picture 8">
            <a:extLst>
              <a:ext uri="{FF2B5EF4-FFF2-40B4-BE49-F238E27FC236}">
                <a16:creationId xmlns:a16="http://schemas.microsoft.com/office/drawing/2014/main" id="{86DC6D7F-3B1F-4E08-8248-FEF6415D9CC6}"/>
              </a:ext>
            </a:extLst>
          </p:cNvPr>
          <p:cNvPicPr>
            <a:picLocks noChangeAspect="1"/>
          </p:cNvPicPr>
          <p:nvPr/>
        </p:nvPicPr>
        <p:blipFill>
          <a:blip r:embed="rId3"/>
          <a:stretch>
            <a:fillRect/>
          </a:stretch>
        </p:blipFill>
        <p:spPr>
          <a:xfrm>
            <a:off x="3405618" y="1710519"/>
            <a:ext cx="5706484" cy="3255478"/>
          </a:xfrm>
          <a:prstGeom prst="rect">
            <a:avLst/>
          </a:prstGeom>
        </p:spPr>
      </p:pic>
      <p:sp>
        <p:nvSpPr>
          <p:cNvPr id="10" name="TextBox 9">
            <a:extLst>
              <a:ext uri="{FF2B5EF4-FFF2-40B4-BE49-F238E27FC236}">
                <a16:creationId xmlns:a16="http://schemas.microsoft.com/office/drawing/2014/main" id="{CBBAE3D8-DE86-4869-A462-011F2F6E1ECB}"/>
              </a:ext>
            </a:extLst>
          </p:cNvPr>
          <p:cNvSpPr txBox="1"/>
          <p:nvPr/>
        </p:nvSpPr>
        <p:spPr>
          <a:xfrm>
            <a:off x="152400" y="1805243"/>
            <a:ext cx="3124200" cy="954107"/>
          </a:xfrm>
          <a:prstGeom prst="rect">
            <a:avLst/>
          </a:prstGeom>
          <a:noFill/>
        </p:spPr>
        <p:txBody>
          <a:bodyPr wrap="square" rtlCol="0">
            <a:spAutoFit/>
          </a:bodyPr>
          <a:lstStyle/>
          <a:p>
            <a:r>
              <a:rPr lang="en-US" dirty="0">
                <a:latin typeface="Fira Sans" panose="020B0503050000020004" pitchFamily="34" charset="0"/>
              </a:rPr>
              <a:t>We uncomment the indicated line and we add our privet IP :</a:t>
            </a:r>
          </a:p>
          <a:p>
            <a:r>
              <a:rPr lang="en-US" dirty="0">
                <a:latin typeface="Fira Sans" panose="020B0503050000020004" pitchFamily="34" charset="0"/>
              </a:rPr>
              <a:t>in all next sections our Privet IP is :</a:t>
            </a:r>
          </a:p>
          <a:p>
            <a:r>
              <a:rPr lang="en-US" dirty="0">
                <a:latin typeface="Fira Sans" panose="020B0503050000020004" pitchFamily="34" charset="0"/>
              </a:rPr>
              <a:t>192.168.42.130</a:t>
            </a:r>
          </a:p>
        </p:txBody>
      </p:sp>
      <p:sp>
        <p:nvSpPr>
          <p:cNvPr id="11" name="Google Shape;881;p23">
            <a:extLst>
              <a:ext uri="{FF2B5EF4-FFF2-40B4-BE49-F238E27FC236}">
                <a16:creationId xmlns:a16="http://schemas.microsoft.com/office/drawing/2014/main" id="{61466126-D8E7-482F-BC09-CC6AAA33A90F}"/>
              </a:ext>
            </a:extLst>
          </p:cNvPr>
          <p:cNvSpPr txBox="1">
            <a:spLocks/>
          </p:cNvSpPr>
          <p:nvPr/>
        </p:nvSpPr>
        <p:spPr>
          <a:xfrm>
            <a:off x="265814" y="-6645"/>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12" name="Straight Connector 11">
            <a:extLst>
              <a:ext uri="{FF2B5EF4-FFF2-40B4-BE49-F238E27FC236}">
                <a16:creationId xmlns:a16="http://schemas.microsoft.com/office/drawing/2014/main" id="{4B391F3D-6AC1-43DC-B1D1-7A7605195CC0}"/>
              </a:ext>
            </a:extLst>
          </p:cNvPr>
          <p:cNvCxnSpPr/>
          <p:nvPr/>
        </p:nvCxnSpPr>
        <p:spPr>
          <a:xfrm>
            <a:off x="381000" y="566055"/>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Slide Number Placeholder 19">
            <a:extLst>
              <a:ext uri="{FF2B5EF4-FFF2-40B4-BE49-F238E27FC236}">
                <a16:creationId xmlns:a16="http://schemas.microsoft.com/office/drawing/2014/main" id="{9E63CC19-1774-4C33-B9C9-A4627690C52F}"/>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194662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CCEF2E-A05D-47E6-B883-E19DD25C6904}"/>
              </a:ext>
            </a:extLst>
          </p:cNvPr>
          <p:cNvPicPr>
            <a:picLocks noChangeAspect="1"/>
          </p:cNvPicPr>
          <p:nvPr/>
        </p:nvPicPr>
        <p:blipFill>
          <a:blip r:embed="rId2"/>
          <a:stretch>
            <a:fillRect/>
          </a:stretch>
        </p:blipFill>
        <p:spPr>
          <a:xfrm>
            <a:off x="348216" y="1222676"/>
            <a:ext cx="2676899" cy="362001"/>
          </a:xfrm>
          <a:prstGeom prst="rect">
            <a:avLst/>
          </a:prstGeom>
        </p:spPr>
      </p:pic>
      <p:sp>
        <p:nvSpPr>
          <p:cNvPr id="4" name="TextBox 3">
            <a:extLst>
              <a:ext uri="{FF2B5EF4-FFF2-40B4-BE49-F238E27FC236}">
                <a16:creationId xmlns:a16="http://schemas.microsoft.com/office/drawing/2014/main" id="{51E2F1EA-6D21-452D-A09D-E7BB453CBF10}"/>
              </a:ext>
            </a:extLst>
          </p:cNvPr>
          <p:cNvSpPr txBox="1"/>
          <p:nvPr/>
        </p:nvSpPr>
        <p:spPr>
          <a:xfrm>
            <a:off x="28353" y="830978"/>
            <a:ext cx="3962400" cy="307777"/>
          </a:xfrm>
          <a:prstGeom prst="rect">
            <a:avLst/>
          </a:prstGeom>
          <a:noFill/>
        </p:spPr>
        <p:txBody>
          <a:bodyPr wrap="square" rtlCol="0">
            <a:spAutoFit/>
          </a:bodyPr>
          <a:lstStyle/>
          <a:p>
            <a:r>
              <a:rPr lang="en-US" dirty="0">
                <a:latin typeface="Fira Sans" panose="020B0503050000020004" pitchFamily="34" charset="0"/>
              </a:rPr>
              <a:t>We add the two lines below at the end of file </a:t>
            </a:r>
          </a:p>
        </p:txBody>
      </p:sp>
      <p:sp>
        <p:nvSpPr>
          <p:cNvPr id="7" name="Google Shape;881;p23">
            <a:extLst>
              <a:ext uri="{FF2B5EF4-FFF2-40B4-BE49-F238E27FC236}">
                <a16:creationId xmlns:a16="http://schemas.microsoft.com/office/drawing/2014/main" id="{D3A4473A-CE21-4C66-96E3-4992B2D26EDA}"/>
              </a:ext>
            </a:extLst>
          </p:cNvPr>
          <p:cNvSpPr txBox="1">
            <a:spLocks/>
          </p:cNvSpPr>
          <p:nvPr/>
        </p:nvSpPr>
        <p:spPr>
          <a:xfrm>
            <a:off x="265814" y="-6645"/>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8" name="Straight Connector 7">
            <a:extLst>
              <a:ext uri="{FF2B5EF4-FFF2-40B4-BE49-F238E27FC236}">
                <a16:creationId xmlns:a16="http://schemas.microsoft.com/office/drawing/2014/main" id="{F3FD490A-CC7F-4CBC-8328-583DB9A5FA15}"/>
              </a:ext>
            </a:extLst>
          </p:cNvPr>
          <p:cNvCxnSpPr/>
          <p:nvPr/>
        </p:nvCxnSpPr>
        <p:spPr>
          <a:xfrm>
            <a:off x="381000" y="566055"/>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17DBAC6-B7B1-42BD-9FCB-75879C2F476E}"/>
              </a:ext>
            </a:extLst>
          </p:cNvPr>
          <p:cNvSpPr txBox="1"/>
          <p:nvPr/>
        </p:nvSpPr>
        <p:spPr>
          <a:xfrm>
            <a:off x="28353" y="1733993"/>
            <a:ext cx="8915400" cy="738664"/>
          </a:xfrm>
          <a:prstGeom prst="rect">
            <a:avLst/>
          </a:prstGeom>
          <a:noFill/>
        </p:spPr>
        <p:txBody>
          <a:bodyPr wrap="square" rtlCol="0">
            <a:spAutoFit/>
          </a:bodyPr>
          <a:lstStyle/>
          <a:p>
            <a:r>
              <a:rPr lang="en-US" dirty="0">
                <a:latin typeface="Fira Sans" panose="020B0503050000020004" pitchFamily="34" charset="0"/>
              </a:rPr>
              <a:t>The </a:t>
            </a:r>
            <a:r>
              <a:rPr lang="en-US" dirty="0" err="1">
                <a:solidFill>
                  <a:srgbClr val="00B050"/>
                </a:solidFill>
                <a:latin typeface="Fira Sans" panose="020B0503050000020004" pitchFamily="34" charset="0"/>
              </a:rPr>
              <a:t>discovery.type</a:t>
            </a:r>
            <a:r>
              <a:rPr lang="en-US" dirty="0">
                <a:solidFill>
                  <a:srgbClr val="00B050"/>
                </a:solidFill>
                <a:latin typeface="Fira Sans" panose="020B0503050000020004" pitchFamily="34" charset="0"/>
              </a:rPr>
              <a:t> </a:t>
            </a:r>
            <a:r>
              <a:rPr lang="en-US" dirty="0">
                <a:latin typeface="Fira Sans" panose="020B0503050000020004" pitchFamily="34" charset="0"/>
              </a:rPr>
              <a:t>setting allows Elasticsearch to run as a single node, as opposed to in a cluster of other Elasticsearch servers. The </a:t>
            </a:r>
            <a:r>
              <a:rPr lang="en-US" dirty="0" err="1">
                <a:solidFill>
                  <a:srgbClr val="00B050"/>
                </a:solidFill>
                <a:latin typeface="Fira Sans" panose="020B0503050000020004" pitchFamily="34" charset="0"/>
              </a:rPr>
              <a:t>xpack.security.enabled</a:t>
            </a:r>
            <a:r>
              <a:rPr lang="en-US" dirty="0">
                <a:solidFill>
                  <a:srgbClr val="00B050"/>
                </a:solidFill>
                <a:latin typeface="Fira Sans" panose="020B0503050000020004" pitchFamily="34" charset="0"/>
              </a:rPr>
              <a:t> </a:t>
            </a:r>
            <a:r>
              <a:rPr lang="en-US" dirty="0">
                <a:latin typeface="Fira Sans" panose="020B0503050000020004" pitchFamily="34" charset="0"/>
              </a:rPr>
              <a:t>setting turns on some of the security features that are included with Elasticsearch.</a:t>
            </a:r>
          </a:p>
        </p:txBody>
      </p:sp>
      <p:sp>
        <p:nvSpPr>
          <p:cNvPr id="10" name="TextBox 9">
            <a:extLst>
              <a:ext uri="{FF2B5EF4-FFF2-40B4-BE49-F238E27FC236}">
                <a16:creationId xmlns:a16="http://schemas.microsoft.com/office/drawing/2014/main" id="{BFA95AE9-4908-4986-A835-8EDA125E7B11}"/>
              </a:ext>
            </a:extLst>
          </p:cNvPr>
          <p:cNvSpPr txBox="1"/>
          <p:nvPr/>
        </p:nvSpPr>
        <p:spPr>
          <a:xfrm>
            <a:off x="152400" y="2955077"/>
            <a:ext cx="8686800" cy="523220"/>
          </a:xfrm>
          <a:prstGeom prst="rect">
            <a:avLst/>
          </a:prstGeom>
          <a:noFill/>
        </p:spPr>
        <p:txBody>
          <a:bodyPr wrap="square" rtlCol="0">
            <a:spAutoFit/>
          </a:bodyPr>
          <a:lstStyle/>
          <a:p>
            <a:r>
              <a:rPr lang="en-US" dirty="0" err="1">
                <a:latin typeface="Fira Sans" panose="020B0503050000020004" pitchFamily="34" charset="0"/>
              </a:rPr>
              <a:t>Finally,we</a:t>
            </a:r>
            <a:r>
              <a:rPr lang="en-US" dirty="0">
                <a:latin typeface="Fira Sans" panose="020B0503050000020004" pitchFamily="34" charset="0"/>
              </a:rPr>
              <a:t> add firewall rules to ensure our Elasticsearch server is reachable on its private network interface :</a:t>
            </a:r>
          </a:p>
        </p:txBody>
      </p:sp>
      <p:pic>
        <p:nvPicPr>
          <p:cNvPr id="12" name="Picture 11">
            <a:extLst>
              <a:ext uri="{FF2B5EF4-FFF2-40B4-BE49-F238E27FC236}">
                <a16:creationId xmlns:a16="http://schemas.microsoft.com/office/drawing/2014/main" id="{CDF31926-3B24-490E-A0DC-EE279DED0E5C}"/>
              </a:ext>
            </a:extLst>
          </p:cNvPr>
          <p:cNvPicPr>
            <a:picLocks noChangeAspect="1"/>
          </p:cNvPicPr>
          <p:nvPr/>
        </p:nvPicPr>
        <p:blipFill>
          <a:blip r:embed="rId3"/>
          <a:stretch>
            <a:fillRect/>
          </a:stretch>
        </p:blipFill>
        <p:spPr>
          <a:xfrm>
            <a:off x="237520" y="3594622"/>
            <a:ext cx="4334480" cy="342948"/>
          </a:xfrm>
          <a:prstGeom prst="rect">
            <a:avLst/>
          </a:prstGeom>
        </p:spPr>
      </p:pic>
      <p:pic>
        <p:nvPicPr>
          <p:cNvPr id="14" name="Picture 13">
            <a:extLst>
              <a:ext uri="{FF2B5EF4-FFF2-40B4-BE49-F238E27FC236}">
                <a16:creationId xmlns:a16="http://schemas.microsoft.com/office/drawing/2014/main" id="{C6FB35EB-B0C3-4C04-8C72-FCEA054A13B9}"/>
              </a:ext>
            </a:extLst>
          </p:cNvPr>
          <p:cNvPicPr>
            <a:picLocks noChangeAspect="1"/>
          </p:cNvPicPr>
          <p:nvPr/>
        </p:nvPicPr>
        <p:blipFill>
          <a:blip r:embed="rId4"/>
          <a:stretch>
            <a:fillRect/>
          </a:stretch>
        </p:blipFill>
        <p:spPr>
          <a:xfrm>
            <a:off x="237520" y="3960717"/>
            <a:ext cx="4553585" cy="323895"/>
          </a:xfrm>
          <a:prstGeom prst="rect">
            <a:avLst/>
          </a:prstGeom>
        </p:spPr>
      </p:pic>
      <p:sp>
        <p:nvSpPr>
          <p:cNvPr id="15" name="TextBox 14">
            <a:extLst>
              <a:ext uri="{FF2B5EF4-FFF2-40B4-BE49-F238E27FC236}">
                <a16:creationId xmlns:a16="http://schemas.microsoft.com/office/drawing/2014/main" id="{4E6CF6E1-2418-4F20-8948-F6F92F923EBD}"/>
              </a:ext>
            </a:extLst>
          </p:cNvPr>
          <p:cNvSpPr txBox="1"/>
          <p:nvPr/>
        </p:nvSpPr>
        <p:spPr>
          <a:xfrm>
            <a:off x="118760" y="2530856"/>
            <a:ext cx="4572000" cy="338554"/>
          </a:xfrm>
          <a:prstGeom prst="rect">
            <a:avLst/>
          </a:prstGeom>
          <a:noFill/>
        </p:spPr>
        <p:txBody>
          <a:bodyPr wrap="square">
            <a:spAutoFit/>
          </a:bodyPr>
          <a:lstStyle/>
          <a:p>
            <a:r>
              <a:rPr lang="en-US" sz="1600" b="1" dirty="0">
                <a:latin typeface="Fira Sans" panose="020B0503050000020004" pitchFamily="34" charset="0"/>
              </a:rPr>
              <a:t>Firewall rules :</a:t>
            </a:r>
          </a:p>
        </p:txBody>
      </p:sp>
      <p:sp>
        <p:nvSpPr>
          <p:cNvPr id="16" name="TextBox 15">
            <a:extLst>
              <a:ext uri="{FF2B5EF4-FFF2-40B4-BE49-F238E27FC236}">
                <a16:creationId xmlns:a16="http://schemas.microsoft.com/office/drawing/2014/main" id="{5327F848-EBEF-40C1-B1BE-50B66810B4F2}"/>
              </a:ext>
            </a:extLst>
          </p:cNvPr>
          <p:cNvSpPr txBox="1"/>
          <p:nvPr/>
        </p:nvSpPr>
        <p:spPr>
          <a:xfrm>
            <a:off x="152400" y="4430550"/>
            <a:ext cx="2252360" cy="338554"/>
          </a:xfrm>
          <a:prstGeom prst="rect">
            <a:avLst/>
          </a:prstGeom>
          <a:noFill/>
        </p:spPr>
        <p:txBody>
          <a:bodyPr wrap="square">
            <a:spAutoFit/>
          </a:bodyPr>
          <a:lstStyle/>
          <a:p>
            <a:r>
              <a:rPr lang="en-US" sz="1600" b="1" dirty="0">
                <a:latin typeface="Fira Sans" panose="020B0503050000020004" pitchFamily="34" charset="0"/>
              </a:rPr>
              <a:t>Start Elasticsearch  :</a:t>
            </a:r>
          </a:p>
        </p:txBody>
      </p:sp>
      <p:pic>
        <p:nvPicPr>
          <p:cNvPr id="18" name="Picture 17">
            <a:extLst>
              <a:ext uri="{FF2B5EF4-FFF2-40B4-BE49-F238E27FC236}">
                <a16:creationId xmlns:a16="http://schemas.microsoft.com/office/drawing/2014/main" id="{5974CE8B-ECD4-4AA7-9386-286D231076BC}"/>
              </a:ext>
            </a:extLst>
          </p:cNvPr>
          <p:cNvPicPr>
            <a:picLocks noChangeAspect="1"/>
          </p:cNvPicPr>
          <p:nvPr/>
        </p:nvPicPr>
        <p:blipFill>
          <a:blip r:embed="rId5"/>
          <a:stretch>
            <a:fillRect/>
          </a:stretch>
        </p:blipFill>
        <p:spPr>
          <a:xfrm>
            <a:off x="2404760" y="4385484"/>
            <a:ext cx="5963482" cy="428685"/>
          </a:xfrm>
          <a:prstGeom prst="rect">
            <a:avLst/>
          </a:prstGeom>
        </p:spPr>
      </p:pic>
      <p:sp>
        <p:nvSpPr>
          <p:cNvPr id="19" name="Google Shape;881;p23">
            <a:extLst>
              <a:ext uri="{FF2B5EF4-FFF2-40B4-BE49-F238E27FC236}">
                <a16:creationId xmlns:a16="http://schemas.microsoft.com/office/drawing/2014/main" id="{5F4C9FF2-A12E-4A59-9D6F-58727ED60842}"/>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20" name="Straight Connector 19">
            <a:extLst>
              <a:ext uri="{FF2B5EF4-FFF2-40B4-BE49-F238E27FC236}">
                <a16:creationId xmlns:a16="http://schemas.microsoft.com/office/drawing/2014/main" id="{76B5AFBC-DB8A-4B4F-8F13-15BBF442171F}"/>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Slide Number Placeholder 25">
            <a:extLst>
              <a:ext uri="{FF2B5EF4-FFF2-40B4-BE49-F238E27FC236}">
                <a16:creationId xmlns:a16="http://schemas.microsoft.com/office/drawing/2014/main" id="{927BAAED-8131-44BA-B496-74F8286FC157}"/>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9467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43400" y="1701024"/>
            <a:ext cx="4447650" cy="1082227"/>
          </a:xfrm>
        </p:spPr>
        <p:txBody>
          <a:bodyPr/>
          <a:lstStyle/>
          <a:p>
            <a:r>
              <a:rPr lang="en-US" sz="4800" dirty="0"/>
              <a:t>Introduction</a:t>
            </a:r>
          </a:p>
        </p:txBody>
      </p:sp>
      <p:grpSp>
        <p:nvGrpSpPr>
          <p:cNvPr id="5" name="Google Shape;3657;p40"/>
          <p:cNvGrpSpPr/>
          <p:nvPr/>
        </p:nvGrpSpPr>
        <p:grpSpPr>
          <a:xfrm>
            <a:off x="987684" y="723887"/>
            <a:ext cx="2497032" cy="3337368"/>
            <a:chOff x="783125" y="1463225"/>
            <a:chExt cx="2497032" cy="3337368"/>
          </a:xfrm>
        </p:grpSpPr>
        <p:sp>
          <p:nvSpPr>
            <p:cNvPr id="6"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398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9FB8F4D0-20B0-444D-9072-03C50443C438}"/>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3" name="Straight Connector 2">
            <a:extLst>
              <a:ext uri="{FF2B5EF4-FFF2-40B4-BE49-F238E27FC236}">
                <a16:creationId xmlns:a16="http://schemas.microsoft.com/office/drawing/2014/main" id="{D83D01D6-5ED4-4C52-87EA-2166201811D6}"/>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3FC8F06-F5FF-41AA-A257-6537E09985D3}"/>
              </a:ext>
            </a:extLst>
          </p:cNvPr>
          <p:cNvSpPr txBox="1"/>
          <p:nvPr/>
        </p:nvSpPr>
        <p:spPr>
          <a:xfrm>
            <a:off x="97908" y="740415"/>
            <a:ext cx="4572000" cy="369332"/>
          </a:xfrm>
          <a:prstGeom prst="rect">
            <a:avLst/>
          </a:prstGeom>
          <a:noFill/>
        </p:spPr>
        <p:txBody>
          <a:bodyPr wrap="square">
            <a:spAutoFit/>
          </a:bodyPr>
          <a:lstStyle/>
          <a:p>
            <a:r>
              <a:rPr lang="en-US" sz="1800" b="1" dirty="0">
                <a:latin typeface="Fira Sans" panose="020B0503050000020004" pitchFamily="34" charset="0"/>
              </a:rPr>
              <a:t>Configuring Elasticsearch Passwords :</a:t>
            </a:r>
          </a:p>
        </p:txBody>
      </p:sp>
      <p:sp>
        <p:nvSpPr>
          <p:cNvPr id="6" name="TextBox 5">
            <a:extLst>
              <a:ext uri="{FF2B5EF4-FFF2-40B4-BE49-F238E27FC236}">
                <a16:creationId xmlns:a16="http://schemas.microsoft.com/office/drawing/2014/main" id="{C1572312-01A2-4B06-BB00-2D6F62F78134}"/>
              </a:ext>
            </a:extLst>
          </p:cNvPr>
          <p:cNvSpPr txBox="1"/>
          <p:nvPr/>
        </p:nvSpPr>
        <p:spPr>
          <a:xfrm>
            <a:off x="104996" y="1463492"/>
            <a:ext cx="8741292" cy="1169551"/>
          </a:xfrm>
          <a:prstGeom prst="rect">
            <a:avLst/>
          </a:prstGeom>
          <a:noFill/>
        </p:spPr>
        <p:txBody>
          <a:bodyPr wrap="square" rtlCol="0">
            <a:spAutoFit/>
          </a:bodyPr>
          <a:lstStyle/>
          <a:p>
            <a:r>
              <a:rPr lang="en-US" dirty="0">
                <a:latin typeface="Fira Sans" panose="020B0503050000020004" pitchFamily="34" charset="0"/>
              </a:rPr>
              <a:t>Now that we have enabled the </a:t>
            </a:r>
            <a:r>
              <a:rPr lang="en-US" dirty="0" err="1">
                <a:solidFill>
                  <a:srgbClr val="00B050"/>
                </a:solidFill>
                <a:latin typeface="Fira Sans" panose="020B0503050000020004" pitchFamily="34" charset="0"/>
              </a:rPr>
              <a:t>xpack.security.enabled</a:t>
            </a:r>
            <a:r>
              <a:rPr lang="en-US" dirty="0">
                <a:solidFill>
                  <a:srgbClr val="00B050"/>
                </a:solidFill>
                <a:latin typeface="Fira Sans" panose="020B0503050000020004" pitchFamily="34" charset="0"/>
              </a:rPr>
              <a:t> </a:t>
            </a:r>
            <a:r>
              <a:rPr lang="en-US" dirty="0">
                <a:latin typeface="Fira Sans" panose="020B0503050000020004" pitchFamily="34" charset="0"/>
              </a:rPr>
              <a:t>setting, we need to generate passwords for the default Elasticsearch users. Elasticsearch includes a utility in the </a:t>
            </a:r>
            <a:r>
              <a:rPr lang="en-US" dirty="0">
                <a:solidFill>
                  <a:srgbClr val="0070C0"/>
                </a:solidFill>
                <a:latin typeface="Fira Sans" panose="020B0503050000020004" pitchFamily="34" charset="0"/>
              </a:rPr>
              <a:t>/</a:t>
            </a:r>
            <a:r>
              <a:rPr lang="en-US" dirty="0" err="1">
                <a:solidFill>
                  <a:srgbClr val="0070C0"/>
                </a:solidFill>
                <a:latin typeface="Fira Sans" panose="020B0503050000020004" pitchFamily="34" charset="0"/>
              </a:rPr>
              <a:t>usr</a:t>
            </a:r>
            <a:r>
              <a:rPr lang="en-US" dirty="0">
                <a:solidFill>
                  <a:srgbClr val="0070C0"/>
                </a:solidFill>
                <a:latin typeface="Fira Sans" panose="020B0503050000020004" pitchFamily="34" charset="0"/>
              </a:rPr>
              <a:t>/share/</a:t>
            </a:r>
            <a:r>
              <a:rPr lang="en-US" dirty="0" err="1">
                <a:solidFill>
                  <a:srgbClr val="0070C0"/>
                </a:solidFill>
                <a:latin typeface="Fira Sans" panose="020B0503050000020004" pitchFamily="34" charset="0"/>
              </a:rPr>
              <a:t>elasticsearch</a:t>
            </a:r>
            <a:r>
              <a:rPr lang="en-US" dirty="0">
                <a:solidFill>
                  <a:srgbClr val="0070C0"/>
                </a:solidFill>
                <a:latin typeface="Fira Sans" panose="020B0503050000020004" pitchFamily="34" charset="0"/>
              </a:rPr>
              <a:t>/bin </a:t>
            </a:r>
            <a:r>
              <a:rPr lang="en-US" dirty="0">
                <a:latin typeface="Fira Sans" panose="020B0503050000020004" pitchFamily="34" charset="0"/>
              </a:rPr>
              <a:t>directory that can automatically generate random passwords for these users.</a:t>
            </a:r>
          </a:p>
          <a:p>
            <a:r>
              <a:rPr lang="en-US" dirty="0">
                <a:latin typeface="Fira Sans" panose="020B0503050000020004" pitchFamily="34" charset="0"/>
              </a:rPr>
              <a:t>Those users are for authentication purpose for Kibana and </a:t>
            </a:r>
            <a:r>
              <a:rPr lang="en-US" dirty="0" err="1">
                <a:latin typeface="Fira Sans" panose="020B0503050000020004" pitchFamily="34" charset="0"/>
              </a:rPr>
              <a:t>Filebeats</a:t>
            </a:r>
            <a:r>
              <a:rPr lang="en-US" dirty="0">
                <a:latin typeface="Fira Sans" panose="020B0503050000020004" pitchFamily="34" charset="0"/>
              </a:rPr>
              <a:t> , we can use the </a:t>
            </a:r>
            <a:r>
              <a:rPr lang="en-US" dirty="0" err="1">
                <a:latin typeface="Fira Sans" panose="020B0503050000020004" pitchFamily="34" charset="0"/>
              </a:rPr>
              <a:t>utlilty</a:t>
            </a:r>
            <a:r>
              <a:rPr lang="en-US" dirty="0">
                <a:latin typeface="Fira Sans" panose="020B0503050000020004" pitchFamily="34" charset="0"/>
              </a:rPr>
              <a:t> one time for that , we saved the result in a separate file to save it .</a:t>
            </a:r>
          </a:p>
        </p:txBody>
      </p:sp>
      <p:pic>
        <p:nvPicPr>
          <p:cNvPr id="8" name="Picture 7">
            <a:extLst>
              <a:ext uri="{FF2B5EF4-FFF2-40B4-BE49-F238E27FC236}">
                <a16:creationId xmlns:a16="http://schemas.microsoft.com/office/drawing/2014/main" id="{B20AF956-4B6E-4A2C-9212-BB13CEF5E658}"/>
              </a:ext>
            </a:extLst>
          </p:cNvPr>
          <p:cNvPicPr>
            <a:picLocks noChangeAspect="1"/>
          </p:cNvPicPr>
          <p:nvPr/>
        </p:nvPicPr>
        <p:blipFill>
          <a:blip r:embed="rId2"/>
          <a:stretch>
            <a:fillRect/>
          </a:stretch>
        </p:blipFill>
        <p:spPr>
          <a:xfrm>
            <a:off x="276447" y="2986788"/>
            <a:ext cx="4991797" cy="333422"/>
          </a:xfrm>
          <a:prstGeom prst="rect">
            <a:avLst/>
          </a:prstGeom>
        </p:spPr>
      </p:pic>
      <p:pic>
        <p:nvPicPr>
          <p:cNvPr id="12" name="Picture 11">
            <a:extLst>
              <a:ext uri="{FF2B5EF4-FFF2-40B4-BE49-F238E27FC236}">
                <a16:creationId xmlns:a16="http://schemas.microsoft.com/office/drawing/2014/main" id="{3A77916C-09EE-4E6F-A32A-2E099B85E65D}"/>
              </a:ext>
            </a:extLst>
          </p:cNvPr>
          <p:cNvPicPr>
            <a:picLocks noChangeAspect="1"/>
          </p:cNvPicPr>
          <p:nvPr/>
        </p:nvPicPr>
        <p:blipFill>
          <a:blip r:embed="rId3"/>
          <a:stretch>
            <a:fillRect/>
          </a:stretch>
        </p:blipFill>
        <p:spPr>
          <a:xfrm>
            <a:off x="276447" y="3304507"/>
            <a:ext cx="8392696" cy="409632"/>
          </a:xfrm>
          <a:prstGeom prst="rect">
            <a:avLst/>
          </a:prstGeom>
        </p:spPr>
      </p:pic>
      <p:sp>
        <p:nvSpPr>
          <p:cNvPr id="18" name="Slide Number Placeholder 17">
            <a:extLst>
              <a:ext uri="{FF2B5EF4-FFF2-40B4-BE49-F238E27FC236}">
                <a16:creationId xmlns:a16="http://schemas.microsoft.com/office/drawing/2014/main" id="{4E552A9B-68AD-4DEF-BF36-745C2A22EE63}"/>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1576913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D0A336D8-829A-43B2-9F3E-CA2F66F4386B}"/>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3" name="Straight Connector 2">
            <a:extLst>
              <a:ext uri="{FF2B5EF4-FFF2-40B4-BE49-F238E27FC236}">
                <a16:creationId xmlns:a16="http://schemas.microsoft.com/office/drawing/2014/main" id="{A223E374-F485-4EED-9795-6A493EF2B02A}"/>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59D8F4D-37DD-4B9C-B471-B61985095E05}"/>
              </a:ext>
            </a:extLst>
          </p:cNvPr>
          <p:cNvSpPr txBox="1"/>
          <p:nvPr/>
        </p:nvSpPr>
        <p:spPr>
          <a:xfrm>
            <a:off x="97908" y="740415"/>
            <a:ext cx="4572000" cy="369332"/>
          </a:xfrm>
          <a:prstGeom prst="rect">
            <a:avLst/>
          </a:prstGeom>
          <a:noFill/>
        </p:spPr>
        <p:txBody>
          <a:bodyPr wrap="square">
            <a:spAutoFit/>
          </a:bodyPr>
          <a:lstStyle/>
          <a:p>
            <a:r>
              <a:rPr lang="en-US" sz="1800" b="1" dirty="0">
                <a:latin typeface="Fira Sans" panose="020B0503050000020004" pitchFamily="34" charset="0"/>
              </a:rPr>
              <a:t>Output :</a:t>
            </a:r>
          </a:p>
        </p:txBody>
      </p:sp>
      <p:pic>
        <p:nvPicPr>
          <p:cNvPr id="6" name="Picture 5">
            <a:extLst>
              <a:ext uri="{FF2B5EF4-FFF2-40B4-BE49-F238E27FC236}">
                <a16:creationId xmlns:a16="http://schemas.microsoft.com/office/drawing/2014/main" id="{F055C5F2-3029-4DC1-BC22-B16D05E3AF4D}"/>
              </a:ext>
            </a:extLst>
          </p:cNvPr>
          <p:cNvPicPr>
            <a:picLocks noChangeAspect="1"/>
          </p:cNvPicPr>
          <p:nvPr/>
        </p:nvPicPr>
        <p:blipFill>
          <a:blip r:embed="rId2"/>
          <a:stretch>
            <a:fillRect/>
          </a:stretch>
        </p:blipFill>
        <p:spPr>
          <a:xfrm>
            <a:off x="1580707" y="758578"/>
            <a:ext cx="5258534" cy="3801005"/>
          </a:xfrm>
          <a:prstGeom prst="rect">
            <a:avLst/>
          </a:prstGeom>
        </p:spPr>
      </p:pic>
      <p:sp>
        <p:nvSpPr>
          <p:cNvPr id="7" name="TextBox 6">
            <a:extLst>
              <a:ext uri="{FF2B5EF4-FFF2-40B4-BE49-F238E27FC236}">
                <a16:creationId xmlns:a16="http://schemas.microsoft.com/office/drawing/2014/main" id="{F7B3786D-793F-4AD0-8A08-29E34BF632B9}"/>
              </a:ext>
            </a:extLst>
          </p:cNvPr>
          <p:cNvSpPr txBox="1"/>
          <p:nvPr/>
        </p:nvSpPr>
        <p:spPr>
          <a:xfrm>
            <a:off x="265814" y="4647314"/>
            <a:ext cx="8725786" cy="307777"/>
          </a:xfrm>
          <a:prstGeom prst="rect">
            <a:avLst/>
          </a:prstGeom>
          <a:noFill/>
        </p:spPr>
        <p:txBody>
          <a:bodyPr wrap="square" rtlCol="0">
            <a:spAutoFit/>
          </a:bodyPr>
          <a:lstStyle/>
          <a:p>
            <a:r>
              <a:rPr lang="en-US" b="1" dirty="0">
                <a:solidFill>
                  <a:srgbClr val="0070C0"/>
                </a:solidFill>
              </a:rPr>
              <a:t>ELK is DONE , Now will configurate Kibana’s network settings and its </a:t>
            </a:r>
            <a:r>
              <a:rPr lang="en-US" b="1" dirty="0" err="1">
                <a:solidFill>
                  <a:srgbClr val="0070C0"/>
                </a:solidFill>
              </a:rPr>
              <a:t>xpack</a:t>
            </a:r>
            <a:r>
              <a:rPr lang="en-US" b="1" dirty="0">
                <a:solidFill>
                  <a:srgbClr val="0070C0"/>
                </a:solidFill>
              </a:rPr>
              <a:t> security module.</a:t>
            </a:r>
          </a:p>
        </p:txBody>
      </p:sp>
      <p:sp>
        <p:nvSpPr>
          <p:cNvPr id="8" name="Arrow: Right 7">
            <a:extLst>
              <a:ext uri="{FF2B5EF4-FFF2-40B4-BE49-F238E27FC236}">
                <a16:creationId xmlns:a16="http://schemas.microsoft.com/office/drawing/2014/main" id="{51B7F00B-25D8-4C98-981E-68FB4C6396CF}"/>
              </a:ext>
            </a:extLst>
          </p:cNvPr>
          <p:cNvSpPr/>
          <p:nvPr/>
        </p:nvSpPr>
        <p:spPr>
          <a:xfrm>
            <a:off x="8343014" y="4647313"/>
            <a:ext cx="648586"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id="{F8C8AF3E-8ADF-428D-9FCC-2010CA78B3D5}"/>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555743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1;p23">
            <a:extLst>
              <a:ext uri="{FF2B5EF4-FFF2-40B4-BE49-F238E27FC236}">
                <a16:creationId xmlns:a16="http://schemas.microsoft.com/office/drawing/2014/main" id="{BF9E1FE5-A542-405C-951C-4D702EE6E82D}"/>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3" name="Straight Connector 2">
            <a:extLst>
              <a:ext uri="{FF2B5EF4-FFF2-40B4-BE49-F238E27FC236}">
                <a16:creationId xmlns:a16="http://schemas.microsoft.com/office/drawing/2014/main" id="{E02F5492-019A-479E-AFEB-C7B9DDDED4AD}"/>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FFC77532-8462-41C4-A08B-6D27F7B861F8}"/>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
        <p:nvSpPr>
          <p:cNvPr id="13" name="TextBox 12">
            <a:extLst>
              <a:ext uri="{FF2B5EF4-FFF2-40B4-BE49-F238E27FC236}">
                <a16:creationId xmlns:a16="http://schemas.microsoft.com/office/drawing/2014/main" id="{8828164D-04C9-495F-BB7A-A5C9D4B5E8A5}"/>
              </a:ext>
            </a:extLst>
          </p:cNvPr>
          <p:cNvSpPr txBox="1"/>
          <p:nvPr/>
        </p:nvSpPr>
        <p:spPr>
          <a:xfrm>
            <a:off x="132907" y="758791"/>
            <a:ext cx="2895600" cy="369332"/>
          </a:xfrm>
          <a:prstGeom prst="rect">
            <a:avLst/>
          </a:prstGeom>
          <a:noFill/>
        </p:spPr>
        <p:txBody>
          <a:bodyPr wrap="square">
            <a:spAutoFit/>
          </a:bodyPr>
          <a:lstStyle/>
          <a:p>
            <a:pPr algn="l"/>
            <a:r>
              <a:rPr lang="en-US" sz="1800" b="1" i="0" u="none" strike="noStrike" dirty="0">
                <a:solidFill>
                  <a:schemeClr val="tx1"/>
                </a:solidFill>
                <a:effectLst/>
                <a:latin typeface="Fira Sans" panose="020B0503050000020004" pitchFamily="34" charset="0"/>
                <a:hlinkClick r:id="rId2">
                  <a:extLst>
                    <a:ext uri="{A12FA001-AC4F-418D-AE19-62706E023703}">
                      <ahyp:hlinkClr xmlns:ahyp="http://schemas.microsoft.com/office/drawing/2018/hyperlinkcolor" val="tx"/>
                    </a:ext>
                  </a:extLst>
                </a:hlinkClick>
              </a:rPr>
              <a:t>Configuring Kibana</a:t>
            </a:r>
            <a:endParaRPr lang="en-US" sz="1800" b="1" i="0" dirty="0">
              <a:solidFill>
                <a:schemeClr val="tx1"/>
              </a:solidFill>
              <a:effectLst/>
              <a:latin typeface="Fira Sans" panose="020B0503050000020004" pitchFamily="34" charset="0"/>
            </a:endParaRPr>
          </a:p>
        </p:txBody>
      </p:sp>
      <p:sp>
        <p:nvSpPr>
          <p:cNvPr id="14" name="TextBox 13">
            <a:extLst>
              <a:ext uri="{FF2B5EF4-FFF2-40B4-BE49-F238E27FC236}">
                <a16:creationId xmlns:a16="http://schemas.microsoft.com/office/drawing/2014/main" id="{3BB5DBD5-7DBB-4A84-BFAB-5631C31718B3}"/>
              </a:ext>
            </a:extLst>
          </p:cNvPr>
          <p:cNvSpPr txBox="1"/>
          <p:nvPr/>
        </p:nvSpPr>
        <p:spPr>
          <a:xfrm>
            <a:off x="132907" y="1128123"/>
            <a:ext cx="8878186" cy="1169551"/>
          </a:xfrm>
          <a:prstGeom prst="rect">
            <a:avLst/>
          </a:prstGeom>
          <a:noFill/>
        </p:spPr>
        <p:txBody>
          <a:bodyPr wrap="square" rtlCol="0">
            <a:spAutoFit/>
          </a:bodyPr>
          <a:lstStyle/>
          <a:p>
            <a:r>
              <a:rPr lang="en-US" dirty="0">
                <a:latin typeface="Fira Sans" panose="020B0503050000020004" pitchFamily="34" charset="0"/>
              </a:rPr>
              <a:t>We configured Elasticsearch to listen for connections on our Elasticsearch server’s private IP address. we will need to do the same for Kibana ;</a:t>
            </a:r>
          </a:p>
          <a:p>
            <a:r>
              <a:rPr lang="en-US" dirty="0">
                <a:latin typeface="Fira Sans" panose="020B0503050000020004" pitchFamily="34" charset="0"/>
              </a:rPr>
              <a:t>First we will enable Kibana’s </a:t>
            </a:r>
            <a:r>
              <a:rPr lang="en-US" dirty="0" err="1">
                <a:latin typeface="Fira Sans" panose="020B0503050000020004" pitchFamily="34" charset="0"/>
              </a:rPr>
              <a:t>xpack</a:t>
            </a:r>
            <a:r>
              <a:rPr lang="en-US" dirty="0">
                <a:latin typeface="Fira Sans" panose="020B0503050000020004" pitchFamily="34" charset="0"/>
              </a:rPr>
              <a:t> security functionality by generating some secrets that Kibana will use to store data in Elasticsearch. Then we will configure Kibana’s network setting and authentication details to connect to Elasticsearch.</a:t>
            </a:r>
          </a:p>
        </p:txBody>
      </p:sp>
      <p:pic>
        <p:nvPicPr>
          <p:cNvPr id="16" name="Picture 15">
            <a:extLst>
              <a:ext uri="{FF2B5EF4-FFF2-40B4-BE49-F238E27FC236}">
                <a16:creationId xmlns:a16="http://schemas.microsoft.com/office/drawing/2014/main" id="{5E7C7A1E-A932-425D-A64C-3C31285A651A}"/>
              </a:ext>
            </a:extLst>
          </p:cNvPr>
          <p:cNvPicPr>
            <a:picLocks noChangeAspect="1"/>
          </p:cNvPicPr>
          <p:nvPr/>
        </p:nvPicPr>
        <p:blipFill>
          <a:blip r:embed="rId3"/>
          <a:stretch>
            <a:fillRect/>
          </a:stretch>
        </p:blipFill>
        <p:spPr>
          <a:xfrm>
            <a:off x="132907" y="2414039"/>
            <a:ext cx="4410691" cy="228632"/>
          </a:xfrm>
          <a:prstGeom prst="rect">
            <a:avLst/>
          </a:prstGeom>
        </p:spPr>
      </p:pic>
      <p:pic>
        <p:nvPicPr>
          <p:cNvPr id="18" name="Picture 17">
            <a:extLst>
              <a:ext uri="{FF2B5EF4-FFF2-40B4-BE49-F238E27FC236}">
                <a16:creationId xmlns:a16="http://schemas.microsoft.com/office/drawing/2014/main" id="{8127541F-0CE9-4A67-828A-5EE546767641}"/>
              </a:ext>
            </a:extLst>
          </p:cNvPr>
          <p:cNvPicPr>
            <a:picLocks noChangeAspect="1"/>
          </p:cNvPicPr>
          <p:nvPr/>
        </p:nvPicPr>
        <p:blipFill>
          <a:blip r:embed="rId4"/>
          <a:stretch>
            <a:fillRect/>
          </a:stretch>
        </p:blipFill>
        <p:spPr>
          <a:xfrm>
            <a:off x="132907" y="2768676"/>
            <a:ext cx="5772956" cy="333422"/>
          </a:xfrm>
          <a:prstGeom prst="rect">
            <a:avLst/>
          </a:prstGeom>
        </p:spPr>
      </p:pic>
      <p:sp>
        <p:nvSpPr>
          <p:cNvPr id="19" name="Google Shape;881;p23">
            <a:extLst>
              <a:ext uri="{FF2B5EF4-FFF2-40B4-BE49-F238E27FC236}">
                <a16:creationId xmlns:a16="http://schemas.microsoft.com/office/drawing/2014/main" id="{448988DC-6CE0-45EF-80EE-1BF63C857748}"/>
              </a:ext>
            </a:extLst>
          </p:cNvPr>
          <p:cNvSpPr txBox="1">
            <a:spLocks/>
          </p:cNvSpPr>
          <p:nvPr/>
        </p:nvSpPr>
        <p:spPr>
          <a:xfrm>
            <a:off x="123726" y="3224003"/>
            <a:ext cx="1296286" cy="3693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800" b="1" dirty="0">
                <a:solidFill>
                  <a:schemeClr val="tx1"/>
                </a:solidFill>
                <a:latin typeface="Fira Sans" panose="020B0503050000020004" pitchFamily="34" charset="0"/>
              </a:rPr>
              <a:t>Output :</a:t>
            </a:r>
            <a:endParaRPr lang="en-US" b="1" dirty="0">
              <a:solidFill>
                <a:schemeClr val="tx1"/>
              </a:solidFill>
              <a:latin typeface="Fira Sans" panose="020B0503050000020004" pitchFamily="34" charset="0"/>
            </a:endParaRPr>
          </a:p>
        </p:txBody>
      </p:sp>
      <p:pic>
        <p:nvPicPr>
          <p:cNvPr id="21" name="Picture 20">
            <a:extLst>
              <a:ext uri="{FF2B5EF4-FFF2-40B4-BE49-F238E27FC236}">
                <a16:creationId xmlns:a16="http://schemas.microsoft.com/office/drawing/2014/main" id="{64A14402-88AE-4349-BCE5-456A947E172C}"/>
              </a:ext>
            </a:extLst>
          </p:cNvPr>
          <p:cNvPicPr>
            <a:picLocks noChangeAspect="1"/>
          </p:cNvPicPr>
          <p:nvPr/>
        </p:nvPicPr>
        <p:blipFill>
          <a:blip r:embed="rId5"/>
          <a:stretch>
            <a:fillRect/>
          </a:stretch>
        </p:blipFill>
        <p:spPr>
          <a:xfrm>
            <a:off x="1420012" y="3458086"/>
            <a:ext cx="7535327" cy="1114581"/>
          </a:xfrm>
          <a:prstGeom prst="rect">
            <a:avLst/>
          </a:prstGeom>
        </p:spPr>
      </p:pic>
    </p:spTree>
    <p:extLst>
      <p:ext uri="{BB962C8B-B14F-4D97-AF65-F5344CB8AC3E}">
        <p14:creationId xmlns:p14="http://schemas.microsoft.com/office/powerpoint/2010/main" val="2112876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633C5F-95F6-48D8-9EA7-9A494C78B804}"/>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
        <p:nvSpPr>
          <p:cNvPr id="3" name="Google Shape;881;p23">
            <a:extLst>
              <a:ext uri="{FF2B5EF4-FFF2-40B4-BE49-F238E27FC236}">
                <a16:creationId xmlns:a16="http://schemas.microsoft.com/office/drawing/2014/main" id="{FAF12471-19A4-47B7-AB78-97F9B1E16B6E}"/>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4" name="Straight Connector 3">
            <a:extLst>
              <a:ext uri="{FF2B5EF4-FFF2-40B4-BE49-F238E27FC236}">
                <a16:creationId xmlns:a16="http://schemas.microsoft.com/office/drawing/2014/main" id="{565B07E6-AFF3-44EA-9AD1-0EF94FFB2F76}"/>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40B402A-5854-402E-82B1-289AF542A125}"/>
              </a:ext>
            </a:extLst>
          </p:cNvPr>
          <p:cNvSpPr txBox="1"/>
          <p:nvPr/>
        </p:nvSpPr>
        <p:spPr>
          <a:xfrm>
            <a:off x="76200" y="819150"/>
            <a:ext cx="8839200" cy="954107"/>
          </a:xfrm>
          <a:prstGeom prst="rect">
            <a:avLst/>
          </a:prstGeom>
          <a:noFill/>
        </p:spPr>
        <p:txBody>
          <a:bodyPr wrap="square" rtlCol="0">
            <a:spAutoFit/>
          </a:bodyPr>
          <a:lstStyle/>
          <a:p>
            <a:r>
              <a:rPr lang="en-US" dirty="0">
                <a:latin typeface="Fira Sans" panose="020B0503050000020004" pitchFamily="34" charset="0"/>
              </a:rPr>
              <a:t>Now we will do three things : </a:t>
            </a:r>
          </a:p>
          <a:p>
            <a:pPr marL="285750" indent="-285750">
              <a:buFontTx/>
              <a:buChar char="-"/>
            </a:pPr>
            <a:r>
              <a:rPr lang="en-US" dirty="0">
                <a:latin typeface="Fira Sans" panose="020B0503050000020004" pitchFamily="34" charset="0"/>
              </a:rPr>
              <a:t>Add the </a:t>
            </a:r>
            <a:r>
              <a:rPr lang="en-US" dirty="0" err="1">
                <a:latin typeface="Fira Sans" panose="020B0503050000020004" pitchFamily="34" charset="0"/>
              </a:rPr>
              <a:t>xpack</a:t>
            </a:r>
            <a:r>
              <a:rPr lang="en-US" dirty="0">
                <a:latin typeface="Fira Sans" panose="020B0503050000020004" pitchFamily="34" charset="0"/>
              </a:rPr>
              <a:t> keys at the end of the configuration file </a:t>
            </a:r>
          </a:p>
          <a:p>
            <a:pPr marL="285750" indent="-285750">
              <a:buFontTx/>
              <a:buChar char="-"/>
            </a:pPr>
            <a:r>
              <a:rPr lang="en-US" dirty="0">
                <a:latin typeface="Fira Sans" panose="020B0503050000020004" pitchFamily="34" charset="0"/>
              </a:rPr>
              <a:t>Configuring Kibana Networking </a:t>
            </a:r>
          </a:p>
          <a:p>
            <a:pPr marL="285750" indent="-285750">
              <a:buFontTx/>
              <a:buChar char="-"/>
            </a:pPr>
            <a:r>
              <a:rPr lang="en-US" dirty="0">
                <a:latin typeface="Fira Sans" panose="020B0503050000020004" pitchFamily="34" charset="0"/>
              </a:rPr>
              <a:t>Configuring Kibana Credentials </a:t>
            </a:r>
          </a:p>
        </p:txBody>
      </p:sp>
      <p:pic>
        <p:nvPicPr>
          <p:cNvPr id="7" name="Picture 6">
            <a:extLst>
              <a:ext uri="{FF2B5EF4-FFF2-40B4-BE49-F238E27FC236}">
                <a16:creationId xmlns:a16="http://schemas.microsoft.com/office/drawing/2014/main" id="{83000A40-CA7A-4449-9CF7-50DC84D040E7}"/>
              </a:ext>
            </a:extLst>
          </p:cNvPr>
          <p:cNvPicPr>
            <a:picLocks noChangeAspect="1"/>
          </p:cNvPicPr>
          <p:nvPr/>
        </p:nvPicPr>
        <p:blipFill>
          <a:blip r:embed="rId2"/>
          <a:stretch>
            <a:fillRect/>
          </a:stretch>
        </p:blipFill>
        <p:spPr>
          <a:xfrm>
            <a:off x="189309" y="1918375"/>
            <a:ext cx="8535591" cy="790685"/>
          </a:xfrm>
          <a:prstGeom prst="rect">
            <a:avLst/>
          </a:prstGeom>
        </p:spPr>
      </p:pic>
      <p:pic>
        <p:nvPicPr>
          <p:cNvPr id="9" name="Picture 8">
            <a:extLst>
              <a:ext uri="{FF2B5EF4-FFF2-40B4-BE49-F238E27FC236}">
                <a16:creationId xmlns:a16="http://schemas.microsoft.com/office/drawing/2014/main" id="{0D8042F6-1BAE-47D0-B06A-C921AA54FDF2}"/>
              </a:ext>
            </a:extLst>
          </p:cNvPr>
          <p:cNvPicPr>
            <a:picLocks noChangeAspect="1"/>
          </p:cNvPicPr>
          <p:nvPr/>
        </p:nvPicPr>
        <p:blipFill rotWithShape="1">
          <a:blip r:embed="rId3"/>
          <a:srcRect l="-1147" t="2052" r="1147" b="39443"/>
          <a:stretch/>
        </p:blipFill>
        <p:spPr>
          <a:xfrm>
            <a:off x="76200" y="3694560"/>
            <a:ext cx="7297168" cy="629790"/>
          </a:xfrm>
          <a:prstGeom prst="rect">
            <a:avLst/>
          </a:prstGeom>
        </p:spPr>
      </p:pic>
      <p:pic>
        <p:nvPicPr>
          <p:cNvPr id="11" name="Picture 10">
            <a:extLst>
              <a:ext uri="{FF2B5EF4-FFF2-40B4-BE49-F238E27FC236}">
                <a16:creationId xmlns:a16="http://schemas.microsoft.com/office/drawing/2014/main" id="{8B8EE434-4FCB-407B-A699-9EDDE9F971BC}"/>
              </a:ext>
            </a:extLst>
          </p:cNvPr>
          <p:cNvPicPr>
            <a:picLocks noChangeAspect="1"/>
          </p:cNvPicPr>
          <p:nvPr/>
        </p:nvPicPr>
        <p:blipFill>
          <a:blip r:embed="rId4"/>
          <a:stretch>
            <a:fillRect/>
          </a:stretch>
        </p:blipFill>
        <p:spPr>
          <a:xfrm>
            <a:off x="189309" y="2854178"/>
            <a:ext cx="3067478" cy="628738"/>
          </a:xfrm>
          <a:prstGeom prst="rect">
            <a:avLst/>
          </a:prstGeom>
        </p:spPr>
      </p:pic>
      <p:sp>
        <p:nvSpPr>
          <p:cNvPr id="12" name="TextBox 11">
            <a:extLst>
              <a:ext uri="{FF2B5EF4-FFF2-40B4-BE49-F238E27FC236}">
                <a16:creationId xmlns:a16="http://schemas.microsoft.com/office/drawing/2014/main" id="{1166FF68-1423-411E-9239-8AA78078D73F}"/>
              </a:ext>
            </a:extLst>
          </p:cNvPr>
          <p:cNvSpPr txBox="1"/>
          <p:nvPr/>
        </p:nvSpPr>
        <p:spPr>
          <a:xfrm>
            <a:off x="152400" y="4430550"/>
            <a:ext cx="1600200" cy="338554"/>
          </a:xfrm>
          <a:prstGeom prst="rect">
            <a:avLst/>
          </a:prstGeom>
          <a:noFill/>
        </p:spPr>
        <p:txBody>
          <a:bodyPr wrap="square">
            <a:spAutoFit/>
          </a:bodyPr>
          <a:lstStyle/>
          <a:p>
            <a:r>
              <a:rPr lang="en-US" sz="1600" b="1" dirty="0">
                <a:latin typeface="Fira Sans" panose="020B0503050000020004" pitchFamily="34" charset="0"/>
              </a:rPr>
              <a:t>Start Kibana  :</a:t>
            </a:r>
          </a:p>
        </p:txBody>
      </p:sp>
      <p:pic>
        <p:nvPicPr>
          <p:cNvPr id="14" name="Picture 13">
            <a:extLst>
              <a:ext uri="{FF2B5EF4-FFF2-40B4-BE49-F238E27FC236}">
                <a16:creationId xmlns:a16="http://schemas.microsoft.com/office/drawing/2014/main" id="{12D7BBF9-71B3-4C20-BEFE-91C002F9E252}"/>
              </a:ext>
            </a:extLst>
          </p:cNvPr>
          <p:cNvPicPr>
            <a:picLocks noChangeAspect="1"/>
          </p:cNvPicPr>
          <p:nvPr/>
        </p:nvPicPr>
        <p:blipFill>
          <a:blip r:embed="rId5"/>
          <a:stretch>
            <a:fillRect/>
          </a:stretch>
        </p:blipFill>
        <p:spPr>
          <a:xfrm>
            <a:off x="2133887" y="4433116"/>
            <a:ext cx="5239481" cy="333422"/>
          </a:xfrm>
          <a:prstGeom prst="rect">
            <a:avLst/>
          </a:prstGeom>
        </p:spPr>
      </p:pic>
    </p:spTree>
    <p:extLst>
      <p:ext uri="{BB962C8B-B14F-4D97-AF65-F5344CB8AC3E}">
        <p14:creationId xmlns:p14="http://schemas.microsoft.com/office/powerpoint/2010/main" val="2240497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83C585-6896-4BA1-B8E6-F8BEAD147672}"/>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
        <p:nvSpPr>
          <p:cNvPr id="3" name="Google Shape;881;p23">
            <a:extLst>
              <a:ext uri="{FF2B5EF4-FFF2-40B4-BE49-F238E27FC236}">
                <a16:creationId xmlns:a16="http://schemas.microsoft.com/office/drawing/2014/main" id="{8A0D3F22-1441-4107-903E-5B4AF3B0FDBC}"/>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4" name="Straight Connector 3">
            <a:extLst>
              <a:ext uri="{FF2B5EF4-FFF2-40B4-BE49-F238E27FC236}">
                <a16:creationId xmlns:a16="http://schemas.microsoft.com/office/drawing/2014/main" id="{CBC711CC-221E-4818-BD5F-67A71C3418BB}"/>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F1D7AF2-4A4A-46C4-806C-7DB0E0FFA523}"/>
              </a:ext>
            </a:extLst>
          </p:cNvPr>
          <p:cNvSpPr txBox="1"/>
          <p:nvPr/>
        </p:nvSpPr>
        <p:spPr>
          <a:xfrm>
            <a:off x="265814" y="742950"/>
            <a:ext cx="2172586" cy="369332"/>
          </a:xfrm>
          <a:prstGeom prst="rect">
            <a:avLst/>
          </a:prstGeom>
          <a:noFill/>
        </p:spPr>
        <p:txBody>
          <a:bodyPr wrap="square">
            <a:spAutoFit/>
          </a:bodyPr>
          <a:lstStyle/>
          <a:p>
            <a:r>
              <a:rPr lang="en-US" sz="1800" b="1" dirty="0">
                <a:latin typeface="Fira Sans" panose="020B0503050000020004" pitchFamily="34" charset="0"/>
              </a:rPr>
              <a:t>installing </a:t>
            </a:r>
            <a:r>
              <a:rPr lang="en-US" sz="1800" b="1" dirty="0" err="1">
                <a:latin typeface="Fira Sans" panose="020B0503050000020004" pitchFamily="34" charset="0"/>
              </a:rPr>
              <a:t>Filebeat</a:t>
            </a:r>
            <a:endParaRPr lang="en-US" sz="1800" b="1" dirty="0">
              <a:latin typeface="Fira Sans" panose="020B0503050000020004" pitchFamily="34" charset="0"/>
            </a:endParaRPr>
          </a:p>
        </p:txBody>
      </p:sp>
      <p:pic>
        <p:nvPicPr>
          <p:cNvPr id="8" name="Picture 7">
            <a:extLst>
              <a:ext uri="{FF2B5EF4-FFF2-40B4-BE49-F238E27FC236}">
                <a16:creationId xmlns:a16="http://schemas.microsoft.com/office/drawing/2014/main" id="{252A5BB5-CF0C-47A3-8FED-8FEE4B47FE92}"/>
              </a:ext>
            </a:extLst>
          </p:cNvPr>
          <p:cNvPicPr>
            <a:picLocks noChangeAspect="1"/>
          </p:cNvPicPr>
          <p:nvPr/>
        </p:nvPicPr>
        <p:blipFill>
          <a:blip r:embed="rId2"/>
          <a:stretch>
            <a:fillRect/>
          </a:stretch>
        </p:blipFill>
        <p:spPr>
          <a:xfrm>
            <a:off x="381000" y="1171202"/>
            <a:ext cx="4658375" cy="257211"/>
          </a:xfrm>
          <a:prstGeom prst="rect">
            <a:avLst/>
          </a:prstGeom>
        </p:spPr>
      </p:pic>
      <p:pic>
        <p:nvPicPr>
          <p:cNvPr id="10" name="Picture 9">
            <a:extLst>
              <a:ext uri="{FF2B5EF4-FFF2-40B4-BE49-F238E27FC236}">
                <a16:creationId xmlns:a16="http://schemas.microsoft.com/office/drawing/2014/main" id="{89520206-74F2-4A39-A3BD-AB6D8FFB23C3}"/>
              </a:ext>
            </a:extLst>
          </p:cNvPr>
          <p:cNvPicPr>
            <a:picLocks noChangeAspect="1"/>
          </p:cNvPicPr>
          <p:nvPr/>
        </p:nvPicPr>
        <p:blipFill>
          <a:blip r:embed="rId3"/>
          <a:stretch>
            <a:fillRect/>
          </a:stretch>
        </p:blipFill>
        <p:spPr>
          <a:xfrm>
            <a:off x="381000" y="1492153"/>
            <a:ext cx="5601482" cy="323895"/>
          </a:xfrm>
          <a:prstGeom prst="rect">
            <a:avLst/>
          </a:prstGeom>
        </p:spPr>
      </p:pic>
      <p:cxnSp>
        <p:nvCxnSpPr>
          <p:cNvPr id="14" name="Connector: Elbow 13">
            <a:extLst>
              <a:ext uri="{FF2B5EF4-FFF2-40B4-BE49-F238E27FC236}">
                <a16:creationId xmlns:a16="http://schemas.microsoft.com/office/drawing/2014/main" id="{30DE5B7E-816F-4832-929E-43C58895D96F}"/>
              </a:ext>
            </a:extLst>
          </p:cNvPr>
          <p:cNvCxnSpPr/>
          <p:nvPr/>
        </p:nvCxnSpPr>
        <p:spPr>
          <a:xfrm>
            <a:off x="389941" y="4324350"/>
            <a:ext cx="906345" cy="381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8F50E9C-0F70-473E-9237-9D580197A696}"/>
              </a:ext>
            </a:extLst>
          </p:cNvPr>
          <p:cNvSpPr txBox="1"/>
          <p:nvPr/>
        </p:nvSpPr>
        <p:spPr>
          <a:xfrm>
            <a:off x="1352107" y="4324350"/>
            <a:ext cx="7372793" cy="738664"/>
          </a:xfrm>
          <a:prstGeom prst="rect">
            <a:avLst/>
          </a:prstGeom>
          <a:solidFill>
            <a:schemeClr val="bg2"/>
          </a:solidFill>
        </p:spPr>
        <p:txBody>
          <a:bodyPr wrap="square" rtlCol="0">
            <a:spAutoFit/>
          </a:bodyPr>
          <a:lstStyle/>
          <a:p>
            <a:r>
              <a:rPr lang="en-US" dirty="0">
                <a:latin typeface="Fira Sans" panose="020B0503050000020004" pitchFamily="34" charset="0"/>
              </a:rPr>
              <a:t> this line points to our Kibana instance’s </a:t>
            </a:r>
            <a:r>
              <a:rPr lang="en-US" dirty="0" err="1">
                <a:latin typeface="Fira Sans" panose="020B0503050000020004" pitchFamily="34" charset="0"/>
              </a:rPr>
              <a:t>privite</a:t>
            </a:r>
            <a:r>
              <a:rPr lang="en-US" dirty="0">
                <a:latin typeface="Fira Sans" panose="020B0503050000020004" pitchFamily="34" charset="0"/>
              </a:rPr>
              <a:t> IP address and port , This change will ensure that </a:t>
            </a:r>
            <a:r>
              <a:rPr lang="en-US" dirty="0" err="1">
                <a:latin typeface="Fira Sans" panose="020B0503050000020004" pitchFamily="34" charset="0"/>
              </a:rPr>
              <a:t>Filebeat</a:t>
            </a:r>
            <a:r>
              <a:rPr lang="en-US" dirty="0">
                <a:latin typeface="Fira Sans" panose="020B0503050000020004" pitchFamily="34" charset="0"/>
              </a:rPr>
              <a:t> can connect to Kibana in order to create the various SIEM indices, dashboards, and processing pipelines in Elasticsearch to handle your Suricata logs.</a:t>
            </a:r>
          </a:p>
        </p:txBody>
      </p:sp>
      <p:pic>
        <p:nvPicPr>
          <p:cNvPr id="17" name="Picture 16">
            <a:extLst>
              <a:ext uri="{FF2B5EF4-FFF2-40B4-BE49-F238E27FC236}">
                <a16:creationId xmlns:a16="http://schemas.microsoft.com/office/drawing/2014/main" id="{35D00CB5-E88C-4392-A475-EE2E16FE5066}"/>
              </a:ext>
            </a:extLst>
          </p:cNvPr>
          <p:cNvPicPr>
            <a:picLocks noChangeAspect="1"/>
          </p:cNvPicPr>
          <p:nvPr/>
        </p:nvPicPr>
        <p:blipFill>
          <a:blip r:embed="rId4"/>
          <a:stretch>
            <a:fillRect/>
          </a:stretch>
        </p:blipFill>
        <p:spPr>
          <a:xfrm>
            <a:off x="400958" y="1893900"/>
            <a:ext cx="8364117" cy="2314898"/>
          </a:xfrm>
          <a:prstGeom prst="rect">
            <a:avLst/>
          </a:prstGeom>
        </p:spPr>
      </p:pic>
    </p:spTree>
    <p:extLst>
      <p:ext uri="{BB962C8B-B14F-4D97-AF65-F5344CB8AC3E}">
        <p14:creationId xmlns:p14="http://schemas.microsoft.com/office/powerpoint/2010/main" val="1751276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5774C-E56A-48F2-A2AD-AB6D9B503DA6}"/>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
        <p:nvSpPr>
          <p:cNvPr id="4" name="Google Shape;881;p23">
            <a:extLst>
              <a:ext uri="{FF2B5EF4-FFF2-40B4-BE49-F238E27FC236}">
                <a16:creationId xmlns:a16="http://schemas.microsoft.com/office/drawing/2014/main" id="{8B44FEA1-B628-4C8D-A4FA-1C0F4B8F1BE3}"/>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5" name="Straight Connector 4">
            <a:extLst>
              <a:ext uri="{FF2B5EF4-FFF2-40B4-BE49-F238E27FC236}">
                <a16:creationId xmlns:a16="http://schemas.microsoft.com/office/drawing/2014/main" id="{EA630ED4-D0BC-4EA7-AA44-43871DCF0070}"/>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AF84766-4C4E-428B-988E-3D46F439BCA1}"/>
              </a:ext>
            </a:extLst>
          </p:cNvPr>
          <p:cNvPicPr>
            <a:picLocks noChangeAspect="1"/>
          </p:cNvPicPr>
          <p:nvPr/>
        </p:nvPicPr>
        <p:blipFill>
          <a:blip r:embed="rId2"/>
          <a:stretch>
            <a:fillRect/>
          </a:stretch>
        </p:blipFill>
        <p:spPr>
          <a:xfrm>
            <a:off x="265814" y="926317"/>
            <a:ext cx="8316486" cy="2229161"/>
          </a:xfrm>
          <a:prstGeom prst="rect">
            <a:avLst/>
          </a:prstGeom>
        </p:spPr>
      </p:pic>
      <p:sp>
        <p:nvSpPr>
          <p:cNvPr id="8" name="TextBox 7">
            <a:extLst>
              <a:ext uri="{FF2B5EF4-FFF2-40B4-BE49-F238E27FC236}">
                <a16:creationId xmlns:a16="http://schemas.microsoft.com/office/drawing/2014/main" id="{A29933B9-47CB-44F1-B797-5056616C2FE2}"/>
              </a:ext>
            </a:extLst>
          </p:cNvPr>
          <p:cNvSpPr txBox="1"/>
          <p:nvPr/>
        </p:nvSpPr>
        <p:spPr>
          <a:xfrm>
            <a:off x="265814" y="571260"/>
            <a:ext cx="4306186" cy="307777"/>
          </a:xfrm>
          <a:prstGeom prst="rect">
            <a:avLst/>
          </a:prstGeom>
          <a:noFill/>
        </p:spPr>
        <p:txBody>
          <a:bodyPr wrap="square" rtlCol="0">
            <a:spAutoFit/>
          </a:bodyPr>
          <a:lstStyle/>
          <a:p>
            <a:r>
              <a:rPr lang="en-US" b="1" dirty="0">
                <a:latin typeface="Fira Sans" panose="020B0503050000020004" pitchFamily="34" charset="0"/>
              </a:rPr>
              <a:t>We add also Elasticsearch information : </a:t>
            </a:r>
          </a:p>
        </p:txBody>
      </p:sp>
      <p:sp>
        <p:nvSpPr>
          <p:cNvPr id="9" name="TextBox 8">
            <a:extLst>
              <a:ext uri="{FF2B5EF4-FFF2-40B4-BE49-F238E27FC236}">
                <a16:creationId xmlns:a16="http://schemas.microsoft.com/office/drawing/2014/main" id="{B39F8255-D2C6-4DD0-9504-2E28FB60EE11}"/>
              </a:ext>
            </a:extLst>
          </p:cNvPr>
          <p:cNvSpPr txBox="1"/>
          <p:nvPr/>
        </p:nvSpPr>
        <p:spPr>
          <a:xfrm>
            <a:off x="194514" y="3209414"/>
            <a:ext cx="8459086" cy="307777"/>
          </a:xfrm>
          <a:prstGeom prst="rect">
            <a:avLst/>
          </a:prstGeom>
          <a:noFill/>
        </p:spPr>
        <p:txBody>
          <a:bodyPr wrap="square" rtlCol="0">
            <a:spAutoFit/>
          </a:bodyPr>
          <a:lstStyle/>
          <a:p>
            <a:r>
              <a:rPr lang="en-US" dirty="0">
                <a:latin typeface="Fira Sans" panose="020B0503050000020004" pitchFamily="34" charset="0"/>
              </a:rPr>
              <a:t>Now we must enable </a:t>
            </a:r>
            <a:r>
              <a:rPr lang="en-US" dirty="0" err="1">
                <a:latin typeface="Fira Sans" panose="020B0503050000020004" pitchFamily="34" charset="0"/>
              </a:rPr>
              <a:t>Filebeat’s</a:t>
            </a:r>
            <a:r>
              <a:rPr lang="en-US" dirty="0">
                <a:latin typeface="Fira Sans" panose="020B0503050000020004" pitchFamily="34" charset="0"/>
              </a:rPr>
              <a:t> built-in Suricata module with the following command :</a:t>
            </a:r>
          </a:p>
        </p:txBody>
      </p:sp>
      <p:pic>
        <p:nvPicPr>
          <p:cNvPr id="11" name="Picture 10">
            <a:extLst>
              <a:ext uri="{FF2B5EF4-FFF2-40B4-BE49-F238E27FC236}">
                <a16:creationId xmlns:a16="http://schemas.microsoft.com/office/drawing/2014/main" id="{E0ECF42E-2F70-46F7-A7D4-33A0728590CB}"/>
              </a:ext>
            </a:extLst>
          </p:cNvPr>
          <p:cNvPicPr>
            <a:picLocks noChangeAspect="1"/>
          </p:cNvPicPr>
          <p:nvPr/>
        </p:nvPicPr>
        <p:blipFill>
          <a:blip r:embed="rId3"/>
          <a:stretch>
            <a:fillRect/>
          </a:stretch>
        </p:blipFill>
        <p:spPr>
          <a:xfrm>
            <a:off x="265814" y="3499977"/>
            <a:ext cx="5410955" cy="276264"/>
          </a:xfrm>
          <a:prstGeom prst="rect">
            <a:avLst/>
          </a:prstGeom>
        </p:spPr>
      </p:pic>
      <p:sp>
        <p:nvSpPr>
          <p:cNvPr id="12" name="TextBox 11">
            <a:extLst>
              <a:ext uri="{FF2B5EF4-FFF2-40B4-BE49-F238E27FC236}">
                <a16:creationId xmlns:a16="http://schemas.microsoft.com/office/drawing/2014/main" id="{75BB8FE5-E01A-4B6B-ADCE-9B13287DFE8E}"/>
              </a:ext>
            </a:extLst>
          </p:cNvPr>
          <p:cNvSpPr txBox="1"/>
          <p:nvPr/>
        </p:nvSpPr>
        <p:spPr>
          <a:xfrm>
            <a:off x="190959" y="3844822"/>
            <a:ext cx="8649586" cy="738664"/>
          </a:xfrm>
          <a:prstGeom prst="rect">
            <a:avLst/>
          </a:prstGeom>
          <a:noFill/>
        </p:spPr>
        <p:txBody>
          <a:bodyPr wrap="square" rtlCol="0">
            <a:spAutoFit/>
          </a:bodyPr>
          <a:lstStyle/>
          <a:p>
            <a:r>
              <a:rPr lang="en-US" dirty="0">
                <a:latin typeface="Fira Sans" panose="020B0503050000020004" pitchFamily="34" charset="0"/>
              </a:rPr>
              <a:t>Now that </a:t>
            </a:r>
            <a:r>
              <a:rPr lang="en-US" dirty="0" err="1">
                <a:latin typeface="Fira Sans" panose="020B0503050000020004" pitchFamily="34" charset="0"/>
              </a:rPr>
              <a:t>Filebeat</a:t>
            </a:r>
            <a:r>
              <a:rPr lang="en-US" dirty="0">
                <a:latin typeface="Fira Sans" panose="020B0503050000020004" pitchFamily="34" charset="0"/>
              </a:rPr>
              <a:t> is configured to connect to Elasticsearch and Kibana, with the Suricata module enabled, the next step is to load the SIEM dashboards and pipelines into Elasticsearch. </a:t>
            </a:r>
          </a:p>
          <a:p>
            <a:r>
              <a:rPr lang="en-US" dirty="0">
                <a:latin typeface="Fira Sans" panose="020B0503050000020004" pitchFamily="34" charset="0"/>
              </a:rPr>
              <a:t>Run the </a:t>
            </a:r>
            <a:r>
              <a:rPr lang="en-US" dirty="0" err="1">
                <a:latin typeface="Fira Sans" panose="020B0503050000020004" pitchFamily="34" charset="0"/>
              </a:rPr>
              <a:t>filebeat</a:t>
            </a:r>
            <a:r>
              <a:rPr lang="en-US" dirty="0">
                <a:latin typeface="Fira Sans" panose="020B0503050000020004" pitchFamily="34" charset="0"/>
              </a:rPr>
              <a:t> setup command. It may take a few minutes to load everything :</a:t>
            </a:r>
          </a:p>
        </p:txBody>
      </p:sp>
      <p:pic>
        <p:nvPicPr>
          <p:cNvPr id="14" name="Picture 13">
            <a:extLst>
              <a:ext uri="{FF2B5EF4-FFF2-40B4-BE49-F238E27FC236}">
                <a16:creationId xmlns:a16="http://schemas.microsoft.com/office/drawing/2014/main" id="{D7630820-4CEE-49D1-AB17-F36D6EA7829D}"/>
              </a:ext>
            </a:extLst>
          </p:cNvPr>
          <p:cNvPicPr>
            <a:picLocks noChangeAspect="1"/>
          </p:cNvPicPr>
          <p:nvPr/>
        </p:nvPicPr>
        <p:blipFill>
          <a:blip r:embed="rId4"/>
          <a:stretch>
            <a:fillRect/>
          </a:stretch>
        </p:blipFill>
        <p:spPr>
          <a:xfrm>
            <a:off x="265814" y="4653906"/>
            <a:ext cx="4105848" cy="257211"/>
          </a:xfrm>
          <a:prstGeom prst="rect">
            <a:avLst/>
          </a:prstGeom>
        </p:spPr>
      </p:pic>
      <p:sp>
        <p:nvSpPr>
          <p:cNvPr id="15" name="TextBox 14">
            <a:extLst>
              <a:ext uri="{FF2B5EF4-FFF2-40B4-BE49-F238E27FC236}">
                <a16:creationId xmlns:a16="http://schemas.microsoft.com/office/drawing/2014/main" id="{ED2E6C95-69B9-44B0-A359-7DA1A26F2434}"/>
              </a:ext>
            </a:extLst>
          </p:cNvPr>
          <p:cNvSpPr txBox="1"/>
          <p:nvPr/>
        </p:nvSpPr>
        <p:spPr>
          <a:xfrm>
            <a:off x="4371662" y="4619486"/>
            <a:ext cx="886138" cy="307777"/>
          </a:xfrm>
          <a:prstGeom prst="rect">
            <a:avLst/>
          </a:prstGeom>
          <a:noFill/>
        </p:spPr>
        <p:txBody>
          <a:bodyPr wrap="square" rtlCol="0">
            <a:spAutoFit/>
          </a:bodyPr>
          <a:lstStyle/>
          <a:p>
            <a:r>
              <a:rPr lang="en-US" dirty="0">
                <a:latin typeface="Fira Sans" panose="020B0503050000020004" pitchFamily="34" charset="0"/>
              </a:rPr>
              <a:t>&amp; Start :</a:t>
            </a:r>
          </a:p>
        </p:txBody>
      </p:sp>
      <p:sp>
        <p:nvSpPr>
          <p:cNvPr id="16" name="Arrow: Right 15">
            <a:extLst>
              <a:ext uri="{FF2B5EF4-FFF2-40B4-BE49-F238E27FC236}">
                <a16:creationId xmlns:a16="http://schemas.microsoft.com/office/drawing/2014/main" id="{C56B718B-1010-4073-B098-994830BECEFA}"/>
              </a:ext>
            </a:extLst>
          </p:cNvPr>
          <p:cNvSpPr/>
          <p:nvPr/>
        </p:nvSpPr>
        <p:spPr>
          <a:xfrm>
            <a:off x="5181600" y="4711056"/>
            <a:ext cx="304800" cy="127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BFEBC41-3FEC-4A55-B157-E0212D9B1FDE}"/>
              </a:ext>
            </a:extLst>
          </p:cNvPr>
          <p:cNvPicPr>
            <a:picLocks noChangeAspect="1"/>
          </p:cNvPicPr>
          <p:nvPr/>
        </p:nvPicPr>
        <p:blipFill>
          <a:blip r:embed="rId5"/>
          <a:stretch>
            <a:fillRect/>
          </a:stretch>
        </p:blipFill>
        <p:spPr>
          <a:xfrm>
            <a:off x="5607193" y="4648343"/>
            <a:ext cx="3391373" cy="209579"/>
          </a:xfrm>
          <a:prstGeom prst="rect">
            <a:avLst/>
          </a:prstGeom>
        </p:spPr>
      </p:pic>
    </p:spTree>
    <p:extLst>
      <p:ext uri="{BB962C8B-B14F-4D97-AF65-F5344CB8AC3E}">
        <p14:creationId xmlns:p14="http://schemas.microsoft.com/office/powerpoint/2010/main" val="752255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C6228E-C354-4536-8F52-18C813E8C3CE}"/>
              </a:ext>
            </a:extLst>
          </p:cNvPr>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4" name="Picture 3">
            <a:extLst>
              <a:ext uri="{FF2B5EF4-FFF2-40B4-BE49-F238E27FC236}">
                <a16:creationId xmlns:a16="http://schemas.microsoft.com/office/drawing/2014/main" id="{7A3BAEFA-23A0-4EF4-AEBF-02871A838B4C}"/>
              </a:ext>
            </a:extLst>
          </p:cNvPr>
          <p:cNvPicPr>
            <a:picLocks noChangeAspect="1"/>
          </p:cNvPicPr>
          <p:nvPr/>
        </p:nvPicPr>
        <p:blipFill>
          <a:blip r:embed="rId2"/>
          <a:stretch>
            <a:fillRect/>
          </a:stretch>
        </p:blipFill>
        <p:spPr>
          <a:xfrm>
            <a:off x="3663968" y="361950"/>
            <a:ext cx="5035226" cy="3769794"/>
          </a:xfrm>
          <a:prstGeom prst="rect">
            <a:avLst/>
          </a:prstGeom>
        </p:spPr>
      </p:pic>
      <p:sp>
        <p:nvSpPr>
          <p:cNvPr id="5" name="TextBox 4">
            <a:extLst>
              <a:ext uri="{FF2B5EF4-FFF2-40B4-BE49-F238E27FC236}">
                <a16:creationId xmlns:a16="http://schemas.microsoft.com/office/drawing/2014/main" id="{DD4725E8-8336-4B51-81BE-D9BE4232CD80}"/>
              </a:ext>
            </a:extLst>
          </p:cNvPr>
          <p:cNvSpPr txBox="1"/>
          <p:nvPr/>
        </p:nvSpPr>
        <p:spPr>
          <a:xfrm>
            <a:off x="199222" y="1877515"/>
            <a:ext cx="3276600" cy="738664"/>
          </a:xfrm>
          <a:prstGeom prst="rect">
            <a:avLst/>
          </a:prstGeom>
          <a:noFill/>
        </p:spPr>
        <p:txBody>
          <a:bodyPr wrap="square" rtlCol="0">
            <a:spAutoFit/>
          </a:bodyPr>
          <a:lstStyle/>
          <a:p>
            <a:r>
              <a:rPr lang="en-US" dirty="0">
                <a:latin typeface="Fira Sans" panose="020B0503050000020004" pitchFamily="34" charset="0"/>
              </a:rPr>
              <a:t>We use our privet </a:t>
            </a:r>
            <a:r>
              <a:rPr lang="en-US" dirty="0" err="1">
                <a:latin typeface="Fira Sans" panose="020B0503050000020004" pitchFamily="34" charset="0"/>
              </a:rPr>
              <a:t>ip</a:t>
            </a:r>
            <a:r>
              <a:rPr lang="en-US" dirty="0">
                <a:latin typeface="Fira Sans" panose="020B0503050000020004" pitchFamily="34" charset="0"/>
              </a:rPr>
              <a:t> with the port of </a:t>
            </a:r>
            <a:r>
              <a:rPr lang="en-US" dirty="0" err="1">
                <a:latin typeface="Fira Sans" panose="020B0503050000020004" pitchFamily="34" charset="0"/>
              </a:rPr>
              <a:t>kibana</a:t>
            </a:r>
            <a:r>
              <a:rPr lang="en-US" dirty="0">
                <a:latin typeface="Fira Sans" panose="020B0503050000020004" pitchFamily="34" charset="0"/>
              </a:rPr>
              <a:t> to access it , with using the elastic user credential .</a:t>
            </a:r>
          </a:p>
        </p:txBody>
      </p:sp>
    </p:spTree>
    <p:extLst>
      <p:ext uri="{BB962C8B-B14F-4D97-AF65-F5344CB8AC3E}">
        <p14:creationId xmlns:p14="http://schemas.microsoft.com/office/powerpoint/2010/main" val="2192174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49AF31-BCED-44B7-BEDD-EC10CBD23146}"/>
              </a:ext>
            </a:extLst>
          </p:cNvPr>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4" name="Picture 3">
            <a:extLst>
              <a:ext uri="{FF2B5EF4-FFF2-40B4-BE49-F238E27FC236}">
                <a16:creationId xmlns:a16="http://schemas.microsoft.com/office/drawing/2014/main" id="{8421199B-1941-44EB-8E9C-CE7A60CE2F36}"/>
              </a:ext>
            </a:extLst>
          </p:cNvPr>
          <p:cNvPicPr>
            <a:picLocks noChangeAspect="1"/>
          </p:cNvPicPr>
          <p:nvPr/>
        </p:nvPicPr>
        <p:blipFill>
          <a:blip r:embed="rId2"/>
          <a:stretch>
            <a:fillRect/>
          </a:stretch>
        </p:blipFill>
        <p:spPr>
          <a:xfrm>
            <a:off x="0" y="633664"/>
            <a:ext cx="9144000" cy="4181534"/>
          </a:xfrm>
          <a:prstGeom prst="rect">
            <a:avLst/>
          </a:prstGeom>
        </p:spPr>
      </p:pic>
      <p:sp>
        <p:nvSpPr>
          <p:cNvPr id="5" name="TextBox 4">
            <a:extLst>
              <a:ext uri="{FF2B5EF4-FFF2-40B4-BE49-F238E27FC236}">
                <a16:creationId xmlns:a16="http://schemas.microsoft.com/office/drawing/2014/main" id="{2311BF60-D1CD-48DB-A43F-69070E3D375A}"/>
              </a:ext>
            </a:extLst>
          </p:cNvPr>
          <p:cNvSpPr txBox="1"/>
          <p:nvPr/>
        </p:nvSpPr>
        <p:spPr>
          <a:xfrm>
            <a:off x="0" y="287238"/>
            <a:ext cx="9144000" cy="307777"/>
          </a:xfrm>
          <a:prstGeom prst="rect">
            <a:avLst/>
          </a:prstGeom>
          <a:noFill/>
        </p:spPr>
        <p:txBody>
          <a:bodyPr wrap="square" rtlCol="0">
            <a:spAutoFit/>
          </a:bodyPr>
          <a:lstStyle/>
          <a:p>
            <a:r>
              <a:rPr lang="en-US" dirty="0">
                <a:latin typeface="Fira Sans" panose="020B0503050000020004" pitchFamily="34" charset="0"/>
              </a:rPr>
              <a:t>This is the home page with different Kibana’s functions </a:t>
            </a:r>
          </a:p>
        </p:txBody>
      </p:sp>
    </p:spTree>
    <p:extLst>
      <p:ext uri="{BB962C8B-B14F-4D97-AF65-F5344CB8AC3E}">
        <p14:creationId xmlns:p14="http://schemas.microsoft.com/office/powerpoint/2010/main" val="2288482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7B5AD-2D51-4045-BD31-C625A590BD7D}"/>
              </a:ext>
            </a:extLst>
          </p:cNvPr>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4" name="Picture 3">
            <a:extLst>
              <a:ext uri="{FF2B5EF4-FFF2-40B4-BE49-F238E27FC236}">
                <a16:creationId xmlns:a16="http://schemas.microsoft.com/office/drawing/2014/main" id="{E1923284-F6AF-47BC-B452-479F2B9FF42E}"/>
              </a:ext>
            </a:extLst>
          </p:cNvPr>
          <p:cNvPicPr>
            <a:picLocks noChangeAspect="1"/>
          </p:cNvPicPr>
          <p:nvPr/>
        </p:nvPicPr>
        <p:blipFill>
          <a:blip r:embed="rId2"/>
          <a:stretch>
            <a:fillRect/>
          </a:stretch>
        </p:blipFill>
        <p:spPr>
          <a:xfrm>
            <a:off x="16525" y="819150"/>
            <a:ext cx="9144000" cy="3211032"/>
          </a:xfrm>
          <a:prstGeom prst="rect">
            <a:avLst/>
          </a:prstGeom>
        </p:spPr>
      </p:pic>
      <p:sp>
        <p:nvSpPr>
          <p:cNvPr id="5" name="TextBox 4">
            <a:extLst>
              <a:ext uri="{FF2B5EF4-FFF2-40B4-BE49-F238E27FC236}">
                <a16:creationId xmlns:a16="http://schemas.microsoft.com/office/drawing/2014/main" id="{45F38A99-3AFD-4D04-8AF2-0BD990519DB8}"/>
              </a:ext>
            </a:extLst>
          </p:cNvPr>
          <p:cNvSpPr txBox="1"/>
          <p:nvPr/>
        </p:nvSpPr>
        <p:spPr>
          <a:xfrm>
            <a:off x="16525" y="273629"/>
            <a:ext cx="4800600" cy="307777"/>
          </a:xfrm>
          <a:prstGeom prst="rect">
            <a:avLst/>
          </a:prstGeom>
          <a:noFill/>
        </p:spPr>
        <p:txBody>
          <a:bodyPr wrap="square" rtlCol="0">
            <a:spAutoFit/>
          </a:bodyPr>
          <a:lstStyle/>
          <a:p>
            <a:r>
              <a:rPr lang="en-US" dirty="0">
                <a:latin typeface="Fira Sans" panose="020B0503050000020004" pitchFamily="34" charset="0"/>
              </a:rPr>
              <a:t>We use the search input to search Suricata dashboard </a:t>
            </a:r>
          </a:p>
        </p:txBody>
      </p:sp>
    </p:spTree>
    <p:extLst>
      <p:ext uri="{BB962C8B-B14F-4D97-AF65-F5344CB8AC3E}">
        <p14:creationId xmlns:p14="http://schemas.microsoft.com/office/powerpoint/2010/main" val="1698115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E037D3-12A3-42A5-8F47-F7BC7AA31816}"/>
              </a:ext>
            </a:extLst>
          </p:cNvPr>
          <p:cNvSpPr>
            <a:spLocks noGrp="1"/>
          </p:cNvSpPr>
          <p:nvPr>
            <p:ph type="sldNum" sz="quarter" idx="12"/>
          </p:nvPr>
        </p:nvSpPr>
        <p:spPr/>
        <p:txBody>
          <a:bodyPr/>
          <a:lstStyle/>
          <a:p>
            <a:fld id="{B6F15528-21DE-4FAA-801E-634DDDAF4B2B}" type="slidenum">
              <a:rPr lang="en-US" smtClean="0"/>
              <a:pPr/>
              <a:t>39</a:t>
            </a:fld>
            <a:endParaRPr lang="en-US" dirty="0"/>
          </a:p>
        </p:txBody>
      </p:sp>
      <p:pic>
        <p:nvPicPr>
          <p:cNvPr id="4" name="Picture 3">
            <a:extLst>
              <a:ext uri="{FF2B5EF4-FFF2-40B4-BE49-F238E27FC236}">
                <a16:creationId xmlns:a16="http://schemas.microsoft.com/office/drawing/2014/main" id="{7B66B45E-CBAB-4667-8600-B6055D8C2256}"/>
              </a:ext>
            </a:extLst>
          </p:cNvPr>
          <p:cNvPicPr>
            <a:picLocks noChangeAspect="1"/>
          </p:cNvPicPr>
          <p:nvPr/>
        </p:nvPicPr>
        <p:blipFill>
          <a:blip r:embed="rId2"/>
          <a:stretch>
            <a:fillRect/>
          </a:stretch>
        </p:blipFill>
        <p:spPr>
          <a:xfrm>
            <a:off x="0" y="674139"/>
            <a:ext cx="9144000" cy="3795221"/>
          </a:xfrm>
          <a:prstGeom prst="rect">
            <a:avLst/>
          </a:prstGeom>
        </p:spPr>
      </p:pic>
      <p:sp>
        <p:nvSpPr>
          <p:cNvPr id="5" name="TextBox 4">
            <a:extLst>
              <a:ext uri="{FF2B5EF4-FFF2-40B4-BE49-F238E27FC236}">
                <a16:creationId xmlns:a16="http://schemas.microsoft.com/office/drawing/2014/main" id="{06DDC3A3-0E6F-483A-B7D3-16ADB6A53B27}"/>
              </a:ext>
            </a:extLst>
          </p:cNvPr>
          <p:cNvSpPr txBox="1"/>
          <p:nvPr/>
        </p:nvSpPr>
        <p:spPr>
          <a:xfrm>
            <a:off x="152400" y="120785"/>
            <a:ext cx="1524000" cy="368028"/>
          </a:xfrm>
          <a:prstGeom prst="rect">
            <a:avLst/>
          </a:prstGeom>
          <a:noFill/>
        </p:spPr>
        <p:txBody>
          <a:bodyPr wrap="square" rtlCol="0">
            <a:spAutoFit/>
          </a:bodyPr>
          <a:lstStyle/>
          <a:p>
            <a:r>
              <a:rPr lang="en-US" sz="1800" b="1" dirty="0">
                <a:latin typeface="Fira Sans" panose="020B0503050000020004" pitchFamily="34" charset="0"/>
              </a:rPr>
              <a:t>Events data </a:t>
            </a:r>
          </a:p>
        </p:txBody>
      </p:sp>
    </p:spTree>
    <p:extLst>
      <p:ext uri="{BB962C8B-B14F-4D97-AF65-F5344CB8AC3E}">
        <p14:creationId xmlns:p14="http://schemas.microsoft.com/office/powerpoint/2010/main" val="147185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What is SIEM ?</a:t>
            </a:r>
            <a:endParaRPr lang="en-US" sz="2800" dirty="0"/>
          </a:p>
        </p:txBody>
      </p:sp>
      <p:sp>
        <p:nvSpPr>
          <p:cNvPr id="3" name="Text Placeholder 2"/>
          <p:cNvSpPr>
            <a:spLocks noGrp="1"/>
          </p:cNvSpPr>
          <p:nvPr>
            <p:ph type="body" idx="1"/>
          </p:nvPr>
        </p:nvSpPr>
        <p:spPr>
          <a:xfrm>
            <a:off x="311700" y="1389600"/>
            <a:ext cx="4336500" cy="3179400"/>
          </a:xfrm>
        </p:spPr>
        <p:txBody>
          <a:bodyPr/>
          <a:lstStyle/>
          <a:p>
            <a:pPr marL="152400" indent="0">
              <a:buNone/>
            </a:pPr>
            <a:r>
              <a:rPr lang="en-GB" sz="1600" dirty="0"/>
              <a:t>SIEM (Security Information and Event Management) is a security management system that combines data collection, analysis, and reporting. </a:t>
            </a:r>
          </a:p>
          <a:p>
            <a:pPr marL="152400" indent="0">
              <a:buNone/>
            </a:pPr>
            <a:r>
              <a:rPr lang="en-GB" sz="1600" dirty="0"/>
              <a:t>It helps organizations identify and respond to security threats in real-time by monitoring security logs, network traffic, and other sources. SIEM enables proactive security measures and enhances overall protection for sensitive information.</a:t>
            </a:r>
            <a:endParaRPr lang="en-US" sz="1600" dirty="0"/>
          </a:p>
        </p:txBody>
      </p:sp>
      <p:grpSp>
        <p:nvGrpSpPr>
          <p:cNvPr id="4" name="Google Shape;4224;p44"/>
          <p:cNvGrpSpPr/>
          <p:nvPr/>
        </p:nvGrpSpPr>
        <p:grpSpPr>
          <a:xfrm>
            <a:off x="5543718" y="1341207"/>
            <a:ext cx="3183394" cy="3288232"/>
            <a:chOff x="2977293" y="1516427"/>
            <a:chExt cx="3183394" cy="3288232"/>
          </a:xfrm>
        </p:grpSpPr>
        <p:sp>
          <p:nvSpPr>
            <p:cNvPr id="5" name="Google Shape;4225;p44"/>
            <p:cNvSpPr/>
            <p:nvPr/>
          </p:nvSpPr>
          <p:spPr>
            <a:xfrm>
              <a:off x="3890025" y="4075724"/>
              <a:ext cx="1352100" cy="499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26;p44"/>
            <p:cNvSpPr/>
            <p:nvPr/>
          </p:nvSpPr>
          <p:spPr>
            <a:xfrm>
              <a:off x="4557078" y="3434961"/>
              <a:ext cx="5703" cy="10962"/>
            </a:xfrm>
            <a:custGeom>
              <a:avLst/>
              <a:gdLst/>
              <a:ahLst/>
              <a:cxnLst/>
              <a:rect l="l" t="t" r="r" b="b"/>
              <a:pathLst>
                <a:path w="180" h="346" extrusionOk="0">
                  <a:moveTo>
                    <a:pt x="84" y="0"/>
                  </a:moveTo>
                  <a:cubicBezTo>
                    <a:pt x="36" y="0"/>
                    <a:pt x="1" y="48"/>
                    <a:pt x="1" y="95"/>
                  </a:cubicBezTo>
                  <a:lnTo>
                    <a:pt x="1" y="262"/>
                  </a:lnTo>
                  <a:cubicBezTo>
                    <a:pt x="1" y="310"/>
                    <a:pt x="36" y="345"/>
                    <a:pt x="84" y="345"/>
                  </a:cubicBezTo>
                  <a:cubicBezTo>
                    <a:pt x="132" y="345"/>
                    <a:pt x="155" y="310"/>
                    <a:pt x="179" y="262"/>
                  </a:cubicBezTo>
                  <a:lnTo>
                    <a:pt x="179" y="95"/>
                  </a:lnTo>
                  <a:cubicBezTo>
                    <a:pt x="179" y="48"/>
                    <a:pt x="132" y="0"/>
                    <a:pt x="84" y="0"/>
                  </a:cubicBezTo>
                  <a:close/>
                </a:path>
              </a:pathLst>
            </a:custGeom>
            <a:solidFill>
              <a:srgbClr val="FD4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27;p44"/>
            <p:cNvSpPr/>
            <p:nvPr/>
          </p:nvSpPr>
          <p:spPr>
            <a:xfrm>
              <a:off x="4557078" y="3461732"/>
              <a:ext cx="5703" cy="563980"/>
            </a:xfrm>
            <a:custGeom>
              <a:avLst/>
              <a:gdLst/>
              <a:ahLst/>
              <a:cxnLst/>
              <a:rect l="l" t="t" r="r" b="b"/>
              <a:pathLst>
                <a:path w="180" h="17801" extrusionOk="0">
                  <a:moveTo>
                    <a:pt x="84" y="1"/>
                  </a:moveTo>
                  <a:cubicBezTo>
                    <a:pt x="36" y="1"/>
                    <a:pt x="1" y="36"/>
                    <a:pt x="1" y="84"/>
                  </a:cubicBezTo>
                  <a:lnTo>
                    <a:pt x="1" y="429"/>
                  </a:lnTo>
                  <a:cubicBezTo>
                    <a:pt x="1" y="477"/>
                    <a:pt x="36" y="513"/>
                    <a:pt x="84" y="513"/>
                  </a:cubicBezTo>
                  <a:cubicBezTo>
                    <a:pt x="132" y="513"/>
                    <a:pt x="155" y="477"/>
                    <a:pt x="179" y="429"/>
                  </a:cubicBezTo>
                  <a:lnTo>
                    <a:pt x="179" y="84"/>
                  </a:lnTo>
                  <a:cubicBezTo>
                    <a:pt x="179" y="36"/>
                    <a:pt x="132" y="1"/>
                    <a:pt x="84" y="1"/>
                  </a:cubicBezTo>
                  <a:close/>
                  <a:moveTo>
                    <a:pt x="84" y="1013"/>
                  </a:moveTo>
                  <a:cubicBezTo>
                    <a:pt x="36" y="1013"/>
                    <a:pt x="1" y="1048"/>
                    <a:pt x="1" y="1096"/>
                  </a:cubicBezTo>
                  <a:lnTo>
                    <a:pt x="1" y="1441"/>
                  </a:lnTo>
                  <a:cubicBezTo>
                    <a:pt x="1" y="1489"/>
                    <a:pt x="36" y="1525"/>
                    <a:pt x="84" y="1525"/>
                  </a:cubicBezTo>
                  <a:cubicBezTo>
                    <a:pt x="132" y="1525"/>
                    <a:pt x="155" y="1501"/>
                    <a:pt x="179" y="1441"/>
                  </a:cubicBezTo>
                  <a:lnTo>
                    <a:pt x="179" y="1096"/>
                  </a:lnTo>
                  <a:cubicBezTo>
                    <a:pt x="179" y="1048"/>
                    <a:pt x="132" y="1013"/>
                    <a:pt x="84" y="1013"/>
                  </a:cubicBezTo>
                  <a:close/>
                  <a:moveTo>
                    <a:pt x="84" y="2025"/>
                  </a:moveTo>
                  <a:cubicBezTo>
                    <a:pt x="36" y="2025"/>
                    <a:pt x="1" y="2060"/>
                    <a:pt x="1" y="2108"/>
                  </a:cubicBezTo>
                  <a:lnTo>
                    <a:pt x="1" y="2453"/>
                  </a:lnTo>
                  <a:cubicBezTo>
                    <a:pt x="1" y="2501"/>
                    <a:pt x="36" y="2537"/>
                    <a:pt x="84" y="2537"/>
                  </a:cubicBezTo>
                  <a:cubicBezTo>
                    <a:pt x="132" y="2537"/>
                    <a:pt x="155" y="2513"/>
                    <a:pt x="179" y="2453"/>
                  </a:cubicBezTo>
                  <a:lnTo>
                    <a:pt x="179" y="2108"/>
                  </a:lnTo>
                  <a:cubicBezTo>
                    <a:pt x="179" y="2060"/>
                    <a:pt x="132" y="2025"/>
                    <a:pt x="84" y="2025"/>
                  </a:cubicBezTo>
                  <a:close/>
                  <a:moveTo>
                    <a:pt x="84" y="3049"/>
                  </a:moveTo>
                  <a:cubicBezTo>
                    <a:pt x="36" y="3049"/>
                    <a:pt x="1" y="3096"/>
                    <a:pt x="1" y="3132"/>
                  </a:cubicBezTo>
                  <a:lnTo>
                    <a:pt x="1" y="3477"/>
                  </a:lnTo>
                  <a:cubicBezTo>
                    <a:pt x="1" y="3525"/>
                    <a:pt x="36" y="3572"/>
                    <a:pt x="84" y="3572"/>
                  </a:cubicBezTo>
                  <a:cubicBezTo>
                    <a:pt x="132" y="3572"/>
                    <a:pt x="155" y="3525"/>
                    <a:pt x="179" y="3477"/>
                  </a:cubicBezTo>
                  <a:lnTo>
                    <a:pt x="179" y="3132"/>
                  </a:lnTo>
                  <a:cubicBezTo>
                    <a:pt x="179" y="3096"/>
                    <a:pt x="132" y="3049"/>
                    <a:pt x="84" y="3049"/>
                  </a:cubicBezTo>
                  <a:close/>
                  <a:moveTo>
                    <a:pt x="84" y="4061"/>
                  </a:moveTo>
                  <a:cubicBezTo>
                    <a:pt x="36" y="4061"/>
                    <a:pt x="1" y="4108"/>
                    <a:pt x="1" y="4144"/>
                  </a:cubicBezTo>
                  <a:lnTo>
                    <a:pt x="1" y="4489"/>
                  </a:lnTo>
                  <a:cubicBezTo>
                    <a:pt x="1" y="4537"/>
                    <a:pt x="36" y="4584"/>
                    <a:pt x="84" y="4584"/>
                  </a:cubicBezTo>
                  <a:cubicBezTo>
                    <a:pt x="132" y="4584"/>
                    <a:pt x="155" y="4537"/>
                    <a:pt x="179" y="4489"/>
                  </a:cubicBezTo>
                  <a:lnTo>
                    <a:pt x="179" y="4144"/>
                  </a:lnTo>
                  <a:cubicBezTo>
                    <a:pt x="179" y="4108"/>
                    <a:pt x="132" y="4061"/>
                    <a:pt x="84" y="4061"/>
                  </a:cubicBezTo>
                  <a:close/>
                  <a:moveTo>
                    <a:pt x="84" y="5084"/>
                  </a:moveTo>
                  <a:cubicBezTo>
                    <a:pt x="36" y="5084"/>
                    <a:pt x="1" y="5132"/>
                    <a:pt x="1" y="5180"/>
                  </a:cubicBezTo>
                  <a:lnTo>
                    <a:pt x="1" y="5501"/>
                  </a:lnTo>
                  <a:cubicBezTo>
                    <a:pt x="1" y="5549"/>
                    <a:pt x="36" y="5596"/>
                    <a:pt x="84" y="5596"/>
                  </a:cubicBezTo>
                  <a:cubicBezTo>
                    <a:pt x="132" y="5596"/>
                    <a:pt x="155" y="5561"/>
                    <a:pt x="179" y="5513"/>
                  </a:cubicBezTo>
                  <a:lnTo>
                    <a:pt x="179" y="5180"/>
                  </a:lnTo>
                  <a:cubicBezTo>
                    <a:pt x="179" y="5132"/>
                    <a:pt x="132" y="5084"/>
                    <a:pt x="84" y="5084"/>
                  </a:cubicBezTo>
                  <a:close/>
                  <a:moveTo>
                    <a:pt x="84" y="6097"/>
                  </a:moveTo>
                  <a:cubicBezTo>
                    <a:pt x="36" y="6097"/>
                    <a:pt x="1" y="6144"/>
                    <a:pt x="1" y="6192"/>
                  </a:cubicBezTo>
                  <a:lnTo>
                    <a:pt x="1" y="6525"/>
                  </a:lnTo>
                  <a:cubicBezTo>
                    <a:pt x="1" y="6573"/>
                    <a:pt x="36" y="6620"/>
                    <a:pt x="84" y="6620"/>
                  </a:cubicBezTo>
                  <a:cubicBezTo>
                    <a:pt x="132" y="6620"/>
                    <a:pt x="155" y="6573"/>
                    <a:pt x="179" y="6525"/>
                  </a:cubicBezTo>
                  <a:lnTo>
                    <a:pt x="179" y="6192"/>
                  </a:lnTo>
                  <a:cubicBezTo>
                    <a:pt x="179" y="6144"/>
                    <a:pt x="132" y="6097"/>
                    <a:pt x="84" y="6097"/>
                  </a:cubicBezTo>
                  <a:close/>
                  <a:moveTo>
                    <a:pt x="84" y="7109"/>
                  </a:moveTo>
                  <a:cubicBezTo>
                    <a:pt x="36" y="7109"/>
                    <a:pt x="1" y="7156"/>
                    <a:pt x="1" y="7204"/>
                  </a:cubicBezTo>
                  <a:lnTo>
                    <a:pt x="1" y="7537"/>
                  </a:lnTo>
                  <a:cubicBezTo>
                    <a:pt x="1" y="7585"/>
                    <a:pt x="36" y="7632"/>
                    <a:pt x="84" y="7632"/>
                  </a:cubicBezTo>
                  <a:cubicBezTo>
                    <a:pt x="132" y="7632"/>
                    <a:pt x="155" y="7585"/>
                    <a:pt x="179" y="7537"/>
                  </a:cubicBezTo>
                  <a:lnTo>
                    <a:pt x="179" y="7204"/>
                  </a:lnTo>
                  <a:cubicBezTo>
                    <a:pt x="179" y="7156"/>
                    <a:pt x="132" y="7109"/>
                    <a:pt x="84" y="7109"/>
                  </a:cubicBezTo>
                  <a:close/>
                  <a:moveTo>
                    <a:pt x="84" y="8121"/>
                  </a:moveTo>
                  <a:cubicBezTo>
                    <a:pt x="36" y="8121"/>
                    <a:pt x="1" y="8168"/>
                    <a:pt x="1" y="8216"/>
                  </a:cubicBezTo>
                  <a:lnTo>
                    <a:pt x="1" y="8549"/>
                  </a:lnTo>
                  <a:cubicBezTo>
                    <a:pt x="1" y="8597"/>
                    <a:pt x="36" y="8644"/>
                    <a:pt x="84" y="8644"/>
                  </a:cubicBezTo>
                  <a:cubicBezTo>
                    <a:pt x="132" y="8644"/>
                    <a:pt x="155" y="8609"/>
                    <a:pt x="179" y="8549"/>
                  </a:cubicBezTo>
                  <a:lnTo>
                    <a:pt x="179" y="8216"/>
                  </a:lnTo>
                  <a:cubicBezTo>
                    <a:pt x="179" y="8168"/>
                    <a:pt x="132" y="8121"/>
                    <a:pt x="84" y="8121"/>
                  </a:cubicBezTo>
                  <a:close/>
                  <a:moveTo>
                    <a:pt x="84" y="9133"/>
                  </a:moveTo>
                  <a:cubicBezTo>
                    <a:pt x="36" y="9133"/>
                    <a:pt x="1" y="9180"/>
                    <a:pt x="1" y="9228"/>
                  </a:cubicBezTo>
                  <a:lnTo>
                    <a:pt x="1" y="9561"/>
                  </a:lnTo>
                  <a:cubicBezTo>
                    <a:pt x="1" y="9609"/>
                    <a:pt x="36" y="9656"/>
                    <a:pt x="84" y="9656"/>
                  </a:cubicBezTo>
                  <a:cubicBezTo>
                    <a:pt x="132" y="9656"/>
                    <a:pt x="155" y="9621"/>
                    <a:pt x="179" y="9561"/>
                  </a:cubicBezTo>
                  <a:lnTo>
                    <a:pt x="179" y="9228"/>
                  </a:lnTo>
                  <a:cubicBezTo>
                    <a:pt x="179" y="9180"/>
                    <a:pt x="132" y="9133"/>
                    <a:pt x="84" y="9133"/>
                  </a:cubicBezTo>
                  <a:close/>
                  <a:moveTo>
                    <a:pt x="84" y="10157"/>
                  </a:moveTo>
                  <a:cubicBezTo>
                    <a:pt x="36" y="10157"/>
                    <a:pt x="1" y="10204"/>
                    <a:pt x="1" y="10252"/>
                  </a:cubicBezTo>
                  <a:lnTo>
                    <a:pt x="1" y="10597"/>
                  </a:lnTo>
                  <a:cubicBezTo>
                    <a:pt x="1" y="10633"/>
                    <a:pt x="36" y="10680"/>
                    <a:pt x="84" y="10680"/>
                  </a:cubicBezTo>
                  <a:cubicBezTo>
                    <a:pt x="132" y="10680"/>
                    <a:pt x="155" y="10633"/>
                    <a:pt x="179" y="10597"/>
                  </a:cubicBezTo>
                  <a:lnTo>
                    <a:pt x="179" y="10252"/>
                  </a:lnTo>
                  <a:cubicBezTo>
                    <a:pt x="179" y="10204"/>
                    <a:pt x="132" y="10157"/>
                    <a:pt x="84" y="10157"/>
                  </a:cubicBezTo>
                  <a:close/>
                  <a:moveTo>
                    <a:pt x="84" y="11192"/>
                  </a:moveTo>
                  <a:cubicBezTo>
                    <a:pt x="36" y="11192"/>
                    <a:pt x="1" y="11228"/>
                    <a:pt x="1" y="11276"/>
                  </a:cubicBezTo>
                  <a:lnTo>
                    <a:pt x="1" y="11609"/>
                  </a:lnTo>
                  <a:cubicBezTo>
                    <a:pt x="1" y="11645"/>
                    <a:pt x="36" y="11692"/>
                    <a:pt x="84" y="11692"/>
                  </a:cubicBezTo>
                  <a:cubicBezTo>
                    <a:pt x="132" y="11692"/>
                    <a:pt x="155" y="11645"/>
                    <a:pt x="179" y="11621"/>
                  </a:cubicBezTo>
                  <a:lnTo>
                    <a:pt x="179" y="11276"/>
                  </a:lnTo>
                  <a:cubicBezTo>
                    <a:pt x="179" y="11228"/>
                    <a:pt x="132" y="11192"/>
                    <a:pt x="84" y="11192"/>
                  </a:cubicBezTo>
                  <a:close/>
                  <a:moveTo>
                    <a:pt x="84" y="12181"/>
                  </a:moveTo>
                  <a:cubicBezTo>
                    <a:pt x="36" y="12181"/>
                    <a:pt x="1" y="12228"/>
                    <a:pt x="1" y="12276"/>
                  </a:cubicBezTo>
                  <a:lnTo>
                    <a:pt x="1" y="12621"/>
                  </a:lnTo>
                  <a:cubicBezTo>
                    <a:pt x="1" y="12657"/>
                    <a:pt x="36" y="12704"/>
                    <a:pt x="84" y="12704"/>
                  </a:cubicBezTo>
                  <a:cubicBezTo>
                    <a:pt x="132" y="12704"/>
                    <a:pt x="155" y="12681"/>
                    <a:pt x="179" y="12621"/>
                  </a:cubicBezTo>
                  <a:lnTo>
                    <a:pt x="179" y="12276"/>
                  </a:lnTo>
                  <a:cubicBezTo>
                    <a:pt x="179" y="12228"/>
                    <a:pt x="132" y="12181"/>
                    <a:pt x="84" y="12181"/>
                  </a:cubicBezTo>
                  <a:close/>
                  <a:moveTo>
                    <a:pt x="84" y="13216"/>
                  </a:moveTo>
                  <a:cubicBezTo>
                    <a:pt x="36" y="13216"/>
                    <a:pt x="1" y="13252"/>
                    <a:pt x="1" y="13300"/>
                  </a:cubicBezTo>
                  <a:lnTo>
                    <a:pt x="1" y="13645"/>
                  </a:lnTo>
                  <a:cubicBezTo>
                    <a:pt x="1" y="13693"/>
                    <a:pt x="36" y="13728"/>
                    <a:pt x="84" y="13728"/>
                  </a:cubicBezTo>
                  <a:cubicBezTo>
                    <a:pt x="132" y="13728"/>
                    <a:pt x="155" y="13693"/>
                    <a:pt x="179" y="13645"/>
                  </a:cubicBezTo>
                  <a:lnTo>
                    <a:pt x="179" y="13300"/>
                  </a:lnTo>
                  <a:cubicBezTo>
                    <a:pt x="179" y="13252"/>
                    <a:pt x="132" y="13216"/>
                    <a:pt x="84" y="13216"/>
                  </a:cubicBezTo>
                  <a:close/>
                  <a:moveTo>
                    <a:pt x="84" y="14228"/>
                  </a:moveTo>
                  <a:cubicBezTo>
                    <a:pt x="36" y="14228"/>
                    <a:pt x="1" y="14264"/>
                    <a:pt x="1" y="14312"/>
                  </a:cubicBezTo>
                  <a:lnTo>
                    <a:pt x="1" y="14657"/>
                  </a:lnTo>
                  <a:cubicBezTo>
                    <a:pt x="1" y="14705"/>
                    <a:pt x="36" y="14740"/>
                    <a:pt x="84" y="14740"/>
                  </a:cubicBezTo>
                  <a:cubicBezTo>
                    <a:pt x="132" y="14740"/>
                    <a:pt x="155" y="14705"/>
                    <a:pt x="179" y="14657"/>
                  </a:cubicBezTo>
                  <a:lnTo>
                    <a:pt x="179" y="14312"/>
                  </a:lnTo>
                  <a:cubicBezTo>
                    <a:pt x="179" y="14264"/>
                    <a:pt x="132" y="14228"/>
                    <a:pt x="84" y="14228"/>
                  </a:cubicBezTo>
                  <a:close/>
                  <a:moveTo>
                    <a:pt x="84" y="15241"/>
                  </a:moveTo>
                  <a:cubicBezTo>
                    <a:pt x="36" y="15241"/>
                    <a:pt x="1" y="15276"/>
                    <a:pt x="1" y="15324"/>
                  </a:cubicBezTo>
                  <a:lnTo>
                    <a:pt x="1" y="15669"/>
                  </a:lnTo>
                  <a:cubicBezTo>
                    <a:pt x="1" y="15717"/>
                    <a:pt x="36" y="15752"/>
                    <a:pt x="84" y="15752"/>
                  </a:cubicBezTo>
                  <a:cubicBezTo>
                    <a:pt x="132" y="15752"/>
                    <a:pt x="155" y="15729"/>
                    <a:pt x="179" y="15669"/>
                  </a:cubicBezTo>
                  <a:lnTo>
                    <a:pt x="179" y="15324"/>
                  </a:lnTo>
                  <a:cubicBezTo>
                    <a:pt x="179" y="15276"/>
                    <a:pt x="132" y="15241"/>
                    <a:pt x="84" y="15241"/>
                  </a:cubicBezTo>
                  <a:close/>
                  <a:moveTo>
                    <a:pt x="84" y="16253"/>
                  </a:moveTo>
                  <a:cubicBezTo>
                    <a:pt x="36" y="16253"/>
                    <a:pt x="1" y="16288"/>
                    <a:pt x="1" y="16336"/>
                  </a:cubicBezTo>
                  <a:lnTo>
                    <a:pt x="1" y="16681"/>
                  </a:lnTo>
                  <a:cubicBezTo>
                    <a:pt x="1" y="16729"/>
                    <a:pt x="36" y="16764"/>
                    <a:pt x="84" y="16764"/>
                  </a:cubicBezTo>
                  <a:cubicBezTo>
                    <a:pt x="132" y="16764"/>
                    <a:pt x="155" y="16741"/>
                    <a:pt x="179" y="16681"/>
                  </a:cubicBezTo>
                  <a:lnTo>
                    <a:pt x="179" y="16336"/>
                  </a:lnTo>
                  <a:cubicBezTo>
                    <a:pt x="179" y="16288"/>
                    <a:pt x="132" y="16253"/>
                    <a:pt x="84" y="16253"/>
                  </a:cubicBezTo>
                  <a:close/>
                  <a:moveTo>
                    <a:pt x="84" y="17276"/>
                  </a:moveTo>
                  <a:cubicBezTo>
                    <a:pt x="36" y="17276"/>
                    <a:pt x="1" y="17324"/>
                    <a:pt x="1" y="17360"/>
                  </a:cubicBezTo>
                  <a:lnTo>
                    <a:pt x="1" y="17705"/>
                  </a:lnTo>
                  <a:cubicBezTo>
                    <a:pt x="1" y="17753"/>
                    <a:pt x="36" y="17800"/>
                    <a:pt x="84" y="17800"/>
                  </a:cubicBezTo>
                  <a:cubicBezTo>
                    <a:pt x="132" y="17800"/>
                    <a:pt x="155" y="17753"/>
                    <a:pt x="179" y="17705"/>
                  </a:cubicBezTo>
                  <a:lnTo>
                    <a:pt x="179" y="17360"/>
                  </a:lnTo>
                  <a:cubicBezTo>
                    <a:pt x="179" y="17312"/>
                    <a:pt x="132" y="17276"/>
                    <a:pt x="84" y="17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28;p44"/>
            <p:cNvSpPr/>
            <p:nvPr/>
          </p:nvSpPr>
          <p:spPr>
            <a:xfrm>
              <a:off x="4557078" y="4041142"/>
              <a:ext cx="5703" cy="10962"/>
            </a:xfrm>
            <a:custGeom>
              <a:avLst/>
              <a:gdLst/>
              <a:ahLst/>
              <a:cxnLst/>
              <a:rect l="l" t="t" r="r" b="b"/>
              <a:pathLst>
                <a:path w="180" h="346" extrusionOk="0">
                  <a:moveTo>
                    <a:pt x="84" y="0"/>
                  </a:moveTo>
                  <a:cubicBezTo>
                    <a:pt x="36" y="0"/>
                    <a:pt x="1" y="48"/>
                    <a:pt x="1" y="84"/>
                  </a:cubicBezTo>
                  <a:lnTo>
                    <a:pt x="1" y="251"/>
                  </a:lnTo>
                  <a:cubicBezTo>
                    <a:pt x="1" y="298"/>
                    <a:pt x="36" y="346"/>
                    <a:pt x="84" y="346"/>
                  </a:cubicBezTo>
                  <a:cubicBezTo>
                    <a:pt x="132" y="346"/>
                    <a:pt x="155" y="310"/>
                    <a:pt x="179" y="251"/>
                  </a:cubicBezTo>
                  <a:lnTo>
                    <a:pt x="179" y="84"/>
                  </a:lnTo>
                  <a:cubicBezTo>
                    <a:pt x="179" y="36"/>
                    <a:pt x="132" y="0"/>
                    <a:pt x="84" y="0"/>
                  </a:cubicBezTo>
                  <a:close/>
                </a:path>
              </a:pathLst>
            </a:custGeom>
            <a:solidFill>
              <a:srgbClr val="FD4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29;p44"/>
            <p:cNvSpPr/>
            <p:nvPr/>
          </p:nvSpPr>
          <p:spPr>
            <a:xfrm>
              <a:off x="4533316" y="4039241"/>
              <a:ext cx="52846" cy="52846"/>
            </a:xfrm>
            <a:custGeom>
              <a:avLst/>
              <a:gdLst/>
              <a:ahLst/>
              <a:cxnLst/>
              <a:rect l="l" t="t" r="r" b="b"/>
              <a:pathLst>
                <a:path w="1668" h="1668" extrusionOk="0">
                  <a:moveTo>
                    <a:pt x="834" y="1"/>
                  </a:moveTo>
                  <a:cubicBezTo>
                    <a:pt x="370" y="1"/>
                    <a:pt x="1" y="370"/>
                    <a:pt x="1" y="834"/>
                  </a:cubicBezTo>
                  <a:cubicBezTo>
                    <a:pt x="1" y="1287"/>
                    <a:pt x="370" y="1668"/>
                    <a:pt x="834" y="1668"/>
                  </a:cubicBezTo>
                  <a:cubicBezTo>
                    <a:pt x="1298" y="1668"/>
                    <a:pt x="1667" y="1287"/>
                    <a:pt x="1667" y="834"/>
                  </a:cubicBezTo>
                  <a:cubicBezTo>
                    <a:pt x="1667" y="370"/>
                    <a:pt x="1298" y="1"/>
                    <a:pt x="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30;p44"/>
            <p:cNvSpPr/>
            <p:nvPr/>
          </p:nvSpPr>
          <p:spPr>
            <a:xfrm>
              <a:off x="4645345" y="1989066"/>
              <a:ext cx="702433" cy="703922"/>
            </a:xfrm>
            <a:custGeom>
              <a:avLst/>
              <a:gdLst/>
              <a:ahLst/>
              <a:cxnLst/>
              <a:rect l="l" t="t" r="r" b="b"/>
              <a:pathLst>
                <a:path w="22171" h="22218" extrusionOk="0">
                  <a:moveTo>
                    <a:pt x="11109" y="1"/>
                  </a:moveTo>
                  <a:cubicBezTo>
                    <a:pt x="10919" y="1"/>
                    <a:pt x="10716" y="36"/>
                    <a:pt x="10538" y="60"/>
                  </a:cubicBezTo>
                  <a:cubicBezTo>
                    <a:pt x="10347" y="72"/>
                    <a:pt x="10169" y="155"/>
                    <a:pt x="9990" y="179"/>
                  </a:cubicBezTo>
                  <a:cubicBezTo>
                    <a:pt x="9961" y="181"/>
                    <a:pt x="9931" y="182"/>
                    <a:pt x="9902" y="182"/>
                  </a:cubicBezTo>
                  <a:cubicBezTo>
                    <a:pt x="9808" y="182"/>
                    <a:pt x="9716" y="175"/>
                    <a:pt x="9625" y="175"/>
                  </a:cubicBezTo>
                  <a:cubicBezTo>
                    <a:pt x="9559" y="175"/>
                    <a:pt x="9494" y="178"/>
                    <a:pt x="9430" y="191"/>
                  </a:cubicBezTo>
                  <a:cubicBezTo>
                    <a:pt x="9228" y="215"/>
                    <a:pt x="9038" y="203"/>
                    <a:pt x="8859" y="239"/>
                  </a:cubicBezTo>
                  <a:cubicBezTo>
                    <a:pt x="8668" y="274"/>
                    <a:pt x="8490" y="322"/>
                    <a:pt x="8311" y="370"/>
                  </a:cubicBezTo>
                  <a:cubicBezTo>
                    <a:pt x="8133" y="417"/>
                    <a:pt x="7954" y="477"/>
                    <a:pt x="7776" y="536"/>
                  </a:cubicBezTo>
                  <a:cubicBezTo>
                    <a:pt x="7597" y="596"/>
                    <a:pt x="7442" y="739"/>
                    <a:pt x="7264" y="798"/>
                  </a:cubicBezTo>
                  <a:cubicBezTo>
                    <a:pt x="7109" y="858"/>
                    <a:pt x="6930" y="929"/>
                    <a:pt x="6763" y="1013"/>
                  </a:cubicBezTo>
                  <a:cubicBezTo>
                    <a:pt x="6597" y="1084"/>
                    <a:pt x="6394" y="1084"/>
                    <a:pt x="6228" y="1167"/>
                  </a:cubicBezTo>
                  <a:cubicBezTo>
                    <a:pt x="6061" y="1251"/>
                    <a:pt x="5882" y="1322"/>
                    <a:pt x="5716" y="1406"/>
                  </a:cubicBezTo>
                  <a:cubicBezTo>
                    <a:pt x="5561" y="1501"/>
                    <a:pt x="5418" y="1620"/>
                    <a:pt x="5263" y="1727"/>
                  </a:cubicBezTo>
                  <a:cubicBezTo>
                    <a:pt x="5109" y="1810"/>
                    <a:pt x="4989" y="1989"/>
                    <a:pt x="4847" y="2096"/>
                  </a:cubicBezTo>
                  <a:cubicBezTo>
                    <a:pt x="4692" y="2203"/>
                    <a:pt x="4501" y="2239"/>
                    <a:pt x="4347" y="2358"/>
                  </a:cubicBezTo>
                  <a:cubicBezTo>
                    <a:pt x="4204" y="2477"/>
                    <a:pt x="4096" y="2656"/>
                    <a:pt x="3966" y="2775"/>
                  </a:cubicBezTo>
                  <a:cubicBezTo>
                    <a:pt x="3835" y="2894"/>
                    <a:pt x="3596" y="2918"/>
                    <a:pt x="3454" y="3049"/>
                  </a:cubicBezTo>
                  <a:cubicBezTo>
                    <a:pt x="3323" y="3180"/>
                    <a:pt x="3239" y="3358"/>
                    <a:pt x="3096" y="3489"/>
                  </a:cubicBezTo>
                  <a:cubicBezTo>
                    <a:pt x="2977" y="3644"/>
                    <a:pt x="2882" y="3811"/>
                    <a:pt x="2763" y="3942"/>
                  </a:cubicBezTo>
                  <a:cubicBezTo>
                    <a:pt x="2644" y="4084"/>
                    <a:pt x="2525" y="4227"/>
                    <a:pt x="2406" y="4370"/>
                  </a:cubicBezTo>
                  <a:cubicBezTo>
                    <a:pt x="2287" y="4525"/>
                    <a:pt x="2203" y="4704"/>
                    <a:pt x="2108" y="4846"/>
                  </a:cubicBezTo>
                  <a:cubicBezTo>
                    <a:pt x="2001" y="5013"/>
                    <a:pt x="1870" y="5132"/>
                    <a:pt x="1763" y="5299"/>
                  </a:cubicBezTo>
                  <a:cubicBezTo>
                    <a:pt x="1656" y="5454"/>
                    <a:pt x="1489" y="5573"/>
                    <a:pt x="1406" y="5739"/>
                  </a:cubicBezTo>
                  <a:cubicBezTo>
                    <a:pt x="1310" y="5894"/>
                    <a:pt x="1239" y="6073"/>
                    <a:pt x="1156" y="6228"/>
                  </a:cubicBezTo>
                  <a:cubicBezTo>
                    <a:pt x="1060" y="6394"/>
                    <a:pt x="1001" y="6573"/>
                    <a:pt x="929" y="6751"/>
                  </a:cubicBezTo>
                  <a:cubicBezTo>
                    <a:pt x="858" y="6930"/>
                    <a:pt x="834" y="7121"/>
                    <a:pt x="775" y="7299"/>
                  </a:cubicBezTo>
                  <a:cubicBezTo>
                    <a:pt x="715" y="7466"/>
                    <a:pt x="572" y="7621"/>
                    <a:pt x="513" y="7799"/>
                  </a:cubicBezTo>
                  <a:cubicBezTo>
                    <a:pt x="453" y="7978"/>
                    <a:pt x="477" y="8180"/>
                    <a:pt x="441" y="8359"/>
                  </a:cubicBezTo>
                  <a:cubicBezTo>
                    <a:pt x="394" y="8537"/>
                    <a:pt x="298" y="8716"/>
                    <a:pt x="263" y="8895"/>
                  </a:cubicBezTo>
                  <a:cubicBezTo>
                    <a:pt x="227" y="9073"/>
                    <a:pt x="167" y="9264"/>
                    <a:pt x="144" y="9442"/>
                  </a:cubicBezTo>
                  <a:cubicBezTo>
                    <a:pt x="108" y="9645"/>
                    <a:pt x="120" y="9823"/>
                    <a:pt x="108" y="10014"/>
                  </a:cubicBezTo>
                  <a:cubicBezTo>
                    <a:pt x="84" y="10192"/>
                    <a:pt x="48" y="10371"/>
                    <a:pt x="36" y="10561"/>
                  </a:cubicBezTo>
                  <a:cubicBezTo>
                    <a:pt x="36" y="10752"/>
                    <a:pt x="1" y="10931"/>
                    <a:pt x="1" y="11133"/>
                  </a:cubicBezTo>
                  <a:cubicBezTo>
                    <a:pt x="1" y="11323"/>
                    <a:pt x="25" y="11514"/>
                    <a:pt x="36" y="11693"/>
                  </a:cubicBezTo>
                  <a:cubicBezTo>
                    <a:pt x="48" y="11871"/>
                    <a:pt x="120" y="12062"/>
                    <a:pt x="144" y="12240"/>
                  </a:cubicBezTo>
                  <a:cubicBezTo>
                    <a:pt x="167" y="12443"/>
                    <a:pt x="156" y="12633"/>
                    <a:pt x="179" y="12812"/>
                  </a:cubicBezTo>
                  <a:cubicBezTo>
                    <a:pt x="215" y="13002"/>
                    <a:pt x="275" y="13181"/>
                    <a:pt x="298" y="13359"/>
                  </a:cubicBezTo>
                  <a:cubicBezTo>
                    <a:pt x="346" y="13538"/>
                    <a:pt x="465" y="13705"/>
                    <a:pt x="513" y="13883"/>
                  </a:cubicBezTo>
                  <a:cubicBezTo>
                    <a:pt x="560" y="14062"/>
                    <a:pt x="477" y="14264"/>
                    <a:pt x="537" y="14443"/>
                  </a:cubicBezTo>
                  <a:cubicBezTo>
                    <a:pt x="584" y="14621"/>
                    <a:pt x="763" y="14764"/>
                    <a:pt x="822" y="14943"/>
                  </a:cubicBezTo>
                  <a:cubicBezTo>
                    <a:pt x="882" y="15110"/>
                    <a:pt x="929" y="15300"/>
                    <a:pt x="1001" y="15455"/>
                  </a:cubicBezTo>
                  <a:cubicBezTo>
                    <a:pt x="1072" y="15634"/>
                    <a:pt x="1168" y="15800"/>
                    <a:pt x="1251" y="15967"/>
                  </a:cubicBezTo>
                  <a:cubicBezTo>
                    <a:pt x="1346" y="16134"/>
                    <a:pt x="1418" y="16288"/>
                    <a:pt x="1513" y="16455"/>
                  </a:cubicBezTo>
                  <a:cubicBezTo>
                    <a:pt x="1596" y="16622"/>
                    <a:pt x="1715" y="16753"/>
                    <a:pt x="1822" y="16919"/>
                  </a:cubicBezTo>
                  <a:cubicBezTo>
                    <a:pt x="1930" y="17074"/>
                    <a:pt x="1941" y="17288"/>
                    <a:pt x="2049" y="17443"/>
                  </a:cubicBezTo>
                  <a:cubicBezTo>
                    <a:pt x="2144" y="17610"/>
                    <a:pt x="2251" y="17753"/>
                    <a:pt x="2370" y="17908"/>
                  </a:cubicBezTo>
                  <a:cubicBezTo>
                    <a:pt x="2489" y="18050"/>
                    <a:pt x="2608" y="18205"/>
                    <a:pt x="2727" y="18336"/>
                  </a:cubicBezTo>
                  <a:cubicBezTo>
                    <a:pt x="2846" y="18467"/>
                    <a:pt x="3061" y="18527"/>
                    <a:pt x="3192" y="18658"/>
                  </a:cubicBezTo>
                  <a:cubicBezTo>
                    <a:pt x="3311" y="18812"/>
                    <a:pt x="3382" y="18991"/>
                    <a:pt x="3513" y="19122"/>
                  </a:cubicBezTo>
                  <a:cubicBezTo>
                    <a:pt x="3656" y="19253"/>
                    <a:pt x="3835" y="19348"/>
                    <a:pt x="3966" y="19467"/>
                  </a:cubicBezTo>
                  <a:cubicBezTo>
                    <a:pt x="4096" y="19586"/>
                    <a:pt x="4192" y="19765"/>
                    <a:pt x="4335" y="19884"/>
                  </a:cubicBezTo>
                  <a:cubicBezTo>
                    <a:pt x="4489" y="20003"/>
                    <a:pt x="4692" y="20039"/>
                    <a:pt x="4847" y="20146"/>
                  </a:cubicBezTo>
                  <a:cubicBezTo>
                    <a:pt x="4989" y="20253"/>
                    <a:pt x="5097" y="20420"/>
                    <a:pt x="5263" y="20515"/>
                  </a:cubicBezTo>
                  <a:cubicBezTo>
                    <a:pt x="5406" y="20622"/>
                    <a:pt x="5561" y="20741"/>
                    <a:pt x="5716" y="20837"/>
                  </a:cubicBezTo>
                  <a:cubicBezTo>
                    <a:pt x="5882" y="20920"/>
                    <a:pt x="6061" y="20979"/>
                    <a:pt x="6228" y="21075"/>
                  </a:cubicBezTo>
                  <a:cubicBezTo>
                    <a:pt x="6394" y="21146"/>
                    <a:pt x="6597" y="21134"/>
                    <a:pt x="6775" y="21206"/>
                  </a:cubicBezTo>
                  <a:cubicBezTo>
                    <a:pt x="6942" y="21277"/>
                    <a:pt x="7109" y="21348"/>
                    <a:pt x="7287" y="21408"/>
                  </a:cubicBezTo>
                  <a:cubicBezTo>
                    <a:pt x="7442" y="21468"/>
                    <a:pt x="7597" y="21622"/>
                    <a:pt x="7776" y="21682"/>
                  </a:cubicBezTo>
                  <a:cubicBezTo>
                    <a:pt x="7942" y="21741"/>
                    <a:pt x="8145" y="21729"/>
                    <a:pt x="8323" y="21765"/>
                  </a:cubicBezTo>
                  <a:cubicBezTo>
                    <a:pt x="8514" y="21813"/>
                    <a:pt x="8680" y="21920"/>
                    <a:pt x="8859" y="21968"/>
                  </a:cubicBezTo>
                  <a:cubicBezTo>
                    <a:pt x="9038" y="21991"/>
                    <a:pt x="9228" y="22039"/>
                    <a:pt x="9407" y="22063"/>
                  </a:cubicBezTo>
                  <a:cubicBezTo>
                    <a:pt x="9597" y="22099"/>
                    <a:pt x="9776" y="22158"/>
                    <a:pt x="9966" y="22170"/>
                  </a:cubicBezTo>
                  <a:cubicBezTo>
                    <a:pt x="10007" y="22173"/>
                    <a:pt x="10046" y="22173"/>
                    <a:pt x="10086" y="22173"/>
                  </a:cubicBezTo>
                  <a:cubicBezTo>
                    <a:pt x="10193" y="22173"/>
                    <a:pt x="10299" y="22167"/>
                    <a:pt x="10406" y="22167"/>
                  </a:cubicBezTo>
                  <a:cubicBezTo>
                    <a:pt x="10446" y="22167"/>
                    <a:pt x="10486" y="22168"/>
                    <a:pt x="10526" y="22170"/>
                  </a:cubicBezTo>
                  <a:cubicBezTo>
                    <a:pt x="10716" y="22182"/>
                    <a:pt x="10895" y="22218"/>
                    <a:pt x="11097" y="22218"/>
                  </a:cubicBezTo>
                  <a:cubicBezTo>
                    <a:pt x="11288" y="22218"/>
                    <a:pt x="11478" y="22218"/>
                    <a:pt x="11657" y="22206"/>
                  </a:cubicBezTo>
                  <a:cubicBezTo>
                    <a:pt x="11836" y="22182"/>
                    <a:pt x="12026" y="22158"/>
                    <a:pt x="12205" y="22146"/>
                  </a:cubicBezTo>
                  <a:cubicBezTo>
                    <a:pt x="12383" y="22122"/>
                    <a:pt x="12562" y="21991"/>
                    <a:pt x="12740" y="21968"/>
                  </a:cubicBezTo>
                  <a:cubicBezTo>
                    <a:pt x="12943" y="21932"/>
                    <a:pt x="13121" y="21908"/>
                    <a:pt x="13300" y="21872"/>
                  </a:cubicBezTo>
                  <a:cubicBezTo>
                    <a:pt x="13389" y="21849"/>
                    <a:pt x="13485" y="21849"/>
                    <a:pt x="13580" y="21849"/>
                  </a:cubicBezTo>
                  <a:cubicBezTo>
                    <a:pt x="13675" y="21849"/>
                    <a:pt x="13770" y="21849"/>
                    <a:pt x="13860" y="21825"/>
                  </a:cubicBezTo>
                  <a:cubicBezTo>
                    <a:pt x="14038" y="21789"/>
                    <a:pt x="14229" y="21765"/>
                    <a:pt x="14407" y="21706"/>
                  </a:cubicBezTo>
                  <a:cubicBezTo>
                    <a:pt x="14586" y="21646"/>
                    <a:pt x="14753" y="21575"/>
                    <a:pt x="14931" y="21515"/>
                  </a:cubicBezTo>
                  <a:cubicBezTo>
                    <a:pt x="15110" y="21444"/>
                    <a:pt x="15265" y="21313"/>
                    <a:pt x="15419" y="21229"/>
                  </a:cubicBezTo>
                  <a:cubicBezTo>
                    <a:pt x="15598" y="21158"/>
                    <a:pt x="15753" y="21063"/>
                    <a:pt x="15919" y="20967"/>
                  </a:cubicBezTo>
                  <a:cubicBezTo>
                    <a:pt x="16074" y="20872"/>
                    <a:pt x="16300" y="20908"/>
                    <a:pt x="16467" y="20813"/>
                  </a:cubicBezTo>
                  <a:cubicBezTo>
                    <a:pt x="16610" y="20729"/>
                    <a:pt x="16765" y="20610"/>
                    <a:pt x="16931" y="20503"/>
                  </a:cubicBezTo>
                  <a:cubicBezTo>
                    <a:pt x="17086" y="20420"/>
                    <a:pt x="17205" y="20253"/>
                    <a:pt x="17360" y="20146"/>
                  </a:cubicBezTo>
                  <a:cubicBezTo>
                    <a:pt x="17503" y="20051"/>
                    <a:pt x="17705" y="20003"/>
                    <a:pt x="17848" y="19884"/>
                  </a:cubicBezTo>
                  <a:cubicBezTo>
                    <a:pt x="18003" y="19765"/>
                    <a:pt x="18146" y="19646"/>
                    <a:pt x="18277" y="19527"/>
                  </a:cubicBezTo>
                  <a:cubicBezTo>
                    <a:pt x="18432" y="19408"/>
                    <a:pt x="18551" y="19277"/>
                    <a:pt x="18682" y="19134"/>
                  </a:cubicBezTo>
                  <a:cubicBezTo>
                    <a:pt x="18825" y="19015"/>
                    <a:pt x="18955" y="18884"/>
                    <a:pt x="19086" y="18753"/>
                  </a:cubicBezTo>
                  <a:cubicBezTo>
                    <a:pt x="19217" y="18622"/>
                    <a:pt x="19301" y="18420"/>
                    <a:pt x="19420" y="18289"/>
                  </a:cubicBezTo>
                  <a:cubicBezTo>
                    <a:pt x="19539" y="18146"/>
                    <a:pt x="19729" y="18062"/>
                    <a:pt x="19848" y="17919"/>
                  </a:cubicBezTo>
                  <a:cubicBezTo>
                    <a:pt x="19956" y="17765"/>
                    <a:pt x="20075" y="17622"/>
                    <a:pt x="20170" y="17467"/>
                  </a:cubicBezTo>
                  <a:cubicBezTo>
                    <a:pt x="20277" y="17324"/>
                    <a:pt x="20337" y="17146"/>
                    <a:pt x="20444" y="16979"/>
                  </a:cubicBezTo>
                  <a:cubicBezTo>
                    <a:pt x="20551" y="16812"/>
                    <a:pt x="20610" y="16634"/>
                    <a:pt x="20694" y="16479"/>
                  </a:cubicBezTo>
                  <a:cubicBezTo>
                    <a:pt x="20789" y="16312"/>
                    <a:pt x="20932" y="16181"/>
                    <a:pt x="21027" y="16015"/>
                  </a:cubicBezTo>
                  <a:cubicBezTo>
                    <a:pt x="21099" y="15848"/>
                    <a:pt x="21158" y="15669"/>
                    <a:pt x="21230" y="15491"/>
                  </a:cubicBezTo>
                  <a:cubicBezTo>
                    <a:pt x="21301" y="15324"/>
                    <a:pt x="21289" y="15122"/>
                    <a:pt x="21349" y="14943"/>
                  </a:cubicBezTo>
                  <a:cubicBezTo>
                    <a:pt x="21408" y="14764"/>
                    <a:pt x="21527" y="14610"/>
                    <a:pt x="21587" y="14431"/>
                  </a:cubicBezTo>
                  <a:cubicBezTo>
                    <a:pt x="21646" y="14252"/>
                    <a:pt x="21646" y="14062"/>
                    <a:pt x="21694" y="13883"/>
                  </a:cubicBezTo>
                  <a:cubicBezTo>
                    <a:pt x="21742" y="13705"/>
                    <a:pt x="21801" y="13526"/>
                    <a:pt x="21837" y="13348"/>
                  </a:cubicBezTo>
                  <a:cubicBezTo>
                    <a:pt x="21884" y="13169"/>
                    <a:pt x="21980" y="12990"/>
                    <a:pt x="22003" y="12812"/>
                  </a:cubicBezTo>
                  <a:cubicBezTo>
                    <a:pt x="22039" y="12621"/>
                    <a:pt x="21992" y="12443"/>
                    <a:pt x="22003" y="12252"/>
                  </a:cubicBezTo>
                  <a:cubicBezTo>
                    <a:pt x="22015" y="12074"/>
                    <a:pt x="22134" y="11895"/>
                    <a:pt x="22158" y="11693"/>
                  </a:cubicBezTo>
                  <a:cubicBezTo>
                    <a:pt x="22170" y="11502"/>
                    <a:pt x="22170" y="11323"/>
                    <a:pt x="22170" y="11133"/>
                  </a:cubicBezTo>
                  <a:cubicBezTo>
                    <a:pt x="22170" y="10942"/>
                    <a:pt x="22158" y="10740"/>
                    <a:pt x="22146" y="10490"/>
                  </a:cubicBezTo>
                  <a:cubicBezTo>
                    <a:pt x="22146" y="10300"/>
                    <a:pt x="22003" y="10121"/>
                    <a:pt x="21992" y="9942"/>
                  </a:cubicBezTo>
                  <a:cubicBezTo>
                    <a:pt x="21956" y="9764"/>
                    <a:pt x="21956" y="9561"/>
                    <a:pt x="21932" y="9383"/>
                  </a:cubicBezTo>
                  <a:cubicBezTo>
                    <a:pt x="21896" y="9204"/>
                    <a:pt x="21956" y="9002"/>
                    <a:pt x="21932" y="8823"/>
                  </a:cubicBezTo>
                  <a:cubicBezTo>
                    <a:pt x="21884" y="8645"/>
                    <a:pt x="21849" y="8454"/>
                    <a:pt x="21813" y="8275"/>
                  </a:cubicBezTo>
                  <a:cubicBezTo>
                    <a:pt x="21765" y="8097"/>
                    <a:pt x="21718" y="7918"/>
                    <a:pt x="21658" y="7740"/>
                  </a:cubicBezTo>
                  <a:cubicBezTo>
                    <a:pt x="21599" y="7561"/>
                    <a:pt x="21420" y="7418"/>
                    <a:pt x="21361" y="7240"/>
                  </a:cubicBezTo>
                  <a:cubicBezTo>
                    <a:pt x="21289" y="7061"/>
                    <a:pt x="21349" y="6847"/>
                    <a:pt x="21277" y="6680"/>
                  </a:cubicBezTo>
                  <a:cubicBezTo>
                    <a:pt x="21194" y="6513"/>
                    <a:pt x="21111" y="6347"/>
                    <a:pt x="21015" y="6192"/>
                  </a:cubicBezTo>
                  <a:cubicBezTo>
                    <a:pt x="20944" y="6025"/>
                    <a:pt x="20825" y="5870"/>
                    <a:pt x="20741" y="5716"/>
                  </a:cubicBezTo>
                  <a:cubicBezTo>
                    <a:pt x="20634" y="5549"/>
                    <a:pt x="20515" y="5418"/>
                    <a:pt x="20408" y="5251"/>
                  </a:cubicBezTo>
                  <a:cubicBezTo>
                    <a:pt x="20301" y="5085"/>
                    <a:pt x="20289" y="4882"/>
                    <a:pt x="20182" y="4727"/>
                  </a:cubicBezTo>
                  <a:cubicBezTo>
                    <a:pt x="20087" y="4585"/>
                    <a:pt x="19944" y="4442"/>
                    <a:pt x="19825" y="4299"/>
                  </a:cubicBezTo>
                  <a:cubicBezTo>
                    <a:pt x="19706" y="4144"/>
                    <a:pt x="19527" y="4049"/>
                    <a:pt x="19408" y="3906"/>
                  </a:cubicBezTo>
                  <a:cubicBezTo>
                    <a:pt x="19289" y="3763"/>
                    <a:pt x="19217" y="3584"/>
                    <a:pt x="19086" y="3453"/>
                  </a:cubicBezTo>
                  <a:cubicBezTo>
                    <a:pt x="18955" y="3311"/>
                    <a:pt x="18801" y="3215"/>
                    <a:pt x="18670" y="3072"/>
                  </a:cubicBezTo>
                  <a:cubicBezTo>
                    <a:pt x="18539" y="2953"/>
                    <a:pt x="18360" y="2870"/>
                    <a:pt x="18217" y="2751"/>
                  </a:cubicBezTo>
                  <a:cubicBezTo>
                    <a:pt x="18086" y="2632"/>
                    <a:pt x="17979" y="2465"/>
                    <a:pt x="17836" y="2346"/>
                  </a:cubicBezTo>
                  <a:cubicBezTo>
                    <a:pt x="17682" y="2239"/>
                    <a:pt x="17586" y="2060"/>
                    <a:pt x="17431" y="1965"/>
                  </a:cubicBezTo>
                  <a:cubicBezTo>
                    <a:pt x="17289" y="1858"/>
                    <a:pt x="17074" y="1846"/>
                    <a:pt x="16908" y="1739"/>
                  </a:cubicBezTo>
                  <a:cubicBezTo>
                    <a:pt x="16765" y="1644"/>
                    <a:pt x="16586" y="1572"/>
                    <a:pt x="16419" y="1489"/>
                  </a:cubicBezTo>
                  <a:cubicBezTo>
                    <a:pt x="16253" y="1394"/>
                    <a:pt x="16110" y="1287"/>
                    <a:pt x="15943" y="1203"/>
                  </a:cubicBezTo>
                  <a:cubicBezTo>
                    <a:pt x="15777" y="1132"/>
                    <a:pt x="15634" y="1013"/>
                    <a:pt x="15455" y="929"/>
                  </a:cubicBezTo>
                  <a:cubicBezTo>
                    <a:pt x="15276" y="858"/>
                    <a:pt x="15122" y="739"/>
                    <a:pt x="14943" y="679"/>
                  </a:cubicBezTo>
                  <a:cubicBezTo>
                    <a:pt x="14788" y="620"/>
                    <a:pt x="14574" y="632"/>
                    <a:pt x="14395" y="572"/>
                  </a:cubicBezTo>
                  <a:cubicBezTo>
                    <a:pt x="14229" y="513"/>
                    <a:pt x="14050" y="429"/>
                    <a:pt x="13872" y="382"/>
                  </a:cubicBezTo>
                  <a:cubicBezTo>
                    <a:pt x="13693" y="334"/>
                    <a:pt x="13502" y="358"/>
                    <a:pt x="13324" y="310"/>
                  </a:cubicBezTo>
                  <a:cubicBezTo>
                    <a:pt x="13145" y="274"/>
                    <a:pt x="12967" y="155"/>
                    <a:pt x="12788" y="132"/>
                  </a:cubicBezTo>
                  <a:cubicBezTo>
                    <a:pt x="12693" y="126"/>
                    <a:pt x="12601" y="126"/>
                    <a:pt x="12508" y="126"/>
                  </a:cubicBezTo>
                  <a:cubicBezTo>
                    <a:pt x="12416" y="126"/>
                    <a:pt x="12324" y="126"/>
                    <a:pt x="12228" y="120"/>
                  </a:cubicBezTo>
                  <a:cubicBezTo>
                    <a:pt x="12050" y="96"/>
                    <a:pt x="11871" y="96"/>
                    <a:pt x="11669" y="84"/>
                  </a:cubicBezTo>
                  <a:cubicBezTo>
                    <a:pt x="11478" y="72"/>
                    <a:pt x="11300" y="1"/>
                    <a:pt x="11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31;p44"/>
            <p:cNvSpPr/>
            <p:nvPr/>
          </p:nvSpPr>
          <p:spPr>
            <a:xfrm>
              <a:off x="4648007" y="1994357"/>
              <a:ext cx="696001" cy="695621"/>
            </a:xfrm>
            <a:custGeom>
              <a:avLst/>
              <a:gdLst/>
              <a:ahLst/>
              <a:cxnLst/>
              <a:rect l="l" t="t" r="r" b="b"/>
              <a:pathLst>
                <a:path w="21968" h="21956" extrusionOk="0">
                  <a:moveTo>
                    <a:pt x="13930" y="572"/>
                  </a:moveTo>
                  <a:lnTo>
                    <a:pt x="13930" y="2048"/>
                  </a:lnTo>
                  <a:lnTo>
                    <a:pt x="12454" y="2048"/>
                  </a:lnTo>
                  <a:lnTo>
                    <a:pt x="12454" y="572"/>
                  </a:lnTo>
                  <a:close/>
                  <a:moveTo>
                    <a:pt x="15466" y="2108"/>
                  </a:moveTo>
                  <a:lnTo>
                    <a:pt x="15466" y="3584"/>
                  </a:lnTo>
                  <a:lnTo>
                    <a:pt x="13990" y="3584"/>
                  </a:lnTo>
                  <a:lnTo>
                    <a:pt x="13990" y="2108"/>
                  </a:lnTo>
                  <a:close/>
                  <a:moveTo>
                    <a:pt x="16990" y="2108"/>
                  </a:moveTo>
                  <a:lnTo>
                    <a:pt x="16990" y="3584"/>
                  </a:lnTo>
                  <a:lnTo>
                    <a:pt x="15514" y="3584"/>
                  </a:lnTo>
                  <a:lnTo>
                    <a:pt x="15514" y="2108"/>
                  </a:lnTo>
                  <a:close/>
                  <a:moveTo>
                    <a:pt x="9311" y="2120"/>
                  </a:moveTo>
                  <a:lnTo>
                    <a:pt x="9311" y="3596"/>
                  </a:lnTo>
                  <a:lnTo>
                    <a:pt x="7846" y="3596"/>
                  </a:lnTo>
                  <a:lnTo>
                    <a:pt x="7846" y="2120"/>
                  </a:lnTo>
                  <a:close/>
                  <a:moveTo>
                    <a:pt x="10847" y="2120"/>
                  </a:moveTo>
                  <a:lnTo>
                    <a:pt x="10847" y="3596"/>
                  </a:lnTo>
                  <a:lnTo>
                    <a:pt x="9370" y="3596"/>
                  </a:lnTo>
                  <a:lnTo>
                    <a:pt x="9370" y="2120"/>
                  </a:lnTo>
                  <a:close/>
                  <a:moveTo>
                    <a:pt x="12383" y="2120"/>
                  </a:moveTo>
                  <a:lnTo>
                    <a:pt x="12383" y="3596"/>
                  </a:lnTo>
                  <a:lnTo>
                    <a:pt x="10906" y="3596"/>
                  </a:lnTo>
                  <a:lnTo>
                    <a:pt x="10906" y="2120"/>
                  </a:lnTo>
                  <a:close/>
                  <a:moveTo>
                    <a:pt x="13918" y="2120"/>
                  </a:moveTo>
                  <a:lnTo>
                    <a:pt x="13918" y="3596"/>
                  </a:lnTo>
                  <a:lnTo>
                    <a:pt x="12442" y="3596"/>
                  </a:lnTo>
                  <a:lnTo>
                    <a:pt x="12442" y="2120"/>
                  </a:lnTo>
                  <a:close/>
                  <a:moveTo>
                    <a:pt x="6239" y="3656"/>
                  </a:moveTo>
                  <a:lnTo>
                    <a:pt x="6239" y="5132"/>
                  </a:lnTo>
                  <a:lnTo>
                    <a:pt x="4763" y="5132"/>
                  </a:lnTo>
                  <a:lnTo>
                    <a:pt x="4763" y="3656"/>
                  </a:lnTo>
                  <a:close/>
                  <a:moveTo>
                    <a:pt x="7787" y="3656"/>
                  </a:moveTo>
                  <a:lnTo>
                    <a:pt x="7787" y="5132"/>
                  </a:lnTo>
                  <a:lnTo>
                    <a:pt x="6310" y="5132"/>
                  </a:lnTo>
                  <a:lnTo>
                    <a:pt x="6310" y="3656"/>
                  </a:lnTo>
                  <a:close/>
                  <a:moveTo>
                    <a:pt x="9311" y="3656"/>
                  </a:moveTo>
                  <a:lnTo>
                    <a:pt x="9311" y="5132"/>
                  </a:lnTo>
                  <a:lnTo>
                    <a:pt x="7846" y="5132"/>
                  </a:lnTo>
                  <a:lnTo>
                    <a:pt x="7846" y="3656"/>
                  </a:lnTo>
                  <a:close/>
                  <a:moveTo>
                    <a:pt x="10847" y="3656"/>
                  </a:moveTo>
                  <a:lnTo>
                    <a:pt x="10847" y="5132"/>
                  </a:lnTo>
                  <a:lnTo>
                    <a:pt x="9370" y="5132"/>
                  </a:lnTo>
                  <a:lnTo>
                    <a:pt x="9370" y="3656"/>
                  </a:lnTo>
                  <a:close/>
                  <a:moveTo>
                    <a:pt x="12383" y="3656"/>
                  </a:moveTo>
                  <a:lnTo>
                    <a:pt x="12383" y="5132"/>
                  </a:lnTo>
                  <a:lnTo>
                    <a:pt x="10906" y="5132"/>
                  </a:lnTo>
                  <a:lnTo>
                    <a:pt x="10906" y="3656"/>
                  </a:lnTo>
                  <a:close/>
                  <a:moveTo>
                    <a:pt x="13930" y="3656"/>
                  </a:moveTo>
                  <a:lnTo>
                    <a:pt x="13930" y="5132"/>
                  </a:lnTo>
                  <a:lnTo>
                    <a:pt x="12454" y="5132"/>
                  </a:lnTo>
                  <a:lnTo>
                    <a:pt x="12454" y="3656"/>
                  </a:lnTo>
                  <a:close/>
                  <a:moveTo>
                    <a:pt x="15466" y="3656"/>
                  </a:moveTo>
                  <a:lnTo>
                    <a:pt x="15466" y="5132"/>
                  </a:lnTo>
                  <a:lnTo>
                    <a:pt x="13990" y="5132"/>
                  </a:lnTo>
                  <a:lnTo>
                    <a:pt x="13990" y="3656"/>
                  </a:lnTo>
                  <a:close/>
                  <a:moveTo>
                    <a:pt x="16990" y="3656"/>
                  </a:moveTo>
                  <a:lnTo>
                    <a:pt x="16990" y="5132"/>
                  </a:lnTo>
                  <a:lnTo>
                    <a:pt x="15526" y="5132"/>
                  </a:lnTo>
                  <a:lnTo>
                    <a:pt x="15526" y="3656"/>
                  </a:lnTo>
                  <a:close/>
                  <a:moveTo>
                    <a:pt x="18538" y="3656"/>
                  </a:moveTo>
                  <a:lnTo>
                    <a:pt x="18538" y="5132"/>
                  </a:lnTo>
                  <a:lnTo>
                    <a:pt x="17062" y="5132"/>
                  </a:lnTo>
                  <a:lnTo>
                    <a:pt x="17062" y="3656"/>
                  </a:lnTo>
                  <a:close/>
                  <a:moveTo>
                    <a:pt x="6239" y="5191"/>
                  </a:moveTo>
                  <a:lnTo>
                    <a:pt x="6239" y="6656"/>
                  </a:lnTo>
                  <a:lnTo>
                    <a:pt x="4763" y="6656"/>
                  </a:lnTo>
                  <a:lnTo>
                    <a:pt x="4763" y="5191"/>
                  </a:lnTo>
                  <a:close/>
                  <a:moveTo>
                    <a:pt x="10847" y="5191"/>
                  </a:moveTo>
                  <a:lnTo>
                    <a:pt x="10847" y="6656"/>
                  </a:lnTo>
                  <a:lnTo>
                    <a:pt x="9370" y="6656"/>
                  </a:lnTo>
                  <a:lnTo>
                    <a:pt x="9370" y="5191"/>
                  </a:lnTo>
                  <a:close/>
                  <a:moveTo>
                    <a:pt x="20074" y="5191"/>
                  </a:moveTo>
                  <a:lnTo>
                    <a:pt x="20074" y="6656"/>
                  </a:lnTo>
                  <a:lnTo>
                    <a:pt x="18598" y="6656"/>
                  </a:lnTo>
                  <a:lnTo>
                    <a:pt x="18598" y="5191"/>
                  </a:lnTo>
                  <a:close/>
                  <a:moveTo>
                    <a:pt x="4703" y="5191"/>
                  </a:moveTo>
                  <a:lnTo>
                    <a:pt x="4703" y="6668"/>
                  </a:lnTo>
                  <a:lnTo>
                    <a:pt x="3227" y="6668"/>
                  </a:lnTo>
                  <a:lnTo>
                    <a:pt x="3227" y="5191"/>
                  </a:lnTo>
                  <a:close/>
                  <a:moveTo>
                    <a:pt x="7787" y="5191"/>
                  </a:moveTo>
                  <a:lnTo>
                    <a:pt x="7787" y="6668"/>
                  </a:lnTo>
                  <a:lnTo>
                    <a:pt x="6310" y="6668"/>
                  </a:lnTo>
                  <a:lnTo>
                    <a:pt x="6310" y="5191"/>
                  </a:lnTo>
                  <a:close/>
                  <a:moveTo>
                    <a:pt x="9311" y="5191"/>
                  </a:moveTo>
                  <a:lnTo>
                    <a:pt x="9311" y="6668"/>
                  </a:lnTo>
                  <a:lnTo>
                    <a:pt x="7846" y="6668"/>
                  </a:lnTo>
                  <a:lnTo>
                    <a:pt x="7846" y="5191"/>
                  </a:lnTo>
                  <a:close/>
                  <a:moveTo>
                    <a:pt x="12383" y="5191"/>
                  </a:moveTo>
                  <a:lnTo>
                    <a:pt x="12383" y="6668"/>
                  </a:lnTo>
                  <a:lnTo>
                    <a:pt x="10906" y="6668"/>
                  </a:lnTo>
                  <a:lnTo>
                    <a:pt x="10906" y="5191"/>
                  </a:lnTo>
                  <a:close/>
                  <a:moveTo>
                    <a:pt x="13930" y="5191"/>
                  </a:moveTo>
                  <a:lnTo>
                    <a:pt x="13930" y="6668"/>
                  </a:lnTo>
                  <a:lnTo>
                    <a:pt x="12454" y="6668"/>
                  </a:lnTo>
                  <a:lnTo>
                    <a:pt x="12454" y="5191"/>
                  </a:lnTo>
                  <a:close/>
                  <a:moveTo>
                    <a:pt x="15466" y="5191"/>
                  </a:moveTo>
                  <a:lnTo>
                    <a:pt x="15466" y="6668"/>
                  </a:lnTo>
                  <a:lnTo>
                    <a:pt x="13990" y="6668"/>
                  </a:lnTo>
                  <a:lnTo>
                    <a:pt x="13990" y="5191"/>
                  </a:lnTo>
                  <a:close/>
                  <a:moveTo>
                    <a:pt x="16990" y="5191"/>
                  </a:moveTo>
                  <a:lnTo>
                    <a:pt x="16990" y="6668"/>
                  </a:lnTo>
                  <a:lnTo>
                    <a:pt x="15514" y="6668"/>
                  </a:lnTo>
                  <a:lnTo>
                    <a:pt x="15514" y="5191"/>
                  </a:lnTo>
                  <a:close/>
                  <a:moveTo>
                    <a:pt x="18526" y="5191"/>
                  </a:moveTo>
                  <a:lnTo>
                    <a:pt x="18526" y="6668"/>
                  </a:lnTo>
                  <a:lnTo>
                    <a:pt x="17050" y="6668"/>
                  </a:lnTo>
                  <a:lnTo>
                    <a:pt x="17050" y="5191"/>
                  </a:lnTo>
                  <a:close/>
                  <a:moveTo>
                    <a:pt x="3155" y="6727"/>
                  </a:moveTo>
                  <a:lnTo>
                    <a:pt x="3155" y="8192"/>
                  </a:lnTo>
                  <a:lnTo>
                    <a:pt x="1679" y="8192"/>
                  </a:lnTo>
                  <a:lnTo>
                    <a:pt x="1679" y="6727"/>
                  </a:lnTo>
                  <a:close/>
                  <a:moveTo>
                    <a:pt x="4703" y="6727"/>
                  </a:moveTo>
                  <a:lnTo>
                    <a:pt x="4703" y="8192"/>
                  </a:lnTo>
                  <a:lnTo>
                    <a:pt x="3227" y="8192"/>
                  </a:lnTo>
                  <a:lnTo>
                    <a:pt x="3227" y="6727"/>
                  </a:lnTo>
                  <a:close/>
                  <a:moveTo>
                    <a:pt x="7787" y="6727"/>
                  </a:moveTo>
                  <a:lnTo>
                    <a:pt x="7787" y="8192"/>
                  </a:lnTo>
                  <a:lnTo>
                    <a:pt x="6310" y="8192"/>
                  </a:lnTo>
                  <a:lnTo>
                    <a:pt x="6310" y="6727"/>
                  </a:lnTo>
                  <a:close/>
                  <a:moveTo>
                    <a:pt x="6239" y="6739"/>
                  </a:moveTo>
                  <a:lnTo>
                    <a:pt x="6239" y="8216"/>
                  </a:lnTo>
                  <a:lnTo>
                    <a:pt x="4763" y="8216"/>
                  </a:lnTo>
                  <a:lnTo>
                    <a:pt x="4763" y="6739"/>
                  </a:lnTo>
                  <a:close/>
                  <a:moveTo>
                    <a:pt x="9311" y="6739"/>
                  </a:moveTo>
                  <a:lnTo>
                    <a:pt x="9311" y="8216"/>
                  </a:lnTo>
                  <a:lnTo>
                    <a:pt x="7846" y="8216"/>
                  </a:lnTo>
                  <a:lnTo>
                    <a:pt x="7846" y="6739"/>
                  </a:lnTo>
                  <a:close/>
                  <a:moveTo>
                    <a:pt x="10847" y="6739"/>
                  </a:moveTo>
                  <a:lnTo>
                    <a:pt x="10847" y="8216"/>
                  </a:lnTo>
                  <a:lnTo>
                    <a:pt x="9370" y="8216"/>
                  </a:lnTo>
                  <a:lnTo>
                    <a:pt x="9370" y="6739"/>
                  </a:lnTo>
                  <a:close/>
                  <a:moveTo>
                    <a:pt x="12383" y="6739"/>
                  </a:moveTo>
                  <a:lnTo>
                    <a:pt x="12383" y="8216"/>
                  </a:lnTo>
                  <a:lnTo>
                    <a:pt x="10906" y="8216"/>
                  </a:lnTo>
                  <a:lnTo>
                    <a:pt x="10906" y="6739"/>
                  </a:lnTo>
                  <a:close/>
                  <a:moveTo>
                    <a:pt x="13918" y="6739"/>
                  </a:moveTo>
                  <a:lnTo>
                    <a:pt x="13918" y="8216"/>
                  </a:lnTo>
                  <a:lnTo>
                    <a:pt x="12442" y="8216"/>
                  </a:lnTo>
                  <a:lnTo>
                    <a:pt x="12442" y="6739"/>
                  </a:lnTo>
                  <a:close/>
                  <a:moveTo>
                    <a:pt x="15466" y="6739"/>
                  </a:moveTo>
                  <a:lnTo>
                    <a:pt x="15466" y="8216"/>
                  </a:lnTo>
                  <a:lnTo>
                    <a:pt x="13990" y="8216"/>
                  </a:lnTo>
                  <a:lnTo>
                    <a:pt x="13990" y="6739"/>
                  </a:lnTo>
                  <a:close/>
                  <a:moveTo>
                    <a:pt x="16990" y="6739"/>
                  </a:moveTo>
                  <a:lnTo>
                    <a:pt x="16990" y="8216"/>
                  </a:lnTo>
                  <a:lnTo>
                    <a:pt x="15526" y="8216"/>
                  </a:lnTo>
                  <a:lnTo>
                    <a:pt x="15526" y="6739"/>
                  </a:lnTo>
                  <a:close/>
                  <a:moveTo>
                    <a:pt x="18526" y="6739"/>
                  </a:moveTo>
                  <a:lnTo>
                    <a:pt x="18526" y="8216"/>
                  </a:lnTo>
                  <a:lnTo>
                    <a:pt x="17050" y="8216"/>
                  </a:lnTo>
                  <a:lnTo>
                    <a:pt x="17050" y="6739"/>
                  </a:lnTo>
                  <a:close/>
                  <a:moveTo>
                    <a:pt x="20074" y="6739"/>
                  </a:moveTo>
                  <a:lnTo>
                    <a:pt x="20074" y="8216"/>
                  </a:lnTo>
                  <a:lnTo>
                    <a:pt x="18598" y="8216"/>
                  </a:lnTo>
                  <a:lnTo>
                    <a:pt x="18598" y="6739"/>
                  </a:lnTo>
                  <a:close/>
                  <a:moveTo>
                    <a:pt x="3155" y="8275"/>
                  </a:moveTo>
                  <a:lnTo>
                    <a:pt x="3155" y="9740"/>
                  </a:lnTo>
                  <a:lnTo>
                    <a:pt x="1679" y="9740"/>
                  </a:lnTo>
                  <a:lnTo>
                    <a:pt x="1679" y="8275"/>
                  </a:lnTo>
                  <a:close/>
                  <a:moveTo>
                    <a:pt x="4703" y="8275"/>
                  </a:moveTo>
                  <a:lnTo>
                    <a:pt x="4703" y="9740"/>
                  </a:lnTo>
                  <a:lnTo>
                    <a:pt x="3227" y="9740"/>
                  </a:lnTo>
                  <a:lnTo>
                    <a:pt x="3227" y="8275"/>
                  </a:lnTo>
                  <a:close/>
                  <a:moveTo>
                    <a:pt x="6239" y="8275"/>
                  </a:moveTo>
                  <a:lnTo>
                    <a:pt x="6239" y="9740"/>
                  </a:lnTo>
                  <a:lnTo>
                    <a:pt x="4763" y="9740"/>
                  </a:lnTo>
                  <a:lnTo>
                    <a:pt x="4763" y="8275"/>
                  </a:lnTo>
                  <a:close/>
                  <a:moveTo>
                    <a:pt x="7787" y="8275"/>
                  </a:moveTo>
                  <a:lnTo>
                    <a:pt x="7787" y="9740"/>
                  </a:lnTo>
                  <a:lnTo>
                    <a:pt x="6310" y="9740"/>
                  </a:lnTo>
                  <a:lnTo>
                    <a:pt x="6310" y="8275"/>
                  </a:lnTo>
                  <a:close/>
                  <a:moveTo>
                    <a:pt x="9311" y="8275"/>
                  </a:moveTo>
                  <a:lnTo>
                    <a:pt x="9311" y="9740"/>
                  </a:lnTo>
                  <a:lnTo>
                    <a:pt x="7846" y="9740"/>
                  </a:lnTo>
                  <a:lnTo>
                    <a:pt x="7846" y="8275"/>
                  </a:lnTo>
                  <a:close/>
                  <a:moveTo>
                    <a:pt x="10847" y="8275"/>
                  </a:moveTo>
                  <a:lnTo>
                    <a:pt x="10847" y="9740"/>
                  </a:lnTo>
                  <a:lnTo>
                    <a:pt x="9370" y="9740"/>
                  </a:lnTo>
                  <a:lnTo>
                    <a:pt x="9370" y="8275"/>
                  </a:lnTo>
                  <a:close/>
                  <a:moveTo>
                    <a:pt x="12383" y="8275"/>
                  </a:moveTo>
                  <a:lnTo>
                    <a:pt x="12383" y="9740"/>
                  </a:lnTo>
                  <a:lnTo>
                    <a:pt x="10906" y="9740"/>
                  </a:lnTo>
                  <a:lnTo>
                    <a:pt x="10906" y="8275"/>
                  </a:lnTo>
                  <a:close/>
                  <a:moveTo>
                    <a:pt x="13930" y="8275"/>
                  </a:moveTo>
                  <a:lnTo>
                    <a:pt x="13930" y="9740"/>
                  </a:lnTo>
                  <a:lnTo>
                    <a:pt x="12454" y="9740"/>
                  </a:lnTo>
                  <a:lnTo>
                    <a:pt x="12454" y="8275"/>
                  </a:lnTo>
                  <a:close/>
                  <a:moveTo>
                    <a:pt x="15466" y="8275"/>
                  </a:moveTo>
                  <a:lnTo>
                    <a:pt x="15466" y="9740"/>
                  </a:lnTo>
                  <a:lnTo>
                    <a:pt x="13990" y="9740"/>
                  </a:lnTo>
                  <a:lnTo>
                    <a:pt x="13990" y="8275"/>
                  </a:lnTo>
                  <a:close/>
                  <a:moveTo>
                    <a:pt x="16990" y="8275"/>
                  </a:moveTo>
                  <a:lnTo>
                    <a:pt x="16990" y="9740"/>
                  </a:lnTo>
                  <a:lnTo>
                    <a:pt x="15526" y="9740"/>
                  </a:lnTo>
                  <a:lnTo>
                    <a:pt x="15526" y="8275"/>
                  </a:lnTo>
                  <a:close/>
                  <a:moveTo>
                    <a:pt x="18538" y="8275"/>
                  </a:moveTo>
                  <a:lnTo>
                    <a:pt x="18538" y="9740"/>
                  </a:lnTo>
                  <a:lnTo>
                    <a:pt x="17062" y="9740"/>
                  </a:lnTo>
                  <a:lnTo>
                    <a:pt x="17062" y="8275"/>
                  </a:lnTo>
                  <a:close/>
                  <a:moveTo>
                    <a:pt x="20062" y="8275"/>
                  </a:moveTo>
                  <a:lnTo>
                    <a:pt x="20062" y="9740"/>
                  </a:lnTo>
                  <a:lnTo>
                    <a:pt x="18586" y="9740"/>
                  </a:lnTo>
                  <a:lnTo>
                    <a:pt x="18586" y="8275"/>
                  </a:lnTo>
                  <a:close/>
                  <a:moveTo>
                    <a:pt x="21610" y="8275"/>
                  </a:moveTo>
                  <a:lnTo>
                    <a:pt x="21610" y="9740"/>
                  </a:lnTo>
                  <a:lnTo>
                    <a:pt x="20134" y="9740"/>
                  </a:lnTo>
                  <a:lnTo>
                    <a:pt x="20134" y="8275"/>
                  </a:lnTo>
                  <a:close/>
                  <a:moveTo>
                    <a:pt x="1619" y="9799"/>
                  </a:moveTo>
                  <a:lnTo>
                    <a:pt x="1619" y="11276"/>
                  </a:lnTo>
                  <a:lnTo>
                    <a:pt x="143" y="11276"/>
                  </a:lnTo>
                  <a:lnTo>
                    <a:pt x="143" y="9799"/>
                  </a:lnTo>
                  <a:close/>
                  <a:moveTo>
                    <a:pt x="3167" y="9799"/>
                  </a:moveTo>
                  <a:lnTo>
                    <a:pt x="3167" y="11276"/>
                  </a:lnTo>
                  <a:lnTo>
                    <a:pt x="1691" y="11276"/>
                  </a:lnTo>
                  <a:lnTo>
                    <a:pt x="1691" y="9799"/>
                  </a:lnTo>
                  <a:close/>
                  <a:moveTo>
                    <a:pt x="4703" y="9799"/>
                  </a:moveTo>
                  <a:lnTo>
                    <a:pt x="4703" y="11276"/>
                  </a:lnTo>
                  <a:lnTo>
                    <a:pt x="3227" y="11276"/>
                  </a:lnTo>
                  <a:lnTo>
                    <a:pt x="3227" y="9799"/>
                  </a:lnTo>
                  <a:close/>
                  <a:moveTo>
                    <a:pt x="6239" y="9799"/>
                  </a:moveTo>
                  <a:lnTo>
                    <a:pt x="6239" y="11276"/>
                  </a:lnTo>
                  <a:lnTo>
                    <a:pt x="4763" y="11276"/>
                  </a:lnTo>
                  <a:lnTo>
                    <a:pt x="4763" y="9799"/>
                  </a:lnTo>
                  <a:close/>
                  <a:moveTo>
                    <a:pt x="7787" y="9799"/>
                  </a:moveTo>
                  <a:lnTo>
                    <a:pt x="7787" y="11276"/>
                  </a:lnTo>
                  <a:lnTo>
                    <a:pt x="6310" y="11276"/>
                  </a:lnTo>
                  <a:lnTo>
                    <a:pt x="6310" y="9799"/>
                  </a:lnTo>
                  <a:close/>
                  <a:moveTo>
                    <a:pt x="9311" y="9799"/>
                  </a:moveTo>
                  <a:lnTo>
                    <a:pt x="9311" y="11276"/>
                  </a:lnTo>
                  <a:lnTo>
                    <a:pt x="7846" y="11276"/>
                  </a:lnTo>
                  <a:lnTo>
                    <a:pt x="7846" y="9799"/>
                  </a:lnTo>
                  <a:close/>
                  <a:moveTo>
                    <a:pt x="10847" y="9799"/>
                  </a:moveTo>
                  <a:lnTo>
                    <a:pt x="10847" y="11276"/>
                  </a:lnTo>
                  <a:lnTo>
                    <a:pt x="9370" y="11276"/>
                  </a:lnTo>
                  <a:lnTo>
                    <a:pt x="9370" y="9799"/>
                  </a:lnTo>
                  <a:close/>
                  <a:moveTo>
                    <a:pt x="12383" y="9799"/>
                  </a:moveTo>
                  <a:lnTo>
                    <a:pt x="12383" y="11276"/>
                  </a:lnTo>
                  <a:lnTo>
                    <a:pt x="10906" y="11276"/>
                  </a:lnTo>
                  <a:lnTo>
                    <a:pt x="10906" y="9799"/>
                  </a:lnTo>
                  <a:close/>
                  <a:moveTo>
                    <a:pt x="13918" y="9799"/>
                  </a:moveTo>
                  <a:lnTo>
                    <a:pt x="13918" y="11276"/>
                  </a:lnTo>
                  <a:lnTo>
                    <a:pt x="12442" y="11276"/>
                  </a:lnTo>
                  <a:lnTo>
                    <a:pt x="12442" y="9799"/>
                  </a:lnTo>
                  <a:close/>
                  <a:moveTo>
                    <a:pt x="15466" y="9799"/>
                  </a:moveTo>
                  <a:lnTo>
                    <a:pt x="15466" y="11276"/>
                  </a:lnTo>
                  <a:lnTo>
                    <a:pt x="13990" y="11276"/>
                  </a:lnTo>
                  <a:lnTo>
                    <a:pt x="13990" y="9799"/>
                  </a:lnTo>
                  <a:close/>
                  <a:moveTo>
                    <a:pt x="16990" y="9799"/>
                  </a:moveTo>
                  <a:lnTo>
                    <a:pt x="16990" y="11276"/>
                  </a:lnTo>
                  <a:lnTo>
                    <a:pt x="15514" y="11276"/>
                  </a:lnTo>
                  <a:lnTo>
                    <a:pt x="15514" y="9799"/>
                  </a:lnTo>
                  <a:close/>
                  <a:moveTo>
                    <a:pt x="18526" y="9799"/>
                  </a:moveTo>
                  <a:lnTo>
                    <a:pt x="18526" y="11276"/>
                  </a:lnTo>
                  <a:lnTo>
                    <a:pt x="17050" y="11276"/>
                  </a:lnTo>
                  <a:lnTo>
                    <a:pt x="17050" y="9799"/>
                  </a:lnTo>
                  <a:close/>
                  <a:moveTo>
                    <a:pt x="20062" y="9799"/>
                  </a:moveTo>
                  <a:lnTo>
                    <a:pt x="20062" y="11276"/>
                  </a:lnTo>
                  <a:lnTo>
                    <a:pt x="18586" y="11276"/>
                  </a:lnTo>
                  <a:lnTo>
                    <a:pt x="18586" y="9799"/>
                  </a:lnTo>
                  <a:close/>
                  <a:moveTo>
                    <a:pt x="21610" y="9799"/>
                  </a:moveTo>
                  <a:lnTo>
                    <a:pt x="21610" y="11276"/>
                  </a:lnTo>
                  <a:lnTo>
                    <a:pt x="20134" y="11276"/>
                  </a:lnTo>
                  <a:lnTo>
                    <a:pt x="20134" y="9799"/>
                  </a:lnTo>
                  <a:close/>
                  <a:moveTo>
                    <a:pt x="1619" y="11335"/>
                  </a:moveTo>
                  <a:lnTo>
                    <a:pt x="1619" y="12811"/>
                  </a:lnTo>
                  <a:lnTo>
                    <a:pt x="143" y="12811"/>
                  </a:lnTo>
                  <a:lnTo>
                    <a:pt x="143" y="11335"/>
                  </a:lnTo>
                  <a:close/>
                  <a:moveTo>
                    <a:pt x="3167" y="11335"/>
                  </a:moveTo>
                  <a:lnTo>
                    <a:pt x="3167" y="12811"/>
                  </a:lnTo>
                  <a:lnTo>
                    <a:pt x="1691" y="12811"/>
                  </a:lnTo>
                  <a:lnTo>
                    <a:pt x="1691" y="11335"/>
                  </a:lnTo>
                  <a:close/>
                  <a:moveTo>
                    <a:pt x="4703" y="11335"/>
                  </a:moveTo>
                  <a:lnTo>
                    <a:pt x="4703" y="12811"/>
                  </a:lnTo>
                  <a:lnTo>
                    <a:pt x="3227" y="12811"/>
                  </a:lnTo>
                  <a:lnTo>
                    <a:pt x="3227" y="11335"/>
                  </a:lnTo>
                  <a:close/>
                  <a:moveTo>
                    <a:pt x="6239" y="11335"/>
                  </a:moveTo>
                  <a:lnTo>
                    <a:pt x="6239" y="12811"/>
                  </a:lnTo>
                  <a:lnTo>
                    <a:pt x="4763" y="12811"/>
                  </a:lnTo>
                  <a:lnTo>
                    <a:pt x="4763" y="11335"/>
                  </a:lnTo>
                  <a:close/>
                  <a:moveTo>
                    <a:pt x="7787" y="11335"/>
                  </a:moveTo>
                  <a:lnTo>
                    <a:pt x="7787" y="12811"/>
                  </a:lnTo>
                  <a:lnTo>
                    <a:pt x="6310" y="12811"/>
                  </a:lnTo>
                  <a:lnTo>
                    <a:pt x="6310" y="11335"/>
                  </a:lnTo>
                  <a:close/>
                  <a:moveTo>
                    <a:pt x="9311" y="11335"/>
                  </a:moveTo>
                  <a:lnTo>
                    <a:pt x="9311" y="12811"/>
                  </a:lnTo>
                  <a:lnTo>
                    <a:pt x="7846" y="12811"/>
                  </a:lnTo>
                  <a:lnTo>
                    <a:pt x="7846" y="11335"/>
                  </a:lnTo>
                  <a:close/>
                  <a:moveTo>
                    <a:pt x="10847" y="11335"/>
                  </a:moveTo>
                  <a:lnTo>
                    <a:pt x="10847" y="12811"/>
                  </a:lnTo>
                  <a:lnTo>
                    <a:pt x="9370" y="12811"/>
                  </a:lnTo>
                  <a:lnTo>
                    <a:pt x="9370" y="11335"/>
                  </a:lnTo>
                  <a:close/>
                  <a:moveTo>
                    <a:pt x="12383" y="11335"/>
                  </a:moveTo>
                  <a:lnTo>
                    <a:pt x="12383" y="12811"/>
                  </a:lnTo>
                  <a:lnTo>
                    <a:pt x="10906" y="12811"/>
                  </a:lnTo>
                  <a:lnTo>
                    <a:pt x="10906" y="11335"/>
                  </a:lnTo>
                  <a:close/>
                  <a:moveTo>
                    <a:pt x="13918" y="11335"/>
                  </a:moveTo>
                  <a:lnTo>
                    <a:pt x="13918" y="12811"/>
                  </a:lnTo>
                  <a:lnTo>
                    <a:pt x="12442" y="12811"/>
                  </a:lnTo>
                  <a:lnTo>
                    <a:pt x="12442" y="11335"/>
                  </a:lnTo>
                  <a:close/>
                  <a:moveTo>
                    <a:pt x="15466" y="11335"/>
                  </a:moveTo>
                  <a:lnTo>
                    <a:pt x="15466" y="12811"/>
                  </a:lnTo>
                  <a:lnTo>
                    <a:pt x="13990" y="12811"/>
                  </a:lnTo>
                  <a:lnTo>
                    <a:pt x="13990" y="11335"/>
                  </a:lnTo>
                  <a:close/>
                  <a:moveTo>
                    <a:pt x="16990" y="11335"/>
                  </a:moveTo>
                  <a:lnTo>
                    <a:pt x="16990" y="12811"/>
                  </a:lnTo>
                  <a:lnTo>
                    <a:pt x="15526" y="12811"/>
                  </a:lnTo>
                  <a:lnTo>
                    <a:pt x="15526" y="11335"/>
                  </a:lnTo>
                  <a:close/>
                  <a:moveTo>
                    <a:pt x="18526" y="11335"/>
                  </a:moveTo>
                  <a:lnTo>
                    <a:pt x="18526" y="12811"/>
                  </a:lnTo>
                  <a:lnTo>
                    <a:pt x="17050" y="12811"/>
                  </a:lnTo>
                  <a:lnTo>
                    <a:pt x="17050" y="11335"/>
                  </a:lnTo>
                  <a:close/>
                  <a:moveTo>
                    <a:pt x="20062" y="11335"/>
                  </a:moveTo>
                  <a:lnTo>
                    <a:pt x="20062" y="12811"/>
                  </a:lnTo>
                  <a:lnTo>
                    <a:pt x="18586" y="12811"/>
                  </a:lnTo>
                  <a:lnTo>
                    <a:pt x="18586" y="11335"/>
                  </a:lnTo>
                  <a:close/>
                  <a:moveTo>
                    <a:pt x="21610" y="11335"/>
                  </a:moveTo>
                  <a:lnTo>
                    <a:pt x="21610" y="12811"/>
                  </a:lnTo>
                  <a:lnTo>
                    <a:pt x="20134" y="12811"/>
                  </a:lnTo>
                  <a:lnTo>
                    <a:pt x="20134" y="11335"/>
                  </a:lnTo>
                  <a:close/>
                  <a:moveTo>
                    <a:pt x="3155" y="12871"/>
                  </a:moveTo>
                  <a:lnTo>
                    <a:pt x="3155" y="14347"/>
                  </a:lnTo>
                  <a:lnTo>
                    <a:pt x="1679" y="14347"/>
                  </a:lnTo>
                  <a:lnTo>
                    <a:pt x="1679" y="12871"/>
                  </a:lnTo>
                  <a:close/>
                  <a:moveTo>
                    <a:pt x="4703" y="12871"/>
                  </a:moveTo>
                  <a:lnTo>
                    <a:pt x="4703" y="14347"/>
                  </a:lnTo>
                  <a:lnTo>
                    <a:pt x="3227" y="14347"/>
                  </a:lnTo>
                  <a:lnTo>
                    <a:pt x="3227" y="12871"/>
                  </a:lnTo>
                  <a:close/>
                  <a:moveTo>
                    <a:pt x="7763" y="12871"/>
                  </a:moveTo>
                  <a:lnTo>
                    <a:pt x="7763" y="14347"/>
                  </a:lnTo>
                  <a:lnTo>
                    <a:pt x="6298" y="14347"/>
                  </a:lnTo>
                  <a:lnTo>
                    <a:pt x="6298" y="12871"/>
                  </a:lnTo>
                  <a:close/>
                  <a:moveTo>
                    <a:pt x="9311" y="12871"/>
                  </a:moveTo>
                  <a:lnTo>
                    <a:pt x="9311" y="14347"/>
                  </a:lnTo>
                  <a:lnTo>
                    <a:pt x="7846" y="14347"/>
                  </a:lnTo>
                  <a:lnTo>
                    <a:pt x="7846" y="12871"/>
                  </a:lnTo>
                  <a:close/>
                  <a:moveTo>
                    <a:pt x="10847" y="12871"/>
                  </a:moveTo>
                  <a:lnTo>
                    <a:pt x="10847" y="14347"/>
                  </a:lnTo>
                  <a:lnTo>
                    <a:pt x="9370" y="14347"/>
                  </a:lnTo>
                  <a:lnTo>
                    <a:pt x="9370" y="12871"/>
                  </a:lnTo>
                  <a:close/>
                  <a:moveTo>
                    <a:pt x="13918" y="12871"/>
                  </a:moveTo>
                  <a:lnTo>
                    <a:pt x="13918" y="14347"/>
                  </a:lnTo>
                  <a:lnTo>
                    <a:pt x="12442" y="14347"/>
                  </a:lnTo>
                  <a:lnTo>
                    <a:pt x="12442" y="12871"/>
                  </a:lnTo>
                  <a:close/>
                  <a:moveTo>
                    <a:pt x="16990" y="12871"/>
                  </a:moveTo>
                  <a:lnTo>
                    <a:pt x="16990" y="14347"/>
                  </a:lnTo>
                  <a:lnTo>
                    <a:pt x="15526" y="14347"/>
                  </a:lnTo>
                  <a:lnTo>
                    <a:pt x="15526" y="12871"/>
                  </a:lnTo>
                  <a:close/>
                  <a:moveTo>
                    <a:pt x="6239" y="12883"/>
                  </a:moveTo>
                  <a:lnTo>
                    <a:pt x="6239" y="14359"/>
                  </a:lnTo>
                  <a:lnTo>
                    <a:pt x="4763" y="14359"/>
                  </a:lnTo>
                  <a:lnTo>
                    <a:pt x="4763" y="12883"/>
                  </a:lnTo>
                  <a:close/>
                  <a:moveTo>
                    <a:pt x="12383" y="12883"/>
                  </a:moveTo>
                  <a:lnTo>
                    <a:pt x="12383" y="14359"/>
                  </a:lnTo>
                  <a:lnTo>
                    <a:pt x="10906" y="14359"/>
                  </a:lnTo>
                  <a:lnTo>
                    <a:pt x="10906" y="12883"/>
                  </a:lnTo>
                  <a:close/>
                  <a:moveTo>
                    <a:pt x="15466" y="12883"/>
                  </a:moveTo>
                  <a:lnTo>
                    <a:pt x="15466" y="14359"/>
                  </a:lnTo>
                  <a:lnTo>
                    <a:pt x="13990" y="14359"/>
                  </a:lnTo>
                  <a:lnTo>
                    <a:pt x="13990" y="12883"/>
                  </a:lnTo>
                  <a:close/>
                  <a:moveTo>
                    <a:pt x="18526" y="12883"/>
                  </a:moveTo>
                  <a:lnTo>
                    <a:pt x="18526" y="14359"/>
                  </a:lnTo>
                  <a:lnTo>
                    <a:pt x="17050" y="14359"/>
                  </a:lnTo>
                  <a:lnTo>
                    <a:pt x="17050" y="12883"/>
                  </a:lnTo>
                  <a:close/>
                  <a:moveTo>
                    <a:pt x="20074" y="12883"/>
                  </a:moveTo>
                  <a:lnTo>
                    <a:pt x="20074" y="14359"/>
                  </a:lnTo>
                  <a:lnTo>
                    <a:pt x="18598" y="14359"/>
                  </a:lnTo>
                  <a:lnTo>
                    <a:pt x="18598" y="12883"/>
                  </a:lnTo>
                  <a:close/>
                  <a:moveTo>
                    <a:pt x="4703" y="14419"/>
                  </a:moveTo>
                  <a:lnTo>
                    <a:pt x="4703" y="15883"/>
                  </a:lnTo>
                  <a:lnTo>
                    <a:pt x="3227" y="15883"/>
                  </a:lnTo>
                  <a:lnTo>
                    <a:pt x="3227" y="14419"/>
                  </a:lnTo>
                  <a:close/>
                  <a:moveTo>
                    <a:pt x="6239" y="14419"/>
                  </a:moveTo>
                  <a:lnTo>
                    <a:pt x="6239" y="15883"/>
                  </a:lnTo>
                  <a:lnTo>
                    <a:pt x="4763" y="15883"/>
                  </a:lnTo>
                  <a:lnTo>
                    <a:pt x="4763" y="14419"/>
                  </a:lnTo>
                  <a:close/>
                  <a:moveTo>
                    <a:pt x="7787" y="14419"/>
                  </a:moveTo>
                  <a:lnTo>
                    <a:pt x="7787" y="15883"/>
                  </a:lnTo>
                  <a:lnTo>
                    <a:pt x="6310" y="15883"/>
                  </a:lnTo>
                  <a:lnTo>
                    <a:pt x="6310" y="14419"/>
                  </a:lnTo>
                  <a:close/>
                  <a:moveTo>
                    <a:pt x="9299" y="14419"/>
                  </a:moveTo>
                  <a:lnTo>
                    <a:pt x="9299" y="15883"/>
                  </a:lnTo>
                  <a:lnTo>
                    <a:pt x="7822" y="15883"/>
                  </a:lnTo>
                  <a:lnTo>
                    <a:pt x="7822" y="14419"/>
                  </a:lnTo>
                  <a:close/>
                  <a:moveTo>
                    <a:pt x="10847" y="14419"/>
                  </a:moveTo>
                  <a:lnTo>
                    <a:pt x="10847" y="15883"/>
                  </a:lnTo>
                  <a:lnTo>
                    <a:pt x="9370" y="15883"/>
                  </a:lnTo>
                  <a:lnTo>
                    <a:pt x="9370" y="14419"/>
                  </a:lnTo>
                  <a:close/>
                  <a:moveTo>
                    <a:pt x="12383" y="14419"/>
                  </a:moveTo>
                  <a:lnTo>
                    <a:pt x="12383" y="15883"/>
                  </a:lnTo>
                  <a:lnTo>
                    <a:pt x="10906" y="15883"/>
                  </a:lnTo>
                  <a:lnTo>
                    <a:pt x="10906" y="14419"/>
                  </a:lnTo>
                  <a:close/>
                  <a:moveTo>
                    <a:pt x="15466" y="14419"/>
                  </a:moveTo>
                  <a:lnTo>
                    <a:pt x="15466" y="15883"/>
                  </a:lnTo>
                  <a:lnTo>
                    <a:pt x="13990" y="15883"/>
                  </a:lnTo>
                  <a:lnTo>
                    <a:pt x="13990" y="14419"/>
                  </a:lnTo>
                  <a:close/>
                  <a:moveTo>
                    <a:pt x="18526" y="14419"/>
                  </a:moveTo>
                  <a:lnTo>
                    <a:pt x="18526" y="15883"/>
                  </a:lnTo>
                  <a:lnTo>
                    <a:pt x="17050" y="15883"/>
                  </a:lnTo>
                  <a:lnTo>
                    <a:pt x="17050" y="14419"/>
                  </a:lnTo>
                  <a:close/>
                  <a:moveTo>
                    <a:pt x="3155" y="14419"/>
                  </a:moveTo>
                  <a:lnTo>
                    <a:pt x="3155" y="15895"/>
                  </a:lnTo>
                  <a:lnTo>
                    <a:pt x="1679" y="15895"/>
                  </a:lnTo>
                  <a:lnTo>
                    <a:pt x="1679" y="14419"/>
                  </a:lnTo>
                  <a:close/>
                  <a:moveTo>
                    <a:pt x="13918" y="14419"/>
                  </a:moveTo>
                  <a:lnTo>
                    <a:pt x="13918" y="15895"/>
                  </a:lnTo>
                  <a:lnTo>
                    <a:pt x="12442" y="15895"/>
                  </a:lnTo>
                  <a:lnTo>
                    <a:pt x="12442" y="14419"/>
                  </a:lnTo>
                  <a:close/>
                  <a:moveTo>
                    <a:pt x="16990" y="14419"/>
                  </a:moveTo>
                  <a:lnTo>
                    <a:pt x="16990" y="15895"/>
                  </a:lnTo>
                  <a:lnTo>
                    <a:pt x="15526" y="15895"/>
                  </a:lnTo>
                  <a:lnTo>
                    <a:pt x="15526" y="14419"/>
                  </a:lnTo>
                  <a:close/>
                  <a:moveTo>
                    <a:pt x="20074" y="14419"/>
                  </a:moveTo>
                  <a:lnTo>
                    <a:pt x="20074" y="15895"/>
                  </a:lnTo>
                  <a:lnTo>
                    <a:pt x="18598" y="15895"/>
                  </a:lnTo>
                  <a:lnTo>
                    <a:pt x="18598" y="14419"/>
                  </a:lnTo>
                  <a:close/>
                  <a:moveTo>
                    <a:pt x="4703" y="15955"/>
                  </a:moveTo>
                  <a:lnTo>
                    <a:pt x="4703" y="17419"/>
                  </a:lnTo>
                  <a:lnTo>
                    <a:pt x="3227" y="17419"/>
                  </a:lnTo>
                  <a:lnTo>
                    <a:pt x="3227" y="15955"/>
                  </a:lnTo>
                  <a:close/>
                  <a:moveTo>
                    <a:pt x="6239" y="15955"/>
                  </a:moveTo>
                  <a:lnTo>
                    <a:pt x="6239" y="17419"/>
                  </a:lnTo>
                  <a:lnTo>
                    <a:pt x="4763" y="17419"/>
                  </a:lnTo>
                  <a:lnTo>
                    <a:pt x="4763" y="15955"/>
                  </a:lnTo>
                  <a:close/>
                  <a:moveTo>
                    <a:pt x="7763" y="15955"/>
                  </a:moveTo>
                  <a:lnTo>
                    <a:pt x="7763" y="17419"/>
                  </a:lnTo>
                  <a:lnTo>
                    <a:pt x="6298" y="17419"/>
                  </a:lnTo>
                  <a:lnTo>
                    <a:pt x="6298" y="15955"/>
                  </a:lnTo>
                  <a:close/>
                  <a:moveTo>
                    <a:pt x="9311" y="15955"/>
                  </a:moveTo>
                  <a:lnTo>
                    <a:pt x="9311" y="17419"/>
                  </a:lnTo>
                  <a:lnTo>
                    <a:pt x="7846" y="17419"/>
                  </a:lnTo>
                  <a:lnTo>
                    <a:pt x="7846" y="15955"/>
                  </a:lnTo>
                  <a:close/>
                  <a:moveTo>
                    <a:pt x="10847" y="15955"/>
                  </a:moveTo>
                  <a:lnTo>
                    <a:pt x="10847" y="17419"/>
                  </a:lnTo>
                  <a:lnTo>
                    <a:pt x="9370" y="17419"/>
                  </a:lnTo>
                  <a:lnTo>
                    <a:pt x="9370" y="15955"/>
                  </a:lnTo>
                  <a:close/>
                  <a:moveTo>
                    <a:pt x="12383" y="15955"/>
                  </a:moveTo>
                  <a:lnTo>
                    <a:pt x="12383" y="17419"/>
                  </a:lnTo>
                  <a:lnTo>
                    <a:pt x="10906" y="17419"/>
                  </a:lnTo>
                  <a:lnTo>
                    <a:pt x="10906" y="15955"/>
                  </a:lnTo>
                  <a:close/>
                  <a:moveTo>
                    <a:pt x="13918" y="15955"/>
                  </a:moveTo>
                  <a:lnTo>
                    <a:pt x="13918" y="17419"/>
                  </a:lnTo>
                  <a:lnTo>
                    <a:pt x="12442" y="17419"/>
                  </a:lnTo>
                  <a:lnTo>
                    <a:pt x="12442" y="15955"/>
                  </a:lnTo>
                  <a:close/>
                  <a:moveTo>
                    <a:pt x="15466" y="15955"/>
                  </a:moveTo>
                  <a:lnTo>
                    <a:pt x="15466" y="17419"/>
                  </a:lnTo>
                  <a:lnTo>
                    <a:pt x="13990" y="17419"/>
                  </a:lnTo>
                  <a:lnTo>
                    <a:pt x="13990" y="15955"/>
                  </a:lnTo>
                  <a:close/>
                  <a:moveTo>
                    <a:pt x="16990" y="15955"/>
                  </a:moveTo>
                  <a:lnTo>
                    <a:pt x="16990" y="17419"/>
                  </a:lnTo>
                  <a:lnTo>
                    <a:pt x="15526" y="17419"/>
                  </a:lnTo>
                  <a:lnTo>
                    <a:pt x="15526" y="15955"/>
                  </a:lnTo>
                  <a:close/>
                  <a:moveTo>
                    <a:pt x="18538" y="15955"/>
                  </a:moveTo>
                  <a:lnTo>
                    <a:pt x="18538" y="17419"/>
                  </a:lnTo>
                  <a:lnTo>
                    <a:pt x="17062" y="17419"/>
                  </a:lnTo>
                  <a:lnTo>
                    <a:pt x="17062" y="15955"/>
                  </a:lnTo>
                  <a:close/>
                  <a:moveTo>
                    <a:pt x="7787" y="17479"/>
                  </a:moveTo>
                  <a:lnTo>
                    <a:pt x="7787" y="18955"/>
                  </a:lnTo>
                  <a:lnTo>
                    <a:pt x="6310" y="18955"/>
                  </a:lnTo>
                  <a:lnTo>
                    <a:pt x="6310" y="17479"/>
                  </a:lnTo>
                  <a:close/>
                  <a:moveTo>
                    <a:pt x="9299" y="17479"/>
                  </a:moveTo>
                  <a:lnTo>
                    <a:pt x="9299" y="18955"/>
                  </a:lnTo>
                  <a:lnTo>
                    <a:pt x="7822" y="18955"/>
                  </a:lnTo>
                  <a:lnTo>
                    <a:pt x="7822" y="17479"/>
                  </a:lnTo>
                  <a:close/>
                  <a:moveTo>
                    <a:pt x="10847" y="17479"/>
                  </a:moveTo>
                  <a:lnTo>
                    <a:pt x="10847" y="18955"/>
                  </a:lnTo>
                  <a:lnTo>
                    <a:pt x="9370" y="18955"/>
                  </a:lnTo>
                  <a:lnTo>
                    <a:pt x="9370" y="17479"/>
                  </a:lnTo>
                  <a:close/>
                  <a:moveTo>
                    <a:pt x="12383" y="17479"/>
                  </a:moveTo>
                  <a:lnTo>
                    <a:pt x="12383" y="18955"/>
                  </a:lnTo>
                  <a:lnTo>
                    <a:pt x="10906" y="18955"/>
                  </a:lnTo>
                  <a:lnTo>
                    <a:pt x="10906" y="17479"/>
                  </a:lnTo>
                  <a:close/>
                  <a:moveTo>
                    <a:pt x="13918" y="17479"/>
                  </a:moveTo>
                  <a:lnTo>
                    <a:pt x="13918" y="18955"/>
                  </a:lnTo>
                  <a:lnTo>
                    <a:pt x="12442" y="18955"/>
                  </a:lnTo>
                  <a:lnTo>
                    <a:pt x="12442" y="17479"/>
                  </a:lnTo>
                  <a:close/>
                  <a:moveTo>
                    <a:pt x="15466" y="17479"/>
                  </a:moveTo>
                  <a:lnTo>
                    <a:pt x="15466" y="18955"/>
                  </a:lnTo>
                  <a:lnTo>
                    <a:pt x="13990" y="18955"/>
                  </a:lnTo>
                  <a:lnTo>
                    <a:pt x="13990" y="17479"/>
                  </a:lnTo>
                  <a:close/>
                  <a:moveTo>
                    <a:pt x="18538" y="18955"/>
                  </a:moveTo>
                  <a:lnTo>
                    <a:pt x="18538" y="18955"/>
                  </a:lnTo>
                  <a:lnTo>
                    <a:pt x="18538" y="18955"/>
                  </a:lnTo>
                  <a:close/>
                  <a:moveTo>
                    <a:pt x="6239" y="17502"/>
                  </a:moveTo>
                  <a:lnTo>
                    <a:pt x="6239" y="18967"/>
                  </a:lnTo>
                  <a:lnTo>
                    <a:pt x="4763" y="18967"/>
                  </a:lnTo>
                  <a:lnTo>
                    <a:pt x="4763" y="17502"/>
                  </a:lnTo>
                  <a:close/>
                  <a:moveTo>
                    <a:pt x="16990" y="17502"/>
                  </a:moveTo>
                  <a:lnTo>
                    <a:pt x="16990" y="18967"/>
                  </a:lnTo>
                  <a:lnTo>
                    <a:pt x="15526" y="18967"/>
                  </a:lnTo>
                  <a:lnTo>
                    <a:pt x="15526" y="17502"/>
                  </a:lnTo>
                  <a:close/>
                  <a:moveTo>
                    <a:pt x="18538" y="18955"/>
                  </a:moveTo>
                  <a:lnTo>
                    <a:pt x="18526" y="18967"/>
                  </a:lnTo>
                  <a:lnTo>
                    <a:pt x="18538" y="18967"/>
                  </a:lnTo>
                  <a:lnTo>
                    <a:pt x="18538" y="18955"/>
                  </a:lnTo>
                  <a:close/>
                  <a:moveTo>
                    <a:pt x="7763" y="19026"/>
                  </a:moveTo>
                  <a:lnTo>
                    <a:pt x="7763" y="20503"/>
                  </a:lnTo>
                  <a:lnTo>
                    <a:pt x="6298" y="20503"/>
                  </a:lnTo>
                  <a:lnTo>
                    <a:pt x="6298" y="19026"/>
                  </a:lnTo>
                  <a:close/>
                  <a:moveTo>
                    <a:pt x="9299" y="19026"/>
                  </a:moveTo>
                  <a:lnTo>
                    <a:pt x="9299" y="20503"/>
                  </a:lnTo>
                  <a:lnTo>
                    <a:pt x="7822" y="20503"/>
                  </a:lnTo>
                  <a:lnTo>
                    <a:pt x="7822" y="19026"/>
                  </a:lnTo>
                  <a:close/>
                  <a:moveTo>
                    <a:pt x="10847" y="19026"/>
                  </a:moveTo>
                  <a:lnTo>
                    <a:pt x="10847" y="20503"/>
                  </a:lnTo>
                  <a:lnTo>
                    <a:pt x="9370" y="20503"/>
                  </a:lnTo>
                  <a:lnTo>
                    <a:pt x="9370" y="19026"/>
                  </a:lnTo>
                  <a:close/>
                  <a:moveTo>
                    <a:pt x="12383" y="19026"/>
                  </a:moveTo>
                  <a:lnTo>
                    <a:pt x="12383" y="20503"/>
                  </a:lnTo>
                  <a:lnTo>
                    <a:pt x="10906" y="20503"/>
                  </a:lnTo>
                  <a:lnTo>
                    <a:pt x="10906" y="19026"/>
                  </a:lnTo>
                  <a:close/>
                  <a:moveTo>
                    <a:pt x="13918" y="19026"/>
                  </a:moveTo>
                  <a:lnTo>
                    <a:pt x="13918" y="20503"/>
                  </a:lnTo>
                  <a:lnTo>
                    <a:pt x="12442" y="20503"/>
                  </a:lnTo>
                  <a:lnTo>
                    <a:pt x="12442" y="19026"/>
                  </a:lnTo>
                  <a:close/>
                  <a:moveTo>
                    <a:pt x="15466" y="19026"/>
                  </a:moveTo>
                  <a:lnTo>
                    <a:pt x="15466" y="20503"/>
                  </a:lnTo>
                  <a:lnTo>
                    <a:pt x="13990" y="20503"/>
                  </a:lnTo>
                  <a:lnTo>
                    <a:pt x="13990" y="19026"/>
                  </a:lnTo>
                  <a:close/>
                  <a:moveTo>
                    <a:pt x="10835" y="0"/>
                  </a:moveTo>
                  <a:lnTo>
                    <a:pt x="10835" y="572"/>
                  </a:lnTo>
                  <a:lnTo>
                    <a:pt x="10847" y="572"/>
                  </a:lnTo>
                  <a:lnTo>
                    <a:pt x="10847" y="2048"/>
                  </a:lnTo>
                  <a:lnTo>
                    <a:pt x="9370" y="2048"/>
                  </a:lnTo>
                  <a:lnTo>
                    <a:pt x="9370" y="572"/>
                  </a:lnTo>
                  <a:lnTo>
                    <a:pt x="9358" y="572"/>
                  </a:lnTo>
                  <a:lnTo>
                    <a:pt x="9358" y="119"/>
                  </a:lnTo>
                  <a:cubicBezTo>
                    <a:pt x="9346" y="119"/>
                    <a:pt x="9311" y="119"/>
                    <a:pt x="9299" y="131"/>
                  </a:cubicBezTo>
                  <a:lnTo>
                    <a:pt x="9299" y="572"/>
                  </a:lnTo>
                  <a:lnTo>
                    <a:pt x="9299" y="2048"/>
                  </a:lnTo>
                  <a:lnTo>
                    <a:pt x="7822" y="2048"/>
                  </a:lnTo>
                  <a:lnTo>
                    <a:pt x="7822" y="572"/>
                  </a:lnTo>
                  <a:lnTo>
                    <a:pt x="7822" y="453"/>
                  </a:lnTo>
                  <a:cubicBezTo>
                    <a:pt x="7811" y="453"/>
                    <a:pt x="7775" y="477"/>
                    <a:pt x="7763" y="477"/>
                  </a:cubicBezTo>
                  <a:lnTo>
                    <a:pt x="7763" y="572"/>
                  </a:lnTo>
                  <a:lnTo>
                    <a:pt x="7453" y="572"/>
                  </a:lnTo>
                  <a:cubicBezTo>
                    <a:pt x="7394" y="596"/>
                    <a:pt x="7334" y="619"/>
                    <a:pt x="7275" y="631"/>
                  </a:cubicBezTo>
                  <a:lnTo>
                    <a:pt x="7751" y="631"/>
                  </a:lnTo>
                  <a:lnTo>
                    <a:pt x="7751" y="2108"/>
                  </a:lnTo>
                  <a:lnTo>
                    <a:pt x="7787" y="2108"/>
                  </a:lnTo>
                  <a:lnTo>
                    <a:pt x="7787" y="3584"/>
                  </a:lnTo>
                  <a:lnTo>
                    <a:pt x="6310" y="3584"/>
                  </a:lnTo>
                  <a:lnTo>
                    <a:pt x="6310" y="2108"/>
                  </a:lnTo>
                  <a:lnTo>
                    <a:pt x="6275" y="2108"/>
                  </a:lnTo>
                  <a:lnTo>
                    <a:pt x="6275" y="1036"/>
                  </a:lnTo>
                  <a:cubicBezTo>
                    <a:pt x="6263" y="1048"/>
                    <a:pt x="6227" y="1048"/>
                    <a:pt x="6215" y="1072"/>
                  </a:cubicBezTo>
                  <a:lnTo>
                    <a:pt x="6215" y="2108"/>
                  </a:lnTo>
                  <a:lnTo>
                    <a:pt x="6239" y="2108"/>
                  </a:lnTo>
                  <a:lnTo>
                    <a:pt x="6239" y="3584"/>
                  </a:lnTo>
                  <a:lnTo>
                    <a:pt x="4763" y="3584"/>
                  </a:lnTo>
                  <a:lnTo>
                    <a:pt x="4763" y="2108"/>
                  </a:lnTo>
                  <a:lnTo>
                    <a:pt x="4739" y="2108"/>
                  </a:lnTo>
                  <a:lnTo>
                    <a:pt x="4739" y="1929"/>
                  </a:lnTo>
                  <a:cubicBezTo>
                    <a:pt x="4727" y="1941"/>
                    <a:pt x="4703" y="1965"/>
                    <a:pt x="4679" y="1977"/>
                  </a:cubicBezTo>
                  <a:lnTo>
                    <a:pt x="4679" y="2120"/>
                  </a:lnTo>
                  <a:lnTo>
                    <a:pt x="4489" y="2120"/>
                  </a:lnTo>
                  <a:cubicBezTo>
                    <a:pt x="4465" y="2143"/>
                    <a:pt x="4429" y="2167"/>
                    <a:pt x="4417" y="2179"/>
                  </a:cubicBezTo>
                  <a:lnTo>
                    <a:pt x="4703" y="2179"/>
                  </a:lnTo>
                  <a:lnTo>
                    <a:pt x="4703" y="3656"/>
                  </a:lnTo>
                  <a:lnTo>
                    <a:pt x="4703" y="5132"/>
                  </a:lnTo>
                  <a:lnTo>
                    <a:pt x="3227" y="5132"/>
                  </a:lnTo>
                  <a:lnTo>
                    <a:pt x="3227" y="3656"/>
                  </a:lnTo>
                  <a:lnTo>
                    <a:pt x="3227" y="3215"/>
                  </a:lnTo>
                  <a:lnTo>
                    <a:pt x="3167" y="3275"/>
                  </a:lnTo>
                  <a:lnTo>
                    <a:pt x="3167" y="3656"/>
                  </a:lnTo>
                  <a:lnTo>
                    <a:pt x="2798" y="3656"/>
                  </a:lnTo>
                  <a:cubicBezTo>
                    <a:pt x="2774" y="3667"/>
                    <a:pt x="2762" y="3703"/>
                    <a:pt x="2750" y="3715"/>
                  </a:cubicBezTo>
                  <a:lnTo>
                    <a:pt x="3167" y="3715"/>
                  </a:lnTo>
                  <a:lnTo>
                    <a:pt x="3167" y="5191"/>
                  </a:lnTo>
                  <a:lnTo>
                    <a:pt x="3155" y="5191"/>
                  </a:lnTo>
                  <a:lnTo>
                    <a:pt x="3155" y="6656"/>
                  </a:lnTo>
                  <a:lnTo>
                    <a:pt x="1679" y="6656"/>
                  </a:lnTo>
                  <a:lnTo>
                    <a:pt x="1679" y="5191"/>
                  </a:lnTo>
                  <a:lnTo>
                    <a:pt x="1691" y="5191"/>
                  </a:lnTo>
                  <a:lnTo>
                    <a:pt x="1691" y="5132"/>
                  </a:lnTo>
                  <a:cubicBezTo>
                    <a:pt x="1667" y="5180"/>
                    <a:pt x="1631" y="5203"/>
                    <a:pt x="1619" y="5251"/>
                  </a:cubicBezTo>
                  <a:lnTo>
                    <a:pt x="1631" y="5251"/>
                  </a:lnTo>
                  <a:lnTo>
                    <a:pt x="1631" y="6727"/>
                  </a:lnTo>
                  <a:lnTo>
                    <a:pt x="845" y="6727"/>
                  </a:lnTo>
                  <a:cubicBezTo>
                    <a:pt x="834" y="6739"/>
                    <a:pt x="834" y="6763"/>
                    <a:pt x="810" y="6787"/>
                  </a:cubicBezTo>
                  <a:lnTo>
                    <a:pt x="1619" y="6787"/>
                  </a:lnTo>
                  <a:lnTo>
                    <a:pt x="1619" y="8251"/>
                  </a:lnTo>
                  <a:lnTo>
                    <a:pt x="310" y="8251"/>
                  </a:lnTo>
                  <a:cubicBezTo>
                    <a:pt x="310" y="8275"/>
                    <a:pt x="298" y="8299"/>
                    <a:pt x="298" y="8311"/>
                  </a:cubicBezTo>
                  <a:lnTo>
                    <a:pt x="1619" y="8311"/>
                  </a:lnTo>
                  <a:lnTo>
                    <a:pt x="1619" y="9787"/>
                  </a:lnTo>
                  <a:lnTo>
                    <a:pt x="143" y="9787"/>
                  </a:lnTo>
                  <a:lnTo>
                    <a:pt x="143" y="9061"/>
                  </a:lnTo>
                  <a:cubicBezTo>
                    <a:pt x="131" y="9180"/>
                    <a:pt x="95" y="9299"/>
                    <a:pt x="83" y="9406"/>
                  </a:cubicBezTo>
                  <a:lnTo>
                    <a:pt x="83" y="9775"/>
                  </a:lnTo>
                  <a:lnTo>
                    <a:pt x="48" y="9775"/>
                  </a:lnTo>
                  <a:lnTo>
                    <a:pt x="48" y="9835"/>
                  </a:lnTo>
                  <a:lnTo>
                    <a:pt x="95" y="9835"/>
                  </a:lnTo>
                  <a:lnTo>
                    <a:pt x="95" y="11311"/>
                  </a:lnTo>
                  <a:lnTo>
                    <a:pt x="0" y="11311"/>
                  </a:lnTo>
                  <a:lnTo>
                    <a:pt x="0" y="11371"/>
                  </a:lnTo>
                  <a:lnTo>
                    <a:pt x="95" y="11371"/>
                  </a:lnTo>
                  <a:lnTo>
                    <a:pt x="95" y="12585"/>
                  </a:lnTo>
                  <a:cubicBezTo>
                    <a:pt x="107" y="12680"/>
                    <a:pt x="131" y="12776"/>
                    <a:pt x="143" y="12895"/>
                  </a:cubicBezTo>
                  <a:lnTo>
                    <a:pt x="143" y="12871"/>
                  </a:lnTo>
                  <a:lnTo>
                    <a:pt x="1619" y="12871"/>
                  </a:lnTo>
                  <a:lnTo>
                    <a:pt x="1619" y="14347"/>
                  </a:lnTo>
                  <a:lnTo>
                    <a:pt x="500" y="14347"/>
                  </a:lnTo>
                  <a:cubicBezTo>
                    <a:pt x="500" y="14359"/>
                    <a:pt x="524" y="14383"/>
                    <a:pt x="524" y="14395"/>
                  </a:cubicBezTo>
                  <a:lnTo>
                    <a:pt x="1619" y="14395"/>
                  </a:lnTo>
                  <a:lnTo>
                    <a:pt x="1619" y="15871"/>
                  </a:lnTo>
                  <a:lnTo>
                    <a:pt x="1131" y="15871"/>
                  </a:lnTo>
                  <a:cubicBezTo>
                    <a:pt x="1143" y="15883"/>
                    <a:pt x="1143" y="15919"/>
                    <a:pt x="1155" y="15931"/>
                  </a:cubicBezTo>
                  <a:lnTo>
                    <a:pt x="1619" y="15931"/>
                  </a:lnTo>
                  <a:lnTo>
                    <a:pt x="1619" y="16752"/>
                  </a:lnTo>
                  <a:cubicBezTo>
                    <a:pt x="1631" y="16776"/>
                    <a:pt x="1667" y="16812"/>
                    <a:pt x="1679" y="16836"/>
                  </a:cubicBezTo>
                  <a:lnTo>
                    <a:pt x="1679" y="15931"/>
                  </a:lnTo>
                  <a:lnTo>
                    <a:pt x="3155" y="15931"/>
                  </a:lnTo>
                  <a:lnTo>
                    <a:pt x="3155" y="17407"/>
                  </a:lnTo>
                  <a:lnTo>
                    <a:pt x="2072" y="17407"/>
                  </a:lnTo>
                  <a:cubicBezTo>
                    <a:pt x="2084" y="17419"/>
                    <a:pt x="2096" y="17455"/>
                    <a:pt x="2107" y="17467"/>
                  </a:cubicBezTo>
                  <a:lnTo>
                    <a:pt x="3167" y="17467"/>
                  </a:lnTo>
                  <a:lnTo>
                    <a:pt x="3167" y="18681"/>
                  </a:lnTo>
                  <a:lnTo>
                    <a:pt x="3227" y="18741"/>
                  </a:lnTo>
                  <a:lnTo>
                    <a:pt x="3227" y="17467"/>
                  </a:lnTo>
                  <a:lnTo>
                    <a:pt x="4703" y="17467"/>
                  </a:lnTo>
                  <a:lnTo>
                    <a:pt x="4703" y="18943"/>
                  </a:lnTo>
                  <a:lnTo>
                    <a:pt x="3417" y="18943"/>
                  </a:lnTo>
                  <a:lnTo>
                    <a:pt x="3477" y="19003"/>
                  </a:lnTo>
                  <a:lnTo>
                    <a:pt x="4703" y="19003"/>
                  </a:lnTo>
                  <a:lnTo>
                    <a:pt x="4703" y="19979"/>
                  </a:lnTo>
                  <a:cubicBezTo>
                    <a:pt x="4715" y="19991"/>
                    <a:pt x="4751" y="20015"/>
                    <a:pt x="4763" y="20027"/>
                  </a:cubicBezTo>
                  <a:lnTo>
                    <a:pt x="4763" y="19003"/>
                  </a:lnTo>
                  <a:lnTo>
                    <a:pt x="6239" y="19003"/>
                  </a:lnTo>
                  <a:lnTo>
                    <a:pt x="6239" y="20467"/>
                  </a:lnTo>
                  <a:lnTo>
                    <a:pt x="5477" y="20467"/>
                  </a:lnTo>
                  <a:cubicBezTo>
                    <a:pt x="5501" y="20491"/>
                    <a:pt x="5548" y="20515"/>
                    <a:pt x="5584" y="20527"/>
                  </a:cubicBezTo>
                  <a:lnTo>
                    <a:pt x="6239" y="20527"/>
                  </a:lnTo>
                  <a:lnTo>
                    <a:pt x="6239" y="20872"/>
                  </a:lnTo>
                  <a:cubicBezTo>
                    <a:pt x="6251" y="20884"/>
                    <a:pt x="6275" y="20884"/>
                    <a:pt x="6298" y="20908"/>
                  </a:cubicBezTo>
                  <a:lnTo>
                    <a:pt x="6298" y="20527"/>
                  </a:lnTo>
                  <a:lnTo>
                    <a:pt x="7763" y="20527"/>
                  </a:lnTo>
                  <a:lnTo>
                    <a:pt x="7763" y="21467"/>
                  </a:lnTo>
                  <a:cubicBezTo>
                    <a:pt x="7787" y="21467"/>
                    <a:pt x="7811" y="21479"/>
                    <a:pt x="7822" y="21479"/>
                  </a:cubicBezTo>
                  <a:lnTo>
                    <a:pt x="7822" y="20527"/>
                  </a:lnTo>
                  <a:lnTo>
                    <a:pt x="9299" y="20527"/>
                  </a:lnTo>
                  <a:lnTo>
                    <a:pt x="9299" y="21824"/>
                  </a:lnTo>
                  <a:cubicBezTo>
                    <a:pt x="9311" y="21824"/>
                    <a:pt x="9346" y="21824"/>
                    <a:pt x="9358" y="21836"/>
                  </a:cubicBezTo>
                  <a:lnTo>
                    <a:pt x="9358" y="20550"/>
                  </a:lnTo>
                  <a:lnTo>
                    <a:pt x="10835" y="20550"/>
                  </a:lnTo>
                  <a:lnTo>
                    <a:pt x="10835" y="21955"/>
                  </a:lnTo>
                  <a:lnTo>
                    <a:pt x="10894" y="21955"/>
                  </a:lnTo>
                  <a:lnTo>
                    <a:pt x="10894" y="20550"/>
                  </a:lnTo>
                  <a:lnTo>
                    <a:pt x="12371" y="20550"/>
                  </a:lnTo>
                  <a:lnTo>
                    <a:pt x="12371" y="21872"/>
                  </a:lnTo>
                  <a:lnTo>
                    <a:pt x="12430" y="21872"/>
                  </a:lnTo>
                  <a:lnTo>
                    <a:pt x="12430" y="20550"/>
                  </a:lnTo>
                  <a:lnTo>
                    <a:pt x="13895" y="20550"/>
                  </a:lnTo>
                  <a:lnTo>
                    <a:pt x="13895" y="21574"/>
                  </a:lnTo>
                  <a:cubicBezTo>
                    <a:pt x="13918" y="21574"/>
                    <a:pt x="13942" y="21562"/>
                    <a:pt x="13954" y="21562"/>
                  </a:cubicBezTo>
                  <a:lnTo>
                    <a:pt x="13954" y="20550"/>
                  </a:lnTo>
                  <a:lnTo>
                    <a:pt x="15431" y="20550"/>
                  </a:lnTo>
                  <a:lnTo>
                    <a:pt x="15431" y="21027"/>
                  </a:lnTo>
                  <a:cubicBezTo>
                    <a:pt x="15442" y="21003"/>
                    <a:pt x="15478" y="21003"/>
                    <a:pt x="15490" y="20991"/>
                  </a:cubicBezTo>
                  <a:lnTo>
                    <a:pt x="15490" y="20550"/>
                  </a:lnTo>
                  <a:lnTo>
                    <a:pt x="16383" y="20550"/>
                  </a:lnTo>
                  <a:cubicBezTo>
                    <a:pt x="16419" y="20527"/>
                    <a:pt x="16455" y="20503"/>
                    <a:pt x="16490" y="20491"/>
                  </a:cubicBezTo>
                  <a:lnTo>
                    <a:pt x="15502" y="20491"/>
                  </a:lnTo>
                  <a:lnTo>
                    <a:pt x="15502" y="19015"/>
                  </a:lnTo>
                  <a:lnTo>
                    <a:pt x="16978" y="19015"/>
                  </a:lnTo>
                  <a:lnTo>
                    <a:pt x="16978" y="20193"/>
                  </a:lnTo>
                  <a:cubicBezTo>
                    <a:pt x="16990" y="20169"/>
                    <a:pt x="17026" y="20158"/>
                    <a:pt x="17038" y="20158"/>
                  </a:cubicBezTo>
                  <a:lnTo>
                    <a:pt x="17038" y="19015"/>
                  </a:lnTo>
                  <a:lnTo>
                    <a:pt x="18479" y="19015"/>
                  </a:lnTo>
                  <a:lnTo>
                    <a:pt x="18526" y="18967"/>
                  </a:lnTo>
                  <a:lnTo>
                    <a:pt x="17062" y="18967"/>
                  </a:lnTo>
                  <a:lnTo>
                    <a:pt x="17062" y="17502"/>
                  </a:lnTo>
                  <a:lnTo>
                    <a:pt x="18538" y="17502"/>
                  </a:lnTo>
                  <a:lnTo>
                    <a:pt x="18538" y="18955"/>
                  </a:lnTo>
                  <a:lnTo>
                    <a:pt x="18574" y="18919"/>
                  </a:lnTo>
                  <a:lnTo>
                    <a:pt x="18574" y="17467"/>
                  </a:lnTo>
                  <a:lnTo>
                    <a:pt x="19848" y="17467"/>
                  </a:lnTo>
                  <a:cubicBezTo>
                    <a:pt x="19872" y="17455"/>
                    <a:pt x="19884" y="17419"/>
                    <a:pt x="19895" y="17407"/>
                  </a:cubicBezTo>
                  <a:lnTo>
                    <a:pt x="18574" y="17407"/>
                  </a:lnTo>
                  <a:lnTo>
                    <a:pt x="18574" y="15931"/>
                  </a:lnTo>
                  <a:lnTo>
                    <a:pt x="20050" y="15931"/>
                  </a:lnTo>
                  <a:lnTo>
                    <a:pt x="20050" y="17193"/>
                  </a:lnTo>
                  <a:cubicBezTo>
                    <a:pt x="20062" y="17169"/>
                    <a:pt x="20086" y="17133"/>
                    <a:pt x="20110" y="17121"/>
                  </a:cubicBezTo>
                  <a:lnTo>
                    <a:pt x="20110" y="15943"/>
                  </a:lnTo>
                  <a:lnTo>
                    <a:pt x="20788" y="15943"/>
                  </a:lnTo>
                  <a:cubicBezTo>
                    <a:pt x="20800" y="15931"/>
                    <a:pt x="20800" y="15907"/>
                    <a:pt x="20824" y="15883"/>
                  </a:cubicBezTo>
                  <a:lnTo>
                    <a:pt x="20110" y="15883"/>
                  </a:lnTo>
                  <a:lnTo>
                    <a:pt x="20110" y="14419"/>
                  </a:lnTo>
                  <a:lnTo>
                    <a:pt x="21431" y="14419"/>
                  </a:lnTo>
                  <a:cubicBezTo>
                    <a:pt x="21431" y="14395"/>
                    <a:pt x="21443" y="14371"/>
                    <a:pt x="21443" y="14359"/>
                  </a:cubicBezTo>
                  <a:lnTo>
                    <a:pt x="20086" y="14359"/>
                  </a:lnTo>
                  <a:lnTo>
                    <a:pt x="20086" y="12883"/>
                  </a:lnTo>
                  <a:lnTo>
                    <a:pt x="21562" y="12883"/>
                  </a:lnTo>
                  <a:lnTo>
                    <a:pt x="21562" y="13919"/>
                  </a:lnTo>
                  <a:cubicBezTo>
                    <a:pt x="21574" y="13847"/>
                    <a:pt x="21610" y="13788"/>
                    <a:pt x="21622" y="13716"/>
                  </a:cubicBezTo>
                  <a:lnTo>
                    <a:pt x="21622" y="12871"/>
                  </a:lnTo>
                  <a:lnTo>
                    <a:pt x="21800" y="12871"/>
                  </a:lnTo>
                  <a:cubicBezTo>
                    <a:pt x="21800" y="12847"/>
                    <a:pt x="21800" y="12823"/>
                    <a:pt x="21812" y="12811"/>
                  </a:cubicBezTo>
                  <a:lnTo>
                    <a:pt x="21622" y="12811"/>
                  </a:lnTo>
                  <a:lnTo>
                    <a:pt x="21622" y="11335"/>
                  </a:lnTo>
                  <a:lnTo>
                    <a:pt x="21967" y="11335"/>
                  </a:lnTo>
                  <a:lnTo>
                    <a:pt x="21967" y="11276"/>
                  </a:lnTo>
                  <a:lnTo>
                    <a:pt x="21622" y="11276"/>
                  </a:lnTo>
                  <a:lnTo>
                    <a:pt x="21622" y="9799"/>
                  </a:lnTo>
                  <a:lnTo>
                    <a:pt x="21908" y="9799"/>
                  </a:lnTo>
                  <a:lnTo>
                    <a:pt x="21908" y="9740"/>
                  </a:lnTo>
                  <a:lnTo>
                    <a:pt x="21622" y="9740"/>
                  </a:lnTo>
                  <a:lnTo>
                    <a:pt x="21622" y="8275"/>
                  </a:lnTo>
                  <a:lnTo>
                    <a:pt x="21634" y="8275"/>
                  </a:lnTo>
                  <a:cubicBezTo>
                    <a:pt x="21634" y="8251"/>
                    <a:pt x="21622" y="8228"/>
                    <a:pt x="21622" y="8216"/>
                  </a:cubicBezTo>
                  <a:cubicBezTo>
                    <a:pt x="21610" y="8132"/>
                    <a:pt x="21574" y="8073"/>
                    <a:pt x="21562" y="8001"/>
                  </a:cubicBezTo>
                  <a:lnTo>
                    <a:pt x="21562" y="8216"/>
                  </a:lnTo>
                  <a:lnTo>
                    <a:pt x="20086" y="8216"/>
                  </a:lnTo>
                  <a:lnTo>
                    <a:pt x="20086" y="6739"/>
                  </a:lnTo>
                  <a:lnTo>
                    <a:pt x="21134" y="6739"/>
                  </a:lnTo>
                  <a:cubicBezTo>
                    <a:pt x="21122" y="6727"/>
                    <a:pt x="21122" y="6692"/>
                    <a:pt x="21098" y="6680"/>
                  </a:cubicBezTo>
                  <a:lnTo>
                    <a:pt x="20086" y="6680"/>
                  </a:lnTo>
                  <a:lnTo>
                    <a:pt x="20086" y="5203"/>
                  </a:lnTo>
                  <a:lnTo>
                    <a:pt x="20348" y="5203"/>
                  </a:lnTo>
                  <a:cubicBezTo>
                    <a:pt x="20324" y="5191"/>
                    <a:pt x="20312" y="5156"/>
                    <a:pt x="20312" y="5144"/>
                  </a:cubicBezTo>
                  <a:lnTo>
                    <a:pt x="20086" y="5144"/>
                  </a:lnTo>
                  <a:lnTo>
                    <a:pt x="20086" y="4799"/>
                  </a:lnTo>
                  <a:cubicBezTo>
                    <a:pt x="20074" y="4775"/>
                    <a:pt x="20050" y="4739"/>
                    <a:pt x="20026" y="4727"/>
                  </a:cubicBezTo>
                  <a:lnTo>
                    <a:pt x="20026" y="5144"/>
                  </a:lnTo>
                  <a:lnTo>
                    <a:pt x="18562" y="5144"/>
                  </a:lnTo>
                  <a:lnTo>
                    <a:pt x="18562" y="3667"/>
                  </a:lnTo>
                  <a:lnTo>
                    <a:pt x="19193" y="3667"/>
                  </a:lnTo>
                  <a:cubicBezTo>
                    <a:pt x="19181" y="3656"/>
                    <a:pt x="19169" y="3632"/>
                    <a:pt x="19157" y="3608"/>
                  </a:cubicBezTo>
                  <a:lnTo>
                    <a:pt x="18562" y="3608"/>
                  </a:lnTo>
                  <a:lnTo>
                    <a:pt x="18562" y="3001"/>
                  </a:lnTo>
                  <a:cubicBezTo>
                    <a:pt x="18538" y="2989"/>
                    <a:pt x="18514" y="2977"/>
                    <a:pt x="18502" y="2941"/>
                  </a:cubicBezTo>
                  <a:lnTo>
                    <a:pt x="18502" y="3608"/>
                  </a:lnTo>
                  <a:lnTo>
                    <a:pt x="17026" y="3608"/>
                  </a:lnTo>
                  <a:lnTo>
                    <a:pt x="17026" y="2143"/>
                  </a:lnTo>
                  <a:lnTo>
                    <a:pt x="17526" y="2143"/>
                  </a:lnTo>
                  <a:cubicBezTo>
                    <a:pt x="17502" y="2120"/>
                    <a:pt x="17467" y="2096"/>
                    <a:pt x="17455" y="2084"/>
                  </a:cubicBezTo>
                  <a:lnTo>
                    <a:pt x="17026" y="2084"/>
                  </a:lnTo>
                  <a:lnTo>
                    <a:pt x="17026" y="1786"/>
                  </a:lnTo>
                  <a:cubicBezTo>
                    <a:pt x="17014" y="1762"/>
                    <a:pt x="16978" y="1751"/>
                    <a:pt x="16966" y="1751"/>
                  </a:cubicBezTo>
                  <a:lnTo>
                    <a:pt x="16966" y="2096"/>
                  </a:lnTo>
                  <a:lnTo>
                    <a:pt x="15490" y="2096"/>
                  </a:lnTo>
                  <a:lnTo>
                    <a:pt x="15490" y="953"/>
                  </a:lnTo>
                  <a:cubicBezTo>
                    <a:pt x="15478" y="929"/>
                    <a:pt x="15442" y="929"/>
                    <a:pt x="15431" y="917"/>
                  </a:cubicBezTo>
                  <a:lnTo>
                    <a:pt x="15431" y="2096"/>
                  </a:lnTo>
                  <a:lnTo>
                    <a:pt x="13954" y="2096"/>
                  </a:lnTo>
                  <a:lnTo>
                    <a:pt x="13954" y="619"/>
                  </a:lnTo>
                  <a:lnTo>
                    <a:pt x="14669" y="619"/>
                  </a:lnTo>
                  <a:cubicBezTo>
                    <a:pt x="14609" y="608"/>
                    <a:pt x="14550" y="572"/>
                    <a:pt x="14490" y="560"/>
                  </a:cubicBezTo>
                  <a:lnTo>
                    <a:pt x="13954" y="560"/>
                  </a:lnTo>
                  <a:lnTo>
                    <a:pt x="13954" y="393"/>
                  </a:lnTo>
                  <a:cubicBezTo>
                    <a:pt x="13942" y="393"/>
                    <a:pt x="13918" y="381"/>
                    <a:pt x="13895" y="381"/>
                  </a:cubicBezTo>
                  <a:lnTo>
                    <a:pt x="13895" y="560"/>
                  </a:lnTo>
                  <a:lnTo>
                    <a:pt x="12430" y="560"/>
                  </a:lnTo>
                  <a:lnTo>
                    <a:pt x="12430" y="84"/>
                  </a:lnTo>
                  <a:lnTo>
                    <a:pt x="12371" y="84"/>
                  </a:lnTo>
                  <a:lnTo>
                    <a:pt x="12371" y="572"/>
                  </a:lnTo>
                  <a:lnTo>
                    <a:pt x="12383" y="572"/>
                  </a:lnTo>
                  <a:lnTo>
                    <a:pt x="12383" y="2048"/>
                  </a:lnTo>
                  <a:lnTo>
                    <a:pt x="10906" y="2048"/>
                  </a:lnTo>
                  <a:lnTo>
                    <a:pt x="10906" y="572"/>
                  </a:lnTo>
                  <a:lnTo>
                    <a:pt x="10894" y="572"/>
                  </a:lnTo>
                  <a:lnTo>
                    <a:pt x="10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32;p44"/>
            <p:cNvSpPr/>
            <p:nvPr/>
          </p:nvSpPr>
          <p:spPr>
            <a:xfrm>
              <a:off x="4876976" y="2108636"/>
              <a:ext cx="236922" cy="146025"/>
            </a:xfrm>
            <a:custGeom>
              <a:avLst/>
              <a:gdLst/>
              <a:ahLst/>
              <a:cxnLst/>
              <a:rect l="l" t="t" r="r" b="b"/>
              <a:pathLst>
                <a:path w="7478" h="4609" extrusionOk="0">
                  <a:moveTo>
                    <a:pt x="3739" y="1"/>
                  </a:moveTo>
                  <a:cubicBezTo>
                    <a:pt x="1691" y="1"/>
                    <a:pt x="0" y="1692"/>
                    <a:pt x="0" y="3739"/>
                  </a:cubicBezTo>
                  <a:lnTo>
                    <a:pt x="0" y="4609"/>
                  </a:lnTo>
                  <a:lnTo>
                    <a:pt x="1608" y="4609"/>
                  </a:lnTo>
                  <a:lnTo>
                    <a:pt x="1608" y="3739"/>
                  </a:lnTo>
                  <a:cubicBezTo>
                    <a:pt x="1608" y="2561"/>
                    <a:pt x="2560" y="1608"/>
                    <a:pt x="3739" y="1608"/>
                  </a:cubicBezTo>
                  <a:cubicBezTo>
                    <a:pt x="4917" y="1608"/>
                    <a:pt x="5870" y="2561"/>
                    <a:pt x="5870" y="3739"/>
                  </a:cubicBezTo>
                  <a:lnTo>
                    <a:pt x="5870" y="4609"/>
                  </a:lnTo>
                  <a:lnTo>
                    <a:pt x="7477" y="4609"/>
                  </a:lnTo>
                  <a:lnTo>
                    <a:pt x="7477" y="3739"/>
                  </a:lnTo>
                  <a:cubicBezTo>
                    <a:pt x="7477" y="1692"/>
                    <a:pt x="5787" y="1"/>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33;p44"/>
            <p:cNvSpPr/>
            <p:nvPr/>
          </p:nvSpPr>
          <p:spPr>
            <a:xfrm>
              <a:off x="4842632" y="2254629"/>
              <a:ext cx="305198" cy="260303"/>
            </a:xfrm>
            <a:custGeom>
              <a:avLst/>
              <a:gdLst/>
              <a:ahLst/>
              <a:cxnLst/>
              <a:rect l="l" t="t" r="r" b="b"/>
              <a:pathLst>
                <a:path w="9633" h="8216" extrusionOk="0">
                  <a:moveTo>
                    <a:pt x="1072" y="1"/>
                  </a:moveTo>
                  <a:lnTo>
                    <a:pt x="1072" y="203"/>
                  </a:lnTo>
                  <a:lnTo>
                    <a:pt x="263" y="203"/>
                  </a:lnTo>
                  <a:cubicBezTo>
                    <a:pt x="120" y="203"/>
                    <a:pt x="1" y="322"/>
                    <a:pt x="1" y="477"/>
                  </a:cubicBezTo>
                  <a:lnTo>
                    <a:pt x="1" y="7144"/>
                  </a:lnTo>
                  <a:cubicBezTo>
                    <a:pt x="1" y="7740"/>
                    <a:pt x="477" y="8216"/>
                    <a:pt x="1072" y="8216"/>
                  </a:cubicBezTo>
                  <a:lnTo>
                    <a:pt x="8537" y="8216"/>
                  </a:lnTo>
                  <a:cubicBezTo>
                    <a:pt x="9133" y="8216"/>
                    <a:pt x="9621" y="7740"/>
                    <a:pt x="9621" y="7144"/>
                  </a:cubicBezTo>
                  <a:lnTo>
                    <a:pt x="9621" y="477"/>
                  </a:lnTo>
                  <a:cubicBezTo>
                    <a:pt x="9633" y="322"/>
                    <a:pt x="9514" y="203"/>
                    <a:pt x="9359" y="203"/>
                  </a:cubicBezTo>
                  <a:lnTo>
                    <a:pt x="8561" y="203"/>
                  </a:lnTo>
                  <a:lnTo>
                    <a:pt x="8561" y="1"/>
                  </a:lnTo>
                  <a:lnTo>
                    <a:pt x="6954" y="1"/>
                  </a:lnTo>
                  <a:lnTo>
                    <a:pt x="6954" y="203"/>
                  </a:lnTo>
                  <a:lnTo>
                    <a:pt x="2680" y="203"/>
                  </a:lnTo>
                  <a:lnTo>
                    <a:pt x="26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34;p44"/>
            <p:cNvSpPr/>
            <p:nvPr/>
          </p:nvSpPr>
          <p:spPr>
            <a:xfrm>
              <a:off x="4962202" y="2328196"/>
              <a:ext cx="67959" cy="118841"/>
            </a:xfrm>
            <a:custGeom>
              <a:avLst/>
              <a:gdLst/>
              <a:ahLst/>
              <a:cxnLst/>
              <a:rect l="l" t="t" r="r" b="b"/>
              <a:pathLst>
                <a:path w="2145" h="3751" extrusionOk="0">
                  <a:moveTo>
                    <a:pt x="1073" y="0"/>
                  </a:moveTo>
                  <a:cubicBezTo>
                    <a:pt x="477" y="0"/>
                    <a:pt x="1" y="477"/>
                    <a:pt x="1" y="1072"/>
                  </a:cubicBezTo>
                  <a:cubicBezTo>
                    <a:pt x="1" y="1429"/>
                    <a:pt x="168" y="1739"/>
                    <a:pt x="442" y="1929"/>
                  </a:cubicBezTo>
                  <a:lnTo>
                    <a:pt x="275" y="3453"/>
                  </a:lnTo>
                  <a:cubicBezTo>
                    <a:pt x="263" y="3525"/>
                    <a:pt x="287" y="3596"/>
                    <a:pt x="334" y="3656"/>
                  </a:cubicBezTo>
                  <a:cubicBezTo>
                    <a:pt x="382" y="3715"/>
                    <a:pt x="453" y="3751"/>
                    <a:pt x="525" y="3751"/>
                  </a:cubicBezTo>
                  <a:lnTo>
                    <a:pt x="1596" y="3751"/>
                  </a:lnTo>
                  <a:cubicBezTo>
                    <a:pt x="1680" y="3751"/>
                    <a:pt x="1751" y="3715"/>
                    <a:pt x="1787" y="3656"/>
                  </a:cubicBezTo>
                  <a:cubicBezTo>
                    <a:pt x="1835" y="3596"/>
                    <a:pt x="1870" y="3525"/>
                    <a:pt x="1858" y="3453"/>
                  </a:cubicBezTo>
                  <a:lnTo>
                    <a:pt x="1715" y="1929"/>
                  </a:lnTo>
                  <a:cubicBezTo>
                    <a:pt x="1989" y="1727"/>
                    <a:pt x="2144" y="1405"/>
                    <a:pt x="2144" y="1072"/>
                  </a:cubicBezTo>
                  <a:cubicBezTo>
                    <a:pt x="2144" y="477"/>
                    <a:pt x="1668"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35;p44"/>
            <p:cNvSpPr/>
            <p:nvPr/>
          </p:nvSpPr>
          <p:spPr>
            <a:xfrm>
              <a:off x="5199504" y="2035101"/>
              <a:ext cx="136932" cy="136963"/>
            </a:xfrm>
            <a:custGeom>
              <a:avLst/>
              <a:gdLst/>
              <a:ahLst/>
              <a:cxnLst/>
              <a:rect l="l" t="t" r="r" b="b"/>
              <a:pathLst>
                <a:path w="4322" h="4323" extrusionOk="0">
                  <a:moveTo>
                    <a:pt x="262" y="0"/>
                  </a:moveTo>
                  <a:cubicBezTo>
                    <a:pt x="119" y="0"/>
                    <a:pt x="0" y="119"/>
                    <a:pt x="0" y="262"/>
                  </a:cubicBezTo>
                  <a:lnTo>
                    <a:pt x="0" y="4072"/>
                  </a:lnTo>
                  <a:cubicBezTo>
                    <a:pt x="0" y="4203"/>
                    <a:pt x="119" y="4322"/>
                    <a:pt x="262" y="4322"/>
                  </a:cubicBezTo>
                  <a:lnTo>
                    <a:pt x="4072" y="4322"/>
                  </a:lnTo>
                  <a:cubicBezTo>
                    <a:pt x="4203" y="4322"/>
                    <a:pt x="4322" y="4215"/>
                    <a:pt x="4322" y="4072"/>
                  </a:cubicBezTo>
                  <a:lnTo>
                    <a:pt x="4322" y="262"/>
                  </a:lnTo>
                  <a:cubicBezTo>
                    <a:pt x="4322" y="119"/>
                    <a:pt x="4203" y="0"/>
                    <a:pt x="4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36;p44"/>
            <p:cNvSpPr/>
            <p:nvPr/>
          </p:nvSpPr>
          <p:spPr>
            <a:xfrm>
              <a:off x="5229666" y="2062633"/>
              <a:ext cx="80759" cy="80759"/>
            </a:xfrm>
            <a:custGeom>
              <a:avLst/>
              <a:gdLst/>
              <a:ahLst/>
              <a:cxnLst/>
              <a:rect l="l" t="t" r="r" b="b"/>
              <a:pathLst>
                <a:path w="2549" h="2549" extrusionOk="0">
                  <a:moveTo>
                    <a:pt x="441" y="0"/>
                  </a:moveTo>
                  <a:lnTo>
                    <a:pt x="1" y="429"/>
                  </a:lnTo>
                  <a:lnTo>
                    <a:pt x="858" y="1274"/>
                  </a:lnTo>
                  <a:lnTo>
                    <a:pt x="1" y="2132"/>
                  </a:lnTo>
                  <a:lnTo>
                    <a:pt x="441" y="2548"/>
                  </a:lnTo>
                  <a:lnTo>
                    <a:pt x="1286" y="1691"/>
                  </a:lnTo>
                  <a:lnTo>
                    <a:pt x="2132" y="2548"/>
                  </a:lnTo>
                  <a:lnTo>
                    <a:pt x="2548" y="2132"/>
                  </a:lnTo>
                  <a:lnTo>
                    <a:pt x="1703" y="1274"/>
                  </a:lnTo>
                  <a:lnTo>
                    <a:pt x="2548" y="429"/>
                  </a:lnTo>
                  <a:lnTo>
                    <a:pt x="2132" y="0"/>
                  </a:lnTo>
                  <a:lnTo>
                    <a:pt x="1286" y="846"/>
                  </a:lnTo>
                  <a:lnTo>
                    <a:pt x="4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37;p44"/>
            <p:cNvSpPr/>
            <p:nvPr/>
          </p:nvSpPr>
          <p:spPr>
            <a:xfrm>
              <a:off x="3607617" y="1516427"/>
              <a:ext cx="351612" cy="44546"/>
            </a:xfrm>
            <a:custGeom>
              <a:avLst/>
              <a:gdLst/>
              <a:ahLst/>
              <a:cxnLst/>
              <a:rect l="l" t="t" r="r" b="b"/>
              <a:pathLst>
                <a:path w="11098" h="1406" extrusionOk="0">
                  <a:moveTo>
                    <a:pt x="620" y="0"/>
                  </a:moveTo>
                  <a:cubicBezTo>
                    <a:pt x="286" y="0"/>
                    <a:pt x="1" y="274"/>
                    <a:pt x="1" y="619"/>
                  </a:cubicBezTo>
                  <a:lnTo>
                    <a:pt x="1" y="1405"/>
                  </a:lnTo>
                  <a:lnTo>
                    <a:pt x="11073" y="1405"/>
                  </a:lnTo>
                  <a:lnTo>
                    <a:pt x="11073" y="619"/>
                  </a:lnTo>
                  <a:lnTo>
                    <a:pt x="11097" y="619"/>
                  </a:lnTo>
                  <a:cubicBezTo>
                    <a:pt x="11097" y="286"/>
                    <a:pt x="10823" y="0"/>
                    <a:pt x="10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38;p44"/>
            <p:cNvSpPr/>
            <p:nvPr/>
          </p:nvSpPr>
          <p:spPr>
            <a:xfrm>
              <a:off x="3608377" y="1560941"/>
              <a:ext cx="351232" cy="193897"/>
            </a:xfrm>
            <a:custGeom>
              <a:avLst/>
              <a:gdLst/>
              <a:ahLst/>
              <a:cxnLst/>
              <a:rect l="l" t="t" r="r" b="b"/>
              <a:pathLst>
                <a:path w="11086" h="6120" extrusionOk="0">
                  <a:moveTo>
                    <a:pt x="0" y="0"/>
                  </a:moveTo>
                  <a:lnTo>
                    <a:pt x="0" y="5501"/>
                  </a:lnTo>
                  <a:cubicBezTo>
                    <a:pt x="0" y="5834"/>
                    <a:pt x="262" y="6120"/>
                    <a:pt x="608" y="6120"/>
                  </a:cubicBezTo>
                  <a:lnTo>
                    <a:pt x="10478" y="6120"/>
                  </a:lnTo>
                  <a:cubicBezTo>
                    <a:pt x="10799" y="6120"/>
                    <a:pt x="11085" y="5846"/>
                    <a:pt x="11085" y="5501"/>
                  </a:cubicBezTo>
                  <a:lnTo>
                    <a:pt x="110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9;p44"/>
            <p:cNvSpPr/>
            <p:nvPr/>
          </p:nvSpPr>
          <p:spPr>
            <a:xfrm>
              <a:off x="3863390" y="1529227"/>
              <a:ext cx="19643" cy="19675"/>
            </a:xfrm>
            <a:custGeom>
              <a:avLst/>
              <a:gdLst/>
              <a:ahLst/>
              <a:cxnLst/>
              <a:rect l="l" t="t" r="r" b="b"/>
              <a:pathLst>
                <a:path w="620" h="621" extrusionOk="0">
                  <a:moveTo>
                    <a:pt x="310" y="1"/>
                  </a:moveTo>
                  <a:cubicBezTo>
                    <a:pt x="143" y="1"/>
                    <a:pt x="0" y="144"/>
                    <a:pt x="0" y="311"/>
                  </a:cubicBezTo>
                  <a:cubicBezTo>
                    <a:pt x="0" y="489"/>
                    <a:pt x="143" y="620"/>
                    <a:pt x="310" y="620"/>
                  </a:cubicBezTo>
                  <a:cubicBezTo>
                    <a:pt x="476" y="620"/>
                    <a:pt x="619" y="489"/>
                    <a:pt x="619" y="311"/>
                  </a:cubicBezTo>
                  <a:cubicBezTo>
                    <a:pt x="619" y="144"/>
                    <a:pt x="476"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40;p44"/>
            <p:cNvSpPr/>
            <p:nvPr/>
          </p:nvSpPr>
          <p:spPr>
            <a:xfrm>
              <a:off x="3893171" y="1529227"/>
              <a:ext cx="19643" cy="19675"/>
            </a:xfrm>
            <a:custGeom>
              <a:avLst/>
              <a:gdLst/>
              <a:ahLst/>
              <a:cxnLst/>
              <a:rect l="l" t="t" r="r" b="b"/>
              <a:pathLst>
                <a:path w="620" h="621" extrusionOk="0">
                  <a:moveTo>
                    <a:pt x="310" y="1"/>
                  </a:moveTo>
                  <a:cubicBezTo>
                    <a:pt x="132" y="1"/>
                    <a:pt x="1" y="144"/>
                    <a:pt x="1" y="311"/>
                  </a:cubicBezTo>
                  <a:cubicBezTo>
                    <a:pt x="1" y="489"/>
                    <a:pt x="132" y="620"/>
                    <a:pt x="310" y="620"/>
                  </a:cubicBezTo>
                  <a:cubicBezTo>
                    <a:pt x="477" y="620"/>
                    <a:pt x="620" y="489"/>
                    <a:pt x="620" y="311"/>
                  </a:cubicBezTo>
                  <a:cubicBezTo>
                    <a:pt x="620" y="144"/>
                    <a:pt x="477"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41;p44"/>
            <p:cNvSpPr/>
            <p:nvPr/>
          </p:nvSpPr>
          <p:spPr>
            <a:xfrm>
              <a:off x="3922604" y="1529227"/>
              <a:ext cx="20023" cy="19675"/>
            </a:xfrm>
            <a:custGeom>
              <a:avLst/>
              <a:gdLst/>
              <a:ahLst/>
              <a:cxnLst/>
              <a:rect l="l" t="t" r="r" b="b"/>
              <a:pathLst>
                <a:path w="632" h="621" extrusionOk="0">
                  <a:moveTo>
                    <a:pt x="322" y="1"/>
                  </a:moveTo>
                  <a:cubicBezTo>
                    <a:pt x="143" y="1"/>
                    <a:pt x="0" y="144"/>
                    <a:pt x="0" y="311"/>
                  </a:cubicBezTo>
                  <a:cubicBezTo>
                    <a:pt x="0" y="489"/>
                    <a:pt x="143" y="620"/>
                    <a:pt x="322" y="620"/>
                  </a:cubicBezTo>
                  <a:cubicBezTo>
                    <a:pt x="489" y="620"/>
                    <a:pt x="631" y="489"/>
                    <a:pt x="631" y="311"/>
                  </a:cubicBezTo>
                  <a:cubicBezTo>
                    <a:pt x="631" y="144"/>
                    <a:pt x="489" y="1"/>
                    <a:pt x="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42;p44"/>
            <p:cNvSpPr/>
            <p:nvPr/>
          </p:nvSpPr>
          <p:spPr>
            <a:xfrm>
              <a:off x="3664962" y="1612615"/>
              <a:ext cx="89820" cy="90168"/>
            </a:xfrm>
            <a:custGeom>
              <a:avLst/>
              <a:gdLst/>
              <a:ahLst/>
              <a:cxnLst/>
              <a:rect l="l" t="t" r="r" b="b"/>
              <a:pathLst>
                <a:path w="2835" h="2846" extrusionOk="0">
                  <a:moveTo>
                    <a:pt x="1310" y="655"/>
                  </a:moveTo>
                  <a:cubicBezTo>
                    <a:pt x="1358" y="655"/>
                    <a:pt x="1405" y="703"/>
                    <a:pt x="1405" y="762"/>
                  </a:cubicBezTo>
                  <a:cubicBezTo>
                    <a:pt x="1405" y="822"/>
                    <a:pt x="1370" y="869"/>
                    <a:pt x="1310" y="869"/>
                  </a:cubicBezTo>
                  <a:cubicBezTo>
                    <a:pt x="953" y="869"/>
                    <a:pt x="655" y="1167"/>
                    <a:pt x="655" y="1524"/>
                  </a:cubicBezTo>
                  <a:cubicBezTo>
                    <a:pt x="655" y="1584"/>
                    <a:pt x="608" y="1619"/>
                    <a:pt x="548" y="1619"/>
                  </a:cubicBezTo>
                  <a:cubicBezTo>
                    <a:pt x="489" y="1619"/>
                    <a:pt x="441" y="1584"/>
                    <a:pt x="441" y="1524"/>
                  </a:cubicBezTo>
                  <a:cubicBezTo>
                    <a:pt x="441" y="1048"/>
                    <a:pt x="834" y="655"/>
                    <a:pt x="1310" y="655"/>
                  </a:cubicBezTo>
                  <a:close/>
                  <a:moveTo>
                    <a:pt x="2721" y="0"/>
                  </a:moveTo>
                  <a:cubicBezTo>
                    <a:pt x="2694" y="0"/>
                    <a:pt x="2667" y="12"/>
                    <a:pt x="2644" y="36"/>
                  </a:cubicBezTo>
                  <a:lnTo>
                    <a:pt x="2417" y="262"/>
                  </a:lnTo>
                  <a:lnTo>
                    <a:pt x="2358" y="322"/>
                  </a:lnTo>
                  <a:lnTo>
                    <a:pt x="2227" y="179"/>
                  </a:lnTo>
                  <a:cubicBezTo>
                    <a:pt x="2185" y="137"/>
                    <a:pt x="2129" y="116"/>
                    <a:pt x="2072" y="116"/>
                  </a:cubicBezTo>
                  <a:cubicBezTo>
                    <a:pt x="2016" y="116"/>
                    <a:pt x="1959" y="137"/>
                    <a:pt x="1917" y="179"/>
                  </a:cubicBezTo>
                  <a:lnTo>
                    <a:pt x="1810" y="286"/>
                  </a:lnTo>
                  <a:lnTo>
                    <a:pt x="1786" y="322"/>
                  </a:lnTo>
                  <a:cubicBezTo>
                    <a:pt x="1632" y="262"/>
                    <a:pt x="1465" y="226"/>
                    <a:pt x="1310" y="226"/>
                  </a:cubicBezTo>
                  <a:cubicBezTo>
                    <a:pt x="596" y="226"/>
                    <a:pt x="0" y="810"/>
                    <a:pt x="0" y="1536"/>
                  </a:cubicBezTo>
                  <a:cubicBezTo>
                    <a:pt x="0" y="2250"/>
                    <a:pt x="572" y="2846"/>
                    <a:pt x="1310" y="2846"/>
                  </a:cubicBezTo>
                  <a:cubicBezTo>
                    <a:pt x="2013" y="2846"/>
                    <a:pt x="2608" y="2262"/>
                    <a:pt x="2608" y="1536"/>
                  </a:cubicBezTo>
                  <a:cubicBezTo>
                    <a:pt x="2608" y="1369"/>
                    <a:pt x="2584" y="1215"/>
                    <a:pt x="2525" y="1060"/>
                  </a:cubicBezTo>
                  <a:cubicBezTo>
                    <a:pt x="2536" y="1060"/>
                    <a:pt x="2536" y="1048"/>
                    <a:pt x="2548" y="1036"/>
                  </a:cubicBezTo>
                  <a:lnTo>
                    <a:pt x="2655" y="929"/>
                  </a:lnTo>
                  <a:cubicBezTo>
                    <a:pt x="2751" y="834"/>
                    <a:pt x="2751" y="703"/>
                    <a:pt x="2655" y="619"/>
                  </a:cubicBezTo>
                  <a:lnTo>
                    <a:pt x="2525" y="476"/>
                  </a:lnTo>
                  <a:lnTo>
                    <a:pt x="2584" y="417"/>
                  </a:lnTo>
                  <a:lnTo>
                    <a:pt x="2798" y="179"/>
                  </a:lnTo>
                  <a:cubicBezTo>
                    <a:pt x="2834" y="143"/>
                    <a:pt x="2834" y="84"/>
                    <a:pt x="2798" y="36"/>
                  </a:cubicBezTo>
                  <a:cubicBezTo>
                    <a:pt x="2775" y="12"/>
                    <a:pt x="274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43;p44"/>
            <p:cNvSpPr/>
            <p:nvPr/>
          </p:nvSpPr>
          <p:spPr>
            <a:xfrm>
              <a:off x="3757760" y="1623070"/>
              <a:ext cx="10962" cy="9948"/>
            </a:xfrm>
            <a:custGeom>
              <a:avLst/>
              <a:gdLst/>
              <a:ahLst/>
              <a:cxnLst/>
              <a:rect l="l" t="t" r="r" b="b"/>
              <a:pathLst>
                <a:path w="346" h="314" extrusionOk="0">
                  <a:moveTo>
                    <a:pt x="115" y="1"/>
                  </a:moveTo>
                  <a:cubicBezTo>
                    <a:pt x="90" y="1"/>
                    <a:pt x="66" y="10"/>
                    <a:pt x="48" y="27"/>
                  </a:cubicBezTo>
                  <a:cubicBezTo>
                    <a:pt x="0" y="75"/>
                    <a:pt x="0" y="135"/>
                    <a:pt x="48" y="182"/>
                  </a:cubicBezTo>
                  <a:lnTo>
                    <a:pt x="143" y="289"/>
                  </a:lnTo>
                  <a:cubicBezTo>
                    <a:pt x="167" y="301"/>
                    <a:pt x="191" y="313"/>
                    <a:pt x="227" y="313"/>
                  </a:cubicBezTo>
                  <a:cubicBezTo>
                    <a:pt x="250" y="313"/>
                    <a:pt x="286" y="301"/>
                    <a:pt x="298" y="289"/>
                  </a:cubicBezTo>
                  <a:cubicBezTo>
                    <a:pt x="346" y="242"/>
                    <a:pt x="346" y="182"/>
                    <a:pt x="298" y="135"/>
                  </a:cubicBezTo>
                  <a:lnTo>
                    <a:pt x="191" y="27"/>
                  </a:lnTo>
                  <a:cubicBezTo>
                    <a:pt x="167" y="10"/>
                    <a:pt x="140" y="1"/>
                    <a:pt x="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44;p44"/>
            <p:cNvSpPr/>
            <p:nvPr/>
          </p:nvSpPr>
          <p:spPr>
            <a:xfrm>
              <a:off x="3733618" y="1599023"/>
              <a:ext cx="10962" cy="9853"/>
            </a:xfrm>
            <a:custGeom>
              <a:avLst/>
              <a:gdLst/>
              <a:ahLst/>
              <a:cxnLst/>
              <a:rect l="l" t="t" r="r" b="b"/>
              <a:pathLst>
                <a:path w="346" h="311" extrusionOk="0">
                  <a:moveTo>
                    <a:pt x="119" y="1"/>
                  </a:moveTo>
                  <a:cubicBezTo>
                    <a:pt x="93" y="1"/>
                    <a:pt x="66" y="13"/>
                    <a:pt x="48" y="36"/>
                  </a:cubicBezTo>
                  <a:cubicBezTo>
                    <a:pt x="0" y="72"/>
                    <a:pt x="0" y="132"/>
                    <a:pt x="48" y="179"/>
                  </a:cubicBezTo>
                  <a:lnTo>
                    <a:pt x="155" y="286"/>
                  </a:lnTo>
                  <a:cubicBezTo>
                    <a:pt x="167" y="298"/>
                    <a:pt x="191" y="310"/>
                    <a:pt x="227" y="310"/>
                  </a:cubicBezTo>
                  <a:cubicBezTo>
                    <a:pt x="250" y="310"/>
                    <a:pt x="286" y="298"/>
                    <a:pt x="298" y="286"/>
                  </a:cubicBezTo>
                  <a:cubicBezTo>
                    <a:pt x="346" y="239"/>
                    <a:pt x="346" y="179"/>
                    <a:pt x="298" y="132"/>
                  </a:cubicBezTo>
                  <a:lnTo>
                    <a:pt x="191" y="36"/>
                  </a:lnTo>
                  <a:cubicBezTo>
                    <a:pt x="173" y="13"/>
                    <a:pt x="146"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45;p44"/>
            <p:cNvSpPr/>
            <p:nvPr/>
          </p:nvSpPr>
          <p:spPr>
            <a:xfrm>
              <a:off x="3747939" y="1591863"/>
              <a:ext cx="6463" cy="13972"/>
            </a:xfrm>
            <a:custGeom>
              <a:avLst/>
              <a:gdLst/>
              <a:ahLst/>
              <a:cxnLst/>
              <a:rect l="l" t="t" r="r" b="b"/>
              <a:pathLst>
                <a:path w="204" h="441" extrusionOk="0">
                  <a:moveTo>
                    <a:pt x="96" y="0"/>
                  </a:moveTo>
                  <a:cubicBezTo>
                    <a:pt x="36" y="0"/>
                    <a:pt x="1" y="48"/>
                    <a:pt x="1" y="108"/>
                  </a:cubicBezTo>
                  <a:lnTo>
                    <a:pt x="1" y="334"/>
                  </a:lnTo>
                  <a:cubicBezTo>
                    <a:pt x="1" y="393"/>
                    <a:pt x="36" y="441"/>
                    <a:pt x="96" y="441"/>
                  </a:cubicBezTo>
                  <a:cubicBezTo>
                    <a:pt x="156" y="441"/>
                    <a:pt x="203" y="393"/>
                    <a:pt x="203" y="334"/>
                  </a:cubicBezTo>
                  <a:lnTo>
                    <a:pt x="203" y="108"/>
                  </a:lnTo>
                  <a:cubicBezTo>
                    <a:pt x="203" y="48"/>
                    <a:pt x="156"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46;p44"/>
            <p:cNvSpPr/>
            <p:nvPr/>
          </p:nvSpPr>
          <p:spPr>
            <a:xfrm>
              <a:off x="3761530" y="1612615"/>
              <a:ext cx="13592" cy="6812"/>
            </a:xfrm>
            <a:custGeom>
              <a:avLst/>
              <a:gdLst/>
              <a:ahLst/>
              <a:cxnLst/>
              <a:rect l="l" t="t" r="r" b="b"/>
              <a:pathLst>
                <a:path w="429" h="215" extrusionOk="0">
                  <a:moveTo>
                    <a:pt x="108" y="0"/>
                  </a:moveTo>
                  <a:cubicBezTo>
                    <a:pt x="48" y="0"/>
                    <a:pt x="0" y="48"/>
                    <a:pt x="0" y="107"/>
                  </a:cubicBezTo>
                  <a:cubicBezTo>
                    <a:pt x="0" y="167"/>
                    <a:pt x="48" y="215"/>
                    <a:pt x="108" y="215"/>
                  </a:cubicBezTo>
                  <a:lnTo>
                    <a:pt x="322" y="215"/>
                  </a:lnTo>
                  <a:cubicBezTo>
                    <a:pt x="381" y="215"/>
                    <a:pt x="429" y="167"/>
                    <a:pt x="429" y="107"/>
                  </a:cubicBezTo>
                  <a:cubicBezTo>
                    <a:pt x="429" y="48"/>
                    <a:pt x="381" y="0"/>
                    <a:pt x="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47;p44"/>
            <p:cNvSpPr/>
            <p:nvPr/>
          </p:nvSpPr>
          <p:spPr>
            <a:xfrm>
              <a:off x="3757760" y="1595253"/>
              <a:ext cx="14732" cy="13623"/>
            </a:xfrm>
            <a:custGeom>
              <a:avLst/>
              <a:gdLst/>
              <a:ahLst/>
              <a:cxnLst/>
              <a:rect l="l" t="t" r="r" b="b"/>
              <a:pathLst>
                <a:path w="465" h="430" extrusionOk="0">
                  <a:moveTo>
                    <a:pt x="340" y="1"/>
                  </a:moveTo>
                  <a:cubicBezTo>
                    <a:pt x="313" y="1"/>
                    <a:pt x="286" y="12"/>
                    <a:pt x="262" y="36"/>
                  </a:cubicBezTo>
                  <a:lnTo>
                    <a:pt x="48" y="251"/>
                  </a:lnTo>
                  <a:cubicBezTo>
                    <a:pt x="0" y="298"/>
                    <a:pt x="0" y="370"/>
                    <a:pt x="48" y="405"/>
                  </a:cubicBezTo>
                  <a:cubicBezTo>
                    <a:pt x="60" y="417"/>
                    <a:pt x="84" y="429"/>
                    <a:pt x="119" y="429"/>
                  </a:cubicBezTo>
                  <a:cubicBezTo>
                    <a:pt x="143" y="429"/>
                    <a:pt x="179" y="417"/>
                    <a:pt x="191" y="405"/>
                  </a:cubicBezTo>
                  <a:lnTo>
                    <a:pt x="417" y="179"/>
                  </a:lnTo>
                  <a:cubicBezTo>
                    <a:pt x="465" y="132"/>
                    <a:pt x="465" y="72"/>
                    <a:pt x="417" y="36"/>
                  </a:cubicBezTo>
                  <a:cubicBezTo>
                    <a:pt x="393" y="12"/>
                    <a:pt x="366" y="1"/>
                    <a:pt x="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48;p44"/>
            <p:cNvSpPr/>
            <p:nvPr/>
          </p:nvSpPr>
          <p:spPr>
            <a:xfrm>
              <a:off x="3793213" y="1597154"/>
              <a:ext cx="129043" cy="12103"/>
            </a:xfrm>
            <a:custGeom>
              <a:avLst/>
              <a:gdLst/>
              <a:ahLst/>
              <a:cxnLst/>
              <a:rect l="l" t="t" r="r" b="b"/>
              <a:pathLst>
                <a:path w="4073" h="382" extrusionOk="0">
                  <a:moveTo>
                    <a:pt x="191" y="0"/>
                  </a:moveTo>
                  <a:cubicBezTo>
                    <a:pt x="84" y="0"/>
                    <a:pt x="1" y="83"/>
                    <a:pt x="1" y="191"/>
                  </a:cubicBezTo>
                  <a:cubicBezTo>
                    <a:pt x="1" y="298"/>
                    <a:pt x="84" y="381"/>
                    <a:pt x="191" y="381"/>
                  </a:cubicBezTo>
                  <a:lnTo>
                    <a:pt x="3882" y="381"/>
                  </a:lnTo>
                  <a:cubicBezTo>
                    <a:pt x="3989" y="381"/>
                    <a:pt x="4072" y="310"/>
                    <a:pt x="4072" y="191"/>
                  </a:cubicBezTo>
                  <a:cubicBezTo>
                    <a:pt x="4072" y="83"/>
                    <a:pt x="3989" y="0"/>
                    <a:pt x="3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49;p44"/>
            <p:cNvSpPr/>
            <p:nvPr/>
          </p:nvSpPr>
          <p:spPr>
            <a:xfrm>
              <a:off x="3793213" y="1625446"/>
              <a:ext cx="129043" cy="12103"/>
            </a:xfrm>
            <a:custGeom>
              <a:avLst/>
              <a:gdLst/>
              <a:ahLst/>
              <a:cxnLst/>
              <a:rect l="l" t="t" r="r" b="b"/>
              <a:pathLst>
                <a:path w="4073" h="382" extrusionOk="0">
                  <a:moveTo>
                    <a:pt x="191" y="0"/>
                  </a:moveTo>
                  <a:cubicBezTo>
                    <a:pt x="84" y="0"/>
                    <a:pt x="1" y="83"/>
                    <a:pt x="1" y="191"/>
                  </a:cubicBezTo>
                  <a:cubicBezTo>
                    <a:pt x="1" y="298"/>
                    <a:pt x="84" y="381"/>
                    <a:pt x="191" y="381"/>
                  </a:cubicBezTo>
                  <a:lnTo>
                    <a:pt x="3882" y="381"/>
                  </a:lnTo>
                  <a:cubicBezTo>
                    <a:pt x="3989" y="381"/>
                    <a:pt x="4072" y="310"/>
                    <a:pt x="4072" y="191"/>
                  </a:cubicBezTo>
                  <a:cubicBezTo>
                    <a:pt x="4072" y="83"/>
                    <a:pt x="3989" y="0"/>
                    <a:pt x="3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50;p44"/>
            <p:cNvSpPr/>
            <p:nvPr/>
          </p:nvSpPr>
          <p:spPr>
            <a:xfrm>
              <a:off x="3793213" y="1653707"/>
              <a:ext cx="129043" cy="12103"/>
            </a:xfrm>
            <a:custGeom>
              <a:avLst/>
              <a:gdLst/>
              <a:ahLst/>
              <a:cxnLst/>
              <a:rect l="l" t="t" r="r" b="b"/>
              <a:pathLst>
                <a:path w="4073" h="382" extrusionOk="0">
                  <a:moveTo>
                    <a:pt x="191" y="1"/>
                  </a:moveTo>
                  <a:cubicBezTo>
                    <a:pt x="84" y="1"/>
                    <a:pt x="1" y="84"/>
                    <a:pt x="1" y="191"/>
                  </a:cubicBezTo>
                  <a:cubicBezTo>
                    <a:pt x="1" y="299"/>
                    <a:pt x="84" y="382"/>
                    <a:pt x="191" y="382"/>
                  </a:cubicBezTo>
                  <a:lnTo>
                    <a:pt x="3882" y="382"/>
                  </a:lnTo>
                  <a:cubicBezTo>
                    <a:pt x="3989" y="382"/>
                    <a:pt x="4072" y="311"/>
                    <a:pt x="4072" y="191"/>
                  </a:cubicBezTo>
                  <a:cubicBezTo>
                    <a:pt x="4072" y="84"/>
                    <a:pt x="3989" y="1"/>
                    <a:pt x="3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51;p44"/>
            <p:cNvSpPr/>
            <p:nvPr/>
          </p:nvSpPr>
          <p:spPr>
            <a:xfrm>
              <a:off x="3793213" y="1682380"/>
              <a:ext cx="86778" cy="12483"/>
            </a:xfrm>
            <a:custGeom>
              <a:avLst/>
              <a:gdLst/>
              <a:ahLst/>
              <a:cxnLst/>
              <a:rect l="l" t="t" r="r" b="b"/>
              <a:pathLst>
                <a:path w="2739" h="394" extrusionOk="0">
                  <a:moveTo>
                    <a:pt x="191" y="1"/>
                  </a:moveTo>
                  <a:cubicBezTo>
                    <a:pt x="84" y="1"/>
                    <a:pt x="1" y="96"/>
                    <a:pt x="1" y="203"/>
                  </a:cubicBezTo>
                  <a:cubicBezTo>
                    <a:pt x="1" y="299"/>
                    <a:pt x="84" y="394"/>
                    <a:pt x="191" y="394"/>
                  </a:cubicBezTo>
                  <a:lnTo>
                    <a:pt x="2537" y="394"/>
                  </a:lnTo>
                  <a:cubicBezTo>
                    <a:pt x="2644" y="394"/>
                    <a:pt x="2739" y="299"/>
                    <a:pt x="2739" y="203"/>
                  </a:cubicBezTo>
                  <a:cubicBezTo>
                    <a:pt x="2739" y="96"/>
                    <a:pt x="2644"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52;p44"/>
            <p:cNvSpPr/>
            <p:nvPr/>
          </p:nvSpPr>
          <p:spPr>
            <a:xfrm>
              <a:off x="3608377" y="1973986"/>
              <a:ext cx="740135" cy="705791"/>
            </a:xfrm>
            <a:custGeom>
              <a:avLst/>
              <a:gdLst/>
              <a:ahLst/>
              <a:cxnLst/>
              <a:rect l="l" t="t" r="r" b="b"/>
              <a:pathLst>
                <a:path w="23361" h="22277" extrusionOk="0">
                  <a:moveTo>
                    <a:pt x="2453" y="0"/>
                  </a:moveTo>
                  <a:cubicBezTo>
                    <a:pt x="1096" y="0"/>
                    <a:pt x="0" y="1096"/>
                    <a:pt x="0" y="2453"/>
                  </a:cubicBezTo>
                  <a:lnTo>
                    <a:pt x="0" y="12347"/>
                  </a:lnTo>
                  <a:cubicBezTo>
                    <a:pt x="0" y="13704"/>
                    <a:pt x="1096" y="14812"/>
                    <a:pt x="2453" y="14812"/>
                  </a:cubicBezTo>
                  <a:lnTo>
                    <a:pt x="17705" y="14812"/>
                  </a:lnTo>
                  <a:lnTo>
                    <a:pt x="21527" y="22277"/>
                  </a:lnTo>
                  <a:lnTo>
                    <a:pt x="21610" y="15859"/>
                  </a:lnTo>
                  <a:lnTo>
                    <a:pt x="21610" y="14693"/>
                  </a:lnTo>
                  <a:cubicBezTo>
                    <a:pt x="22622" y="14395"/>
                    <a:pt x="23361" y="13454"/>
                    <a:pt x="23361" y="12335"/>
                  </a:cubicBezTo>
                  <a:lnTo>
                    <a:pt x="23361" y="2441"/>
                  </a:lnTo>
                  <a:cubicBezTo>
                    <a:pt x="23361" y="1096"/>
                    <a:pt x="22265" y="0"/>
                    <a:pt x="20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53;p44"/>
            <p:cNvSpPr/>
            <p:nvPr/>
          </p:nvSpPr>
          <p:spPr>
            <a:xfrm>
              <a:off x="3803034" y="2023030"/>
              <a:ext cx="350820" cy="419476"/>
            </a:xfrm>
            <a:custGeom>
              <a:avLst/>
              <a:gdLst/>
              <a:ahLst/>
              <a:cxnLst/>
              <a:rect l="l" t="t" r="r" b="b"/>
              <a:pathLst>
                <a:path w="11073" h="13240" extrusionOk="0">
                  <a:moveTo>
                    <a:pt x="5477" y="0"/>
                  </a:moveTo>
                  <a:cubicBezTo>
                    <a:pt x="3512" y="0"/>
                    <a:pt x="1917" y="1881"/>
                    <a:pt x="1917" y="4215"/>
                  </a:cubicBezTo>
                  <a:cubicBezTo>
                    <a:pt x="1917" y="5537"/>
                    <a:pt x="2441" y="6727"/>
                    <a:pt x="3262" y="7489"/>
                  </a:cubicBezTo>
                  <a:cubicBezTo>
                    <a:pt x="1381" y="7989"/>
                    <a:pt x="0" y="9704"/>
                    <a:pt x="0" y="11728"/>
                  </a:cubicBezTo>
                  <a:lnTo>
                    <a:pt x="0" y="13240"/>
                  </a:lnTo>
                  <a:lnTo>
                    <a:pt x="11073" y="13240"/>
                  </a:lnTo>
                  <a:lnTo>
                    <a:pt x="11073" y="11811"/>
                  </a:lnTo>
                  <a:cubicBezTo>
                    <a:pt x="11073" y="9751"/>
                    <a:pt x="9644" y="7989"/>
                    <a:pt x="7703" y="7489"/>
                  </a:cubicBezTo>
                  <a:cubicBezTo>
                    <a:pt x="8513" y="6715"/>
                    <a:pt x="9037" y="5537"/>
                    <a:pt x="9037" y="4215"/>
                  </a:cubicBezTo>
                  <a:cubicBezTo>
                    <a:pt x="9037" y="1881"/>
                    <a:pt x="7441" y="0"/>
                    <a:pt x="5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54;p44"/>
            <p:cNvSpPr/>
            <p:nvPr/>
          </p:nvSpPr>
          <p:spPr>
            <a:xfrm>
              <a:off x="3896941" y="2035481"/>
              <a:ext cx="163006" cy="218039"/>
            </a:xfrm>
            <a:custGeom>
              <a:avLst/>
              <a:gdLst/>
              <a:ahLst/>
              <a:cxnLst/>
              <a:rect l="l" t="t" r="r" b="b"/>
              <a:pathLst>
                <a:path w="5145" h="6882" extrusionOk="0">
                  <a:moveTo>
                    <a:pt x="2572" y="0"/>
                  </a:moveTo>
                  <a:cubicBezTo>
                    <a:pt x="1144" y="0"/>
                    <a:pt x="1" y="1548"/>
                    <a:pt x="1" y="3441"/>
                  </a:cubicBezTo>
                  <a:cubicBezTo>
                    <a:pt x="1" y="5346"/>
                    <a:pt x="1144" y="6882"/>
                    <a:pt x="2572" y="6882"/>
                  </a:cubicBezTo>
                  <a:cubicBezTo>
                    <a:pt x="3989" y="6882"/>
                    <a:pt x="5144" y="5346"/>
                    <a:pt x="5144" y="3441"/>
                  </a:cubicBezTo>
                  <a:cubicBezTo>
                    <a:pt x="5144" y="1548"/>
                    <a:pt x="3989" y="0"/>
                    <a:pt x="2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55;p44"/>
            <p:cNvSpPr/>
            <p:nvPr/>
          </p:nvSpPr>
          <p:spPr>
            <a:xfrm>
              <a:off x="3885631" y="2126378"/>
              <a:ext cx="185628" cy="66787"/>
            </a:xfrm>
            <a:custGeom>
              <a:avLst/>
              <a:gdLst/>
              <a:ahLst/>
              <a:cxnLst/>
              <a:rect l="l" t="t" r="r" b="b"/>
              <a:pathLst>
                <a:path w="5859" h="2108" extrusionOk="0">
                  <a:moveTo>
                    <a:pt x="191" y="0"/>
                  </a:moveTo>
                  <a:lnTo>
                    <a:pt x="191" y="0"/>
                  </a:lnTo>
                  <a:cubicBezTo>
                    <a:pt x="191" y="0"/>
                    <a:pt x="1" y="608"/>
                    <a:pt x="393" y="1870"/>
                  </a:cubicBezTo>
                  <a:cubicBezTo>
                    <a:pt x="801" y="2042"/>
                    <a:pt x="1145" y="2107"/>
                    <a:pt x="1436" y="2107"/>
                  </a:cubicBezTo>
                  <a:cubicBezTo>
                    <a:pt x="2309" y="2107"/>
                    <a:pt x="2706" y="1524"/>
                    <a:pt x="2929" y="1524"/>
                  </a:cubicBezTo>
                  <a:cubicBezTo>
                    <a:pt x="3153" y="1524"/>
                    <a:pt x="3550" y="2107"/>
                    <a:pt x="4418" y="2107"/>
                  </a:cubicBezTo>
                  <a:cubicBezTo>
                    <a:pt x="4707" y="2107"/>
                    <a:pt x="5049" y="2042"/>
                    <a:pt x="5454" y="1870"/>
                  </a:cubicBezTo>
                  <a:cubicBezTo>
                    <a:pt x="5858" y="393"/>
                    <a:pt x="5656" y="0"/>
                    <a:pt x="5656" y="0"/>
                  </a:cubicBezTo>
                  <a:lnTo>
                    <a:pt x="5656" y="0"/>
                  </a:lnTo>
                  <a:cubicBezTo>
                    <a:pt x="5656" y="0"/>
                    <a:pt x="4108" y="1"/>
                    <a:pt x="3239" y="215"/>
                  </a:cubicBezTo>
                  <a:cubicBezTo>
                    <a:pt x="3138" y="245"/>
                    <a:pt x="3031" y="259"/>
                    <a:pt x="2922" y="259"/>
                  </a:cubicBezTo>
                  <a:cubicBezTo>
                    <a:pt x="2813" y="259"/>
                    <a:pt x="2703" y="245"/>
                    <a:pt x="2596" y="215"/>
                  </a:cubicBezTo>
                  <a:cubicBezTo>
                    <a:pt x="1739" y="1"/>
                    <a:pt x="191" y="0"/>
                    <a:pt x="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56;p44"/>
            <p:cNvSpPr/>
            <p:nvPr/>
          </p:nvSpPr>
          <p:spPr>
            <a:xfrm>
              <a:off x="3916933" y="2145990"/>
              <a:ext cx="43563" cy="23413"/>
            </a:xfrm>
            <a:custGeom>
              <a:avLst/>
              <a:gdLst/>
              <a:ahLst/>
              <a:cxnLst/>
              <a:rect l="l" t="t" r="r" b="b"/>
              <a:pathLst>
                <a:path w="1375" h="739" extrusionOk="0">
                  <a:moveTo>
                    <a:pt x="398" y="1"/>
                  </a:moveTo>
                  <a:cubicBezTo>
                    <a:pt x="212" y="1"/>
                    <a:pt x="67" y="36"/>
                    <a:pt x="48" y="120"/>
                  </a:cubicBezTo>
                  <a:cubicBezTo>
                    <a:pt x="1" y="405"/>
                    <a:pt x="239" y="667"/>
                    <a:pt x="596" y="727"/>
                  </a:cubicBezTo>
                  <a:cubicBezTo>
                    <a:pt x="643" y="735"/>
                    <a:pt x="689" y="738"/>
                    <a:pt x="734" y="738"/>
                  </a:cubicBezTo>
                  <a:cubicBezTo>
                    <a:pt x="1035" y="738"/>
                    <a:pt x="1293" y="574"/>
                    <a:pt x="1334" y="346"/>
                  </a:cubicBezTo>
                  <a:cubicBezTo>
                    <a:pt x="1375" y="160"/>
                    <a:pt x="793" y="1"/>
                    <a:pt x="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57;p44"/>
            <p:cNvSpPr/>
            <p:nvPr/>
          </p:nvSpPr>
          <p:spPr>
            <a:xfrm>
              <a:off x="3996266" y="2146117"/>
              <a:ext cx="42930" cy="24047"/>
            </a:xfrm>
            <a:custGeom>
              <a:avLst/>
              <a:gdLst/>
              <a:ahLst/>
              <a:cxnLst/>
              <a:rect l="l" t="t" r="r" b="b"/>
              <a:pathLst>
                <a:path w="1355" h="759" extrusionOk="0">
                  <a:moveTo>
                    <a:pt x="963" y="1"/>
                  </a:moveTo>
                  <a:cubicBezTo>
                    <a:pt x="575" y="1"/>
                    <a:pt x="1" y="161"/>
                    <a:pt x="33" y="354"/>
                  </a:cubicBezTo>
                  <a:cubicBezTo>
                    <a:pt x="74" y="592"/>
                    <a:pt x="323" y="758"/>
                    <a:pt x="622" y="758"/>
                  </a:cubicBezTo>
                  <a:cubicBezTo>
                    <a:pt x="667" y="758"/>
                    <a:pt x="713" y="754"/>
                    <a:pt x="759" y="747"/>
                  </a:cubicBezTo>
                  <a:cubicBezTo>
                    <a:pt x="1104" y="687"/>
                    <a:pt x="1354" y="401"/>
                    <a:pt x="1307" y="128"/>
                  </a:cubicBezTo>
                  <a:cubicBezTo>
                    <a:pt x="1295" y="38"/>
                    <a:pt x="1151" y="1"/>
                    <a:pt x="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58;p44"/>
            <p:cNvSpPr/>
            <p:nvPr/>
          </p:nvSpPr>
          <p:spPr>
            <a:xfrm>
              <a:off x="3896181" y="2023030"/>
              <a:ext cx="163767" cy="96980"/>
            </a:xfrm>
            <a:custGeom>
              <a:avLst/>
              <a:gdLst/>
              <a:ahLst/>
              <a:cxnLst/>
              <a:rect l="l" t="t" r="r" b="b"/>
              <a:pathLst>
                <a:path w="5169" h="3061" extrusionOk="0">
                  <a:moveTo>
                    <a:pt x="2489" y="0"/>
                  </a:moveTo>
                  <a:cubicBezTo>
                    <a:pt x="584" y="12"/>
                    <a:pt x="1" y="2870"/>
                    <a:pt x="1" y="3060"/>
                  </a:cubicBezTo>
                  <a:cubicBezTo>
                    <a:pt x="1" y="3060"/>
                    <a:pt x="1156" y="2036"/>
                    <a:pt x="2489" y="2036"/>
                  </a:cubicBezTo>
                  <a:cubicBezTo>
                    <a:pt x="3835" y="2036"/>
                    <a:pt x="5168" y="3060"/>
                    <a:pt x="5168" y="3060"/>
                  </a:cubicBezTo>
                  <a:cubicBezTo>
                    <a:pt x="5168" y="3060"/>
                    <a:pt x="4585" y="0"/>
                    <a:pt x="2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59;p44"/>
            <p:cNvSpPr/>
            <p:nvPr/>
          </p:nvSpPr>
          <p:spPr>
            <a:xfrm>
              <a:off x="4150813" y="1852135"/>
              <a:ext cx="304437" cy="266735"/>
            </a:xfrm>
            <a:custGeom>
              <a:avLst/>
              <a:gdLst/>
              <a:ahLst/>
              <a:cxnLst/>
              <a:rect l="l" t="t" r="r" b="b"/>
              <a:pathLst>
                <a:path w="9609" h="8419" extrusionOk="0">
                  <a:moveTo>
                    <a:pt x="2656" y="1"/>
                  </a:moveTo>
                  <a:cubicBezTo>
                    <a:pt x="2489" y="1"/>
                    <a:pt x="2322" y="96"/>
                    <a:pt x="2251" y="239"/>
                  </a:cubicBezTo>
                  <a:lnTo>
                    <a:pt x="96" y="3977"/>
                  </a:lnTo>
                  <a:cubicBezTo>
                    <a:pt x="1" y="4132"/>
                    <a:pt x="1" y="4311"/>
                    <a:pt x="96" y="4442"/>
                  </a:cubicBezTo>
                  <a:lnTo>
                    <a:pt x="2251" y="8180"/>
                  </a:lnTo>
                  <a:cubicBezTo>
                    <a:pt x="2346" y="8323"/>
                    <a:pt x="2489" y="8418"/>
                    <a:pt x="2656" y="8418"/>
                  </a:cubicBezTo>
                  <a:lnTo>
                    <a:pt x="6954" y="8418"/>
                  </a:lnTo>
                  <a:cubicBezTo>
                    <a:pt x="7121" y="8418"/>
                    <a:pt x="7287" y="8323"/>
                    <a:pt x="7359" y="8180"/>
                  </a:cubicBezTo>
                  <a:lnTo>
                    <a:pt x="9514" y="4442"/>
                  </a:lnTo>
                  <a:cubicBezTo>
                    <a:pt x="9609" y="4287"/>
                    <a:pt x="9609" y="4108"/>
                    <a:pt x="9514" y="3977"/>
                  </a:cubicBezTo>
                  <a:lnTo>
                    <a:pt x="7359" y="239"/>
                  </a:lnTo>
                  <a:cubicBezTo>
                    <a:pt x="7287" y="96"/>
                    <a:pt x="7121" y="1"/>
                    <a:pt x="6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260;p44"/>
            <p:cNvSpPr/>
            <p:nvPr/>
          </p:nvSpPr>
          <p:spPr>
            <a:xfrm>
              <a:off x="4221750" y="1895508"/>
              <a:ext cx="160725" cy="159997"/>
            </a:xfrm>
            <a:custGeom>
              <a:avLst/>
              <a:gdLst/>
              <a:ahLst/>
              <a:cxnLst/>
              <a:rect l="l" t="t" r="r" b="b"/>
              <a:pathLst>
                <a:path w="5073" h="5050" extrusionOk="0">
                  <a:moveTo>
                    <a:pt x="3917" y="632"/>
                  </a:moveTo>
                  <a:cubicBezTo>
                    <a:pt x="4215" y="632"/>
                    <a:pt x="4453" y="870"/>
                    <a:pt x="4453" y="1168"/>
                  </a:cubicBezTo>
                  <a:cubicBezTo>
                    <a:pt x="4453" y="1465"/>
                    <a:pt x="4215" y="1703"/>
                    <a:pt x="3917" y="1703"/>
                  </a:cubicBezTo>
                  <a:cubicBezTo>
                    <a:pt x="3620" y="1703"/>
                    <a:pt x="3381" y="1465"/>
                    <a:pt x="3381" y="1168"/>
                  </a:cubicBezTo>
                  <a:cubicBezTo>
                    <a:pt x="3381" y="870"/>
                    <a:pt x="3620" y="632"/>
                    <a:pt x="3917" y="632"/>
                  </a:cubicBezTo>
                  <a:close/>
                  <a:moveTo>
                    <a:pt x="2219" y="2772"/>
                  </a:moveTo>
                  <a:cubicBezTo>
                    <a:pt x="2244" y="2772"/>
                    <a:pt x="2268" y="2781"/>
                    <a:pt x="2286" y="2799"/>
                  </a:cubicBezTo>
                  <a:cubicBezTo>
                    <a:pt x="2334" y="2835"/>
                    <a:pt x="2334" y="2906"/>
                    <a:pt x="2286" y="2954"/>
                  </a:cubicBezTo>
                  <a:lnTo>
                    <a:pt x="798" y="4442"/>
                  </a:lnTo>
                  <a:cubicBezTo>
                    <a:pt x="786" y="4454"/>
                    <a:pt x="762" y="4466"/>
                    <a:pt x="726" y="4466"/>
                  </a:cubicBezTo>
                  <a:cubicBezTo>
                    <a:pt x="702" y="4466"/>
                    <a:pt x="667" y="4454"/>
                    <a:pt x="655" y="4442"/>
                  </a:cubicBezTo>
                  <a:cubicBezTo>
                    <a:pt x="607" y="4394"/>
                    <a:pt x="607" y="4335"/>
                    <a:pt x="655" y="4287"/>
                  </a:cubicBezTo>
                  <a:lnTo>
                    <a:pt x="2143" y="2799"/>
                  </a:lnTo>
                  <a:cubicBezTo>
                    <a:pt x="2167" y="2781"/>
                    <a:pt x="2194" y="2772"/>
                    <a:pt x="2219" y="2772"/>
                  </a:cubicBezTo>
                  <a:close/>
                  <a:moveTo>
                    <a:pt x="3381" y="1"/>
                  </a:moveTo>
                  <a:cubicBezTo>
                    <a:pt x="2441" y="1"/>
                    <a:pt x="1679" y="763"/>
                    <a:pt x="1679" y="1703"/>
                  </a:cubicBezTo>
                  <a:cubicBezTo>
                    <a:pt x="1679" y="1811"/>
                    <a:pt x="1691" y="1930"/>
                    <a:pt x="1715" y="2049"/>
                  </a:cubicBezTo>
                  <a:lnTo>
                    <a:pt x="1512" y="2132"/>
                  </a:lnTo>
                  <a:cubicBezTo>
                    <a:pt x="1488" y="2144"/>
                    <a:pt x="1476" y="2180"/>
                    <a:pt x="1453" y="2204"/>
                  </a:cubicBezTo>
                  <a:cubicBezTo>
                    <a:pt x="1453" y="2239"/>
                    <a:pt x="1453" y="2287"/>
                    <a:pt x="1488" y="2299"/>
                  </a:cubicBezTo>
                  <a:lnTo>
                    <a:pt x="1619" y="2430"/>
                  </a:lnTo>
                  <a:lnTo>
                    <a:pt x="1512" y="2537"/>
                  </a:lnTo>
                  <a:lnTo>
                    <a:pt x="1357" y="2537"/>
                  </a:lnTo>
                  <a:cubicBezTo>
                    <a:pt x="1298" y="2537"/>
                    <a:pt x="1250" y="2585"/>
                    <a:pt x="1250" y="2644"/>
                  </a:cubicBezTo>
                  <a:lnTo>
                    <a:pt x="1250" y="2799"/>
                  </a:lnTo>
                  <a:lnTo>
                    <a:pt x="1095" y="2954"/>
                  </a:lnTo>
                  <a:lnTo>
                    <a:pt x="941" y="2954"/>
                  </a:lnTo>
                  <a:cubicBezTo>
                    <a:pt x="881" y="2954"/>
                    <a:pt x="833" y="3001"/>
                    <a:pt x="833" y="3061"/>
                  </a:cubicBezTo>
                  <a:lnTo>
                    <a:pt x="833" y="3216"/>
                  </a:lnTo>
                  <a:lnTo>
                    <a:pt x="679" y="3370"/>
                  </a:lnTo>
                  <a:lnTo>
                    <a:pt x="524" y="3370"/>
                  </a:lnTo>
                  <a:cubicBezTo>
                    <a:pt x="464" y="3370"/>
                    <a:pt x="417" y="3418"/>
                    <a:pt x="417" y="3478"/>
                  </a:cubicBezTo>
                  <a:lnTo>
                    <a:pt x="417" y="3632"/>
                  </a:lnTo>
                  <a:lnTo>
                    <a:pt x="24" y="4025"/>
                  </a:lnTo>
                  <a:cubicBezTo>
                    <a:pt x="12" y="4037"/>
                    <a:pt x="0" y="4073"/>
                    <a:pt x="0" y="4097"/>
                  </a:cubicBezTo>
                  <a:lnTo>
                    <a:pt x="0" y="4942"/>
                  </a:lnTo>
                  <a:cubicBezTo>
                    <a:pt x="0" y="5002"/>
                    <a:pt x="36" y="5049"/>
                    <a:pt x="107" y="5049"/>
                  </a:cubicBezTo>
                  <a:lnTo>
                    <a:pt x="953" y="5049"/>
                  </a:lnTo>
                  <a:cubicBezTo>
                    <a:pt x="976" y="5049"/>
                    <a:pt x="1012" y="5037"/>
                    <a:pt x="1024" y="5025"/>
                  </a:cubicBezTo>
                  <a:lnTo>
                    <a:pt x="2643" y="3394"/>
                  </a:lnTo>
                  <a:lnTo>
                    <a:pt x="2786" y="3537"/>
                  </a:lnTo>
                  <a:cubicBezTo>
                    <a:pt x="2810" y="3561"/>
                    <a:pt x="2834" y="3561"/>
                    <a:pt x="2869" y="3561"/>
                  </a:cubicBezTo>
                  <a:cubicBezTo>
                    <a:pt x="2905" y="3561"/>
                    <a:pt x="2929" y="3537"/>
                    <a:pt x="2941" y="3501"/>
                  </a:cubicBezTo>
                  <a:lnTo>
                    <a:pt x="3036" y="3311"/>
                  </a:lnTo>
                  <a:cubicBezTo>
                    <a:pt x="3157" y="3336"/>
                    <a:pt x="3276" y="3348"/>
                    <a:pt x="3393" y="3348"/>
                  </a:cubicBezTo>
                  <a:cubicBezTo>
                    <a:pt x="4320" y="3348"/>
                    <a:pt x="5072" y="2585"/>
                    <a:pt x="5072" y="1644"/>
                  </a:cubicBezTo>
                  <a:cubicBezTo>
                    <a:pt x="5072" y="763"/>
                    <a:pt x="4310" y="1"/>
                    <a:pt x="33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61;p44"/>
            <p:cNvSpPr/>
            <p:nvPr/>
          </p:nvSpPr>
          <p:spPr>
            <a:xfrm>
              <a:off x="5219844" y="3334622"/>
              <a:ext cx="266355" cy="44546"/>
            </a:xfrm>
            <a:custGeom>
              <a:avLst/>
              <a:gdLst/>
              <a:ahLst/>
              <a:cxnLst/>
              <a:rect l="l" t="t" r="r" b="b"/>
              <a:pathLst>
                <a:path w="8407" h="1406" extrusionOk="0">
                  <a:moveTo>
                    <a:pt x="608" y="0"/>
                  </a:moveTo>
                  <a:cubicBezTo>
                    <a:pt x="287" y="0"/>
                    <a:pt x="1" y="274"/>
                    <a:pt x="1" y="619"/>
                  </a:cubicBezTo>
                  <a:lnTo>
                    <a:pt x="1" y="1405"/>
                  </a:lnTo>
                  <a:lnTo>
                    <a:pt x="8395" y="1405"/>
                  </a:lnTo>
                  <a:lnTo>
                    <a:pt x="8395" y="619"/>
                  </a:lnTo>
                  <a:lnTo>
                    <a:pt x="8407" y="619"/>
                  </a:lnTo>
                  <a:cubicBezTo>
                    <a:pt x="8407" y="286"/>
                    <a:pt x="8145" y="0"/>
                    <a:pt x="7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62;p44"/>
            <p:cNvSpPr/>
            <p:nvPr/>
          </p:nvSpPr>
          <p:spPr>
            <a:xfrm>
              <a:off x="5220224" y="3379136"/>
              <a:ext cx="266355" cy="182966"/>
            </a:xfrm>
            <a:custGeom>
              <a:avLst/>
              <a:gdLst/>
              <a:ahLst/>
              <a:cxnLst/>
              <a:rect l="l" t="t" r="r" b="b"/>
              <a:pathLst>
                <a:path w="8407" h="5775" extrusionOk="0">
                  <a:moveTo>
                    <a:pt x="1" y="0"/>
                  </a:moveTo>
                  <a:lnTo>
                    <a:pt x="1" y="5167"/>
                  </a:lnTo>
                  <a:cubicBezTo>
                    <a:pt x="1" y="5489"/>
                    <a:pt x="275" y="5775"/>
                    <a:pt x="608" y="5775"/>
                  </a:cubicBezTo>
                  <a:lnTo>
                    <a:pt x="7799" y="5775"/>
                  </a:lnTo>
                  <a:cubicBezTo>
                    <a:pt x="8133" y="5775"/>
                    <a:pt x="8407" y="5501"/>
                    <a:pt x="8407" y="5167"/>
                  </a:cubicBezTo>
                  <a:lnTo>
                    <a:pt x="84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63;p44"/>
            <p:cNvSpPr/>
            <p:nvPr/>
          </p:nvSpPr>
          <p:spPr>
            <a:xfrm>
              <a:off x="5390740" y="3347422"/>
              <a:ext cx="19643" cy="19675"/>
            </a:xfrm>
            <a:custGeom>
              <a:avLst/>
              <a:gdLst/>
              <a:ahLst/>
              <a:cxnLst/>
              <a:rect l="l" t="t" r="r" b="b"/>
              <a:pathLst>
                <a:path w="620" h="621" extrusionOk="0">
                  <a:moveTo>
                    <a:pt x="310" y="1"/>
                  </a:moveTo>
                  <a:cubicBezTo>
                    <a:pt x="131" y="1"/>
                    <a:pt x="0" y="144"/>
                    <a:pt x="0" y="311"/>
                  </a:cubicBezTo>
                  <a:cubicBezTo>
                    <a:pt x="0" y="489"/>
                    <a:pt x="131" y="620"/>
                    <a:pt x="310" y="620"/>
                  </a:cubicBezTo>
                  <a:cubicBezTo>
                    <a:pt x="477" y="620"/>
                    <a:pt x="620" y="489"/>
                    <a:pt x="620" y="311"/>
                  </a:cubicBezTo>
                  <a:cubicBezTo>
                    <a:pt x="620" y="144"/>
                    <a:pt x="477" y="1"/>
                    <a:pt x="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64;p44"/>
            <p:cNvSpPr/>
            <p:nvPr/>
          </p:nvSpPr>
          <p:spPr>
            <a:xfrm>
              <a:off x="5420173" y="3347422"/>
              <a:ext cx="20023" cy="19675"/>
            </a:xfrm>
            <a:custGeom>
              <a:avLst/>
              <a:gdLst/>
              <a:ahLst/>
              <a:cxnLst/>
              <a:rect l="l" t="t" r="r" b="b"/>
              <a:pathLst>
                <a:path w="632" h="621" extrusionOk="0">
                  <a:moveTo>
                    <a:pt x="322" y="1"/>
                  </a:moveTo>
                  <a:cubicBezTo>
                    <a:pt x="143" y="1"/>
                    <a:pt x="0" y="144"/>
                    <a:pt x="0" y="311"/>
                  </a:cubicBezTo>
                  <a:cubicBezTo>
                    <a:pt x="0" y="489"/>
                    <a:pt x="143" y="620"/>
                    <a:pt x="322" y="620"/>
                  </a:cubicBezTo>
                  <a:cubicBezTo>
                    <a:pt x="488" y="620"/>
                    <a:pt x="631" y="489"/>
                    <a:pt x="631" y="311"/>
                  </a:cubicBezTo>
                  <a:cubicBezTo>
                    <a:pt x="631" y="144"/>
                    <a:pt x="488"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265;p44"/>
            <p:cNvSpPr/>
            <p:nvPr/>
          </p:nvSpPr>
          <p:spPr>
            <a:xfrm>
              <a:off x="5449954" y="3347422"/>
              <a:ext cx="19643" cy="19675"/>
            </a:xfrm>
            <a:custGeom>
              <a:avLst/>
              <a:gdLst/>
              <a:ahLst/>
              <a:cxnLst/>
              <a:rect l="l" t="t" r="r" b="b"/>
              <a:pathLst>
                <a:path w="620" h="621" extrusionOk="0">
                  <a:moveTo>
                    <a:pt x="310" y="1"/>
                  </a:moveTo>
                  <a:cubicBezTo>
                    <a:pt x="144" y="1"/>
                    <a:pt x="1" y="144"/>
                    <a:pt x="1" y="311"/>
                  </a:cubicBezTo>
                  <a:cubicBezTo>
                    <a:pt x="1" y="489"/>
                    <a:pt x="144" y="620"/>
                    <a:pt x="310" y="620"/>
                  </a:cubicBezTo>
                  <a:cubicBezTo>
                    <a:pt x="489" y="620"/>
                    <a:pt x="620" y="489"/>
                    <a:pt x="620" y="311"/>
                  </a:cubicBezTo>
                  <a:cubicBezTo>
                    <a:pt x="620" y="144"/>
                    <a:pt x="489"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66;p44"/>
            <p:cNvSpPr/>
            <p:nvPr/>
          </p:nvSpPr>
          <p:spPr>
            <a:xfrm>
              <a:off x="5289261" y="3411579"/>
              <a:ext cx="128282" cy="105249"/>
            </a:xfrm>
            <a:custGeom>
              <a:avLst/>
              <a:gdLst/>
              <a:ahLst/>
              <a:cxnLst/>
              <a:rect l="l" t="t" r="r" b="b"/>
              <a:pathLst>
                <a:path w="4049" h="3322" extrusionOk="0">
                  <a:moveTo>
                    <a:pt x="2013" y="643"/>
                  </a:moveTo>
                  <a:cubicBezTo>
                    <a:pt x="2072" y="643"/>
                    <a:pt x="2132" y="655"/>
                    <a:pt x="2156" y="691"/>
                  </a:cubicBezTo>
                  <a:cubicBezTo>
                    <a:pt x="2203" y="714"/>
                    <a:pt x="2215" y="762"/>
                    <a:pt x="2215" y="786"/>
                  </a:cubicBezTo>
                  <a:lnTo>
                    <a:pt x="2215" y="2191"/>
                  </a:lnTo>
                  <a:cubicBezTo>
                    <a:pt x="2215" y="2262"/>
                    <a:pt x="2132" y="2334"/>
                    <a:pt x="2025" y="2334"/>
                  </a:cubicBezTo>
                  <a:cubicBezTo>
                    <a:pt x="1965" y="2334"/>
                    <a:pt x="1918" y="2322"/>
                    <a:pt x="1870" y="2298"/>
                  </a:cubicBezTo>
                  <a:cubicBezTo>
                    <a:pt x="1834" y="2262"/>
                    <a:pt x="1810" y="2215"/>
                    <a:pt x="1810" y="2191"/>
                  </a:cubicBezTo>
                  <a:lnTo>
                    <a:pt x="1799" y="786"/>
                  </a:lnTo>
                  <a:cubicBezTo>
                    <a:pt x="1799" y="702"/>
                    <a:pt x="1870" y="643"/>
                    <a:pt x="1977" y="643"/>
                  </a:cubicBezTo>
                  <a:close/>
                  <a:moveTo>
                    <a:pt x="1977" y="2667"/>
                  </a:moveTo>
                  <a:cubicBezTo>
                    <a:pt x="2037" y="2667"/>
                    <a:pt x="2096" y="2679"/>
                    <a:pt x="2120" y="2727"/>
                  </a:cubicBezTo>
                  <a:cubicBezTo>
                    <a:pt x="2168" y="2750"/>
                    <a:pt x="2180" y="2798"/>
                    <a:pt x="2180" y="2858"/>
                  </a:cubicBezTo>
                  <a:cubicBezTo>
                    <a:pt x="2215" y="2905"/>
                    <a:pt x="2203" y="2953"/>
                    <a:pt x="2156" y="2988"/>
                  </a:cubicBezTo>
                  <a:cubicBezTo>
                    <a:pt x="2108" y="3024"/>
                    <a:pt x="2072" y="3048"/>
                    <a:pt x="2013" y="3048"/>
                  </a:cubicBezTo>
                  <a:cubicBezTo>
                    <a:pt x="1953" y="3048"/>
                    <a:pt x="1906" y="3036"/>
                    <a:pt x="1858" y="2988"/>
                  </a:cubicBezTo>
                  <a:cubicBezTo>
                    <a:pt x="1810" y="2965"/>
                    <a:pt x="1799" y="2917"/>
                    <a:pt x="1799" y="2858"/>
                  </a:cubicBezTo>
                  <a:cubicBezTo>
                    <a:pt x="1799" y="2810"/>
                    <a:pt x="1810" y="2774"/>
                    <a:pt x="1846" y="2727"/>
                  </a:cubicBezTo>
                  <a:cubicBezTo>
                    <a:pt x="1882" y="2691"/>
                    <a:pt x="1918" y="2667"/>
                    <a:pt x="1965" y="2667"/>
                  </a:cubicBezTo>
                  <a:close/>
                  <a:moveTo>
                    <a:pt x="2025" y="0"/>
                  </a:moveTo>
                  <a:cubicBezTo>
                    <a:pt x="1894" y="0"/>
                    <a:pt x="1775" y="71"/>
                    <a:pt x="1679" y="226"/>
                  </a:cubicBezTo>
                  <a:lnTo>
                    <a:pt x="108" y="2750"/>
                  </a:lnTo>
                  <a:cubicBezTo>
                    <a:pt x="13" y="2905"/>
                    <a:pt x="1" y="3036"/>
                    <a:pt x="60" y="3155"/>
                  </a:cubicBezTo>
                  <a:cubicBezTo>
                    <a:pt x="120" y="3262"/>
                    <a:pt x="251" y="3322"/>
                    <a:pt x="429" y="3322"/>
                  </a:cubicBezTo>
                  <a:lnTo>
                    <a:pt x="3644" y="3322"/>
                  </a:lnTo>
                  <a:cubicBezTo>
                    <a:pt x="3811" y="3322"/>
                    <a:pt x="3954" y="3262"/>
                    <a:pt x="4013" y="3155"/>
                  </a:cubicBezTo>
                  <a:cubicBezTo>
                    <a:pt x="4049" y="3036"/>
                    <a:pt x="4037" y="2905"/>
                    <a:pt x="3942" y="2750"/>
                  </a:cubicBezTo>
                  <a:lnTo>
                    <a:pt x="2370" y="226"/>
                  </a:lnTo>
                  <a:cubicBezTo>
                    <a:pt x="2275" y="71"/>
                    <a:pt x="2156"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67;p44"/>
            <p:cNvSpPr/>
            <p:nvPr/>
          </p:nvSpPr>
          <p:spPr>
            <a:xfrm>
              <a:off x="5208914" y="4537924"/>
              <a:ext cx="304089" cy="266735"/>
            </a:xfrm>
            <a:custGeom>
              <a:avLst/>
              <a:gdLst/>
              <a:ahLst/>
              <a:cxnLst/>
              <a:rect l="l" t="t" r="r" b="b"/>
              <a:pathLst>
                <a:path w="9598" h="8419" extrusionOk="0">
                  <a:moveTo>
                    <a:pt x="2656" y="1"/>
                  </a:moveTo>
                  <a:cubicBezTo>
                    <a:pt x="2489" y="1"/>
                    <a:pt x="2322" y="96"/>
                    <a:pt x="2251" y="239"/>
                  </a:cubicBezTo>
                  <a:lnTo>
                    <a:pt x="96" y="3978"/>
                  </a:lnTo>
                  <a:cubicBezTo>
                    <a:pt x="1" y="4132"/>
                    <a:pt x="1" y="4311"/>
                    <a:pt x="96" y="4442"/>
                  </a:cubicBezTo>
                  <a:lnTo>
                    <a:pt x="2251" y="8181"/>
                  </a:lnTo>
                  <a:cubicBezTo>
                    <a:pt x="2334" y="8323"/>
                    <a:pt x="2489" y="8419"/>
                    <a:pt x="2656" y="8419"/>
                  </a:cubicBezTo>
                  <a:lnTo>
                    <a:pt x="6954" y="8419"/>
                  </a:lnTo>
                  <a:cubicBezTo>
                    <a:pt x="7121" y="8419"/>
                    <a:pt x="7287" y="8323"/>
                    <a:pt x="7359" y="8181"/>
                  </a:cubicBezTo>
                  <a:lnTo>
                    <a:pt x="9514" y="4442"/>
                  </a:lnTo>
                  <a:cubicBezTo>
                    <a:pt x="9597" y="4287"/>
                    <a:pt x="9597" y="4109"/>
                    <a:pt x="9514" y="3978"/>
                  </a:cubicBezTo>
                  <a:lnTo>
                    <a:pt x="7359" y="239"/>
                  </a:lnTo>
                  <a:cubicBezTo>
                    <a:pt x="7263" y="96"/>
                    <a:pt x="7121" y="1"/>
                    <a:pt x="6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68;p44"/>
            <p:cNvSpPr/>
            <p:nvPr/>
          </p:nvSpPr>
          <p:spPr>
            <a:xfrm>
              <a:off x="5289641" y="4585321"/>
              <a:ext cx="140734" cy="187655"/>
            </a:xfrm>
            <a:custGeom>
              <a:avLst/>
              <a:gdLst/>
              <a:ahLst/>
              <a:cxnLst/>
              <a:rect l="l" t="t" r="r" b="b"/>
              <a:pathLst>
                <a:path w="4442" h="5923" extrusionOk="0">
                  <a:moveTo>
                    <a:pt x="2370" y="3565"/>
                  </a:moveTo>
                  <a:cubicBezTo>
                    <a:pt x="2429" y="3744"/>
                    <a:pt x="2513" y="3899"/>
                    <a:pt x="2620" y="4029"/>
                  </a:cubicBezTo>
                  <a:cubicBezTo>
                    <a:pt x="2775" y="4244"/>
                    <a:pt x="2906" y="4446"/>
                    <a:pt x="2930" y="4803"/>
                  </a:cubicBezTo>
                  <a:lnTo>
                    <a:pt x="2930" y="4863"/>
                  </a:lnTo>
                  <a:cubicBezTo>
                    <a:pt x="2953" y="5292"/>
                    <a:pt x="2620" y="5649"/>
                    <a:pt x="2215" y="5649"/>
                  </a:cubicBezTo>
                  <a:cubicBezTo>
                    <a:pt x="1822" y="5649"/>
                    <a:pt x="1477" y="5292"/>
                    <a:pt x="1477" y="4863"/>
                  </a:cubicBezTo>
                  <a:lnTo>
                    <a:pt x="1477" y="4815"/>
                  </a:lnTo>
                  <a:cubicBezTo>
                    <a:pt x="1477" y="4637"/>
                    <a:pt x="1525" y="4506"/>
                    <a:pt x="1548" y="4434"/>
                  </a:cubicBezTo>
                  <a:cubicBezTo>
                    <a:pt x="1620" y="4577"/>
                    <a:pt x="1739" y="4732"/>
                    <a:pt x="1953" y="4732"/>
                  </a:cubicBezTo>
                  <a:cubicBezTo>
                    <a:pt x="2025" y="4732"/>
                    <a:pt x="2072" y="4672"/>
                    <a:pt x="2072" y="4613"/>
                  </a:cubicBezTo>
                  <a:cubicBezTo>
                    <a:pt x="2072" y="4434"/>
                    <a:pt x="2072" y="4244"/>
                    <a:pt x="2120" y="4041"/>
                  </a:cubicBezTo>
                  <a:cubicBezTo>
                    <a:pt x="2156" y="3887"/>
                    <a:pt x="2251" y="3720"/>
                    <a:pt x="2370" y="3565"/>
                  </a:cubicBezTo>
                  <a:close/>
                  <a:moveTo>
                    <a:pt x="2842" y="0"/>
                  </a:moveTo>
                  <a:cubicBezTo>
                    <a:pt x="2815" y="0"/>
                    <a:pt x="2789" y="9"/>
                    <a:pt x="2763" y="29"/>
                  </a:cubicBezTo>
                  <a:cubicBezTo>
                    <a:pt x="2215" y="410"/>
                    <a:pt x="1775" y="1065"/>
                    <a:pt x="1608" y="1696"/>
                  </a:cubicBezTo>
                  <a:cubicBezTo>
                    <a:pt x="1501" y="2124"/>
                    <a:pt x="1489" y="2613"/>
                    <a:pt x="1477" y="2946"/>
                  </a:cubicBezTo>
                  <a:cubicBezTo>
                    <a:pt x="965" y="2839"/>
                    <a:pt x="870" y="2077"/>
                    <a:pt x="870" y="2077"/>
                  </a:cubicBezTo>
                  <a:cubicBezTo>
                    <a:pt x="870" y="2041"/>
                    <a:pt x="834" y="2005"/>
                    <a:pt x="798" y="1994"/>
                  </a:cubicBezTo>
                  <a:cubicBezTo>
                    <a:pt x="786" y="1988"/>
                    <a:pt x="769" y="1985"/>
                    <a:pt x="748" y="1985"/>
                  </a:cubicBezTo>
                  <a:cubicBezTo>
                    <a:pt x="727" y="1985"/>
                    <a:pt x="703" y="1988"/>
                    <a:pt x="679" y="1994"/>
                  </a:cubicBezTo>
                  <a:cubicBezTo>
                    <a:pt x="655" y="2005"/>
                    <a:pt x="48" y="2315"/>
                    <a:pt x="1" y="3589"/>
                  </a:cubicBezTo>
                  <a:lnTo>
                    <a:pt x="1" y="3708"/>
                  </a:lnTo>
                  <a:cubicBezTo>
                    <a:pt x="1" y="4922"/>
                    <a:pt x="1001" y="5923"/>
                    <a:pt x="2215" y="5923"/>
                  </a:cubicBezTo>
                  <a:cubicBezTo>
                    <a:pt x="3442" y="5923"/>
                    <a:pt x="4418" y="4922"/>
                    <a:pt x="4418" y="3708"/>
                  </a:cubicBezTo>
                  <a:cubicBezTo>
                    <a:pt x="4442" y="3613"/>
                    <a:pt x="4418" y="3446"/>
                    <a:pt x="4418" y="3446"/>
                  </a:cubicBezTo>
                  <a:cubicBezTo>
                    <a:pt x="4346" y="2577"/>
                    <a:pt x="3942" y="2017"/>
                    <a:pt x="3584" y="1529"/>
                  </a:cubicBezTo>
                  <a:cubicBezTo>
                    <a:pt x="3251" y="1089"/>
                    <a:pt x="2965" y="696"/>
                    <a:pt x="2965" y="112"/>
                  </a:cubicBezTo>
                  <a:cubicBezTo>
                    <a:pt x="2965" y="77"/>
                    <a:pt x="2930" y="29"/>
                    <a:pt x="2906" y="17"/>
                  </a:cubicBezTo>
                  <a:cubicBezTo>
                    <a:pt x="2884" y="6"/>
                    <a:pt x="2863" y="0"/>
                    <a:pt x="2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69;p44"/>
            <p:cNvSpPr/>
            <p:nvPr/>
          </p:nvSpPr>
          <p:spPr>
            <a:xfrm>
              <a:off x="4481262" y="2329337"/>
              <a:ext cx="6812" cy="26043"/>
            </a:xfrm>
            <a:custGeom>
              <a:avLst/>
              <a:gdLst/>
              <a:ahLst/>
              <a:cxnLst/>
              <a:rect l="l" t="t" r="r" b="b"/>
              <a:pathLst>
                <a:path w="215" h="822" extrusionOk="0">
                  <a:moveTo>
                    <a:pt x="108" y="0"/>
                  </a:moveTo>
                  <a:cubicBezTo>
                    <a:pt x="48" y="0"/>
                    <a:pt x="1" y="48"/>
                    <a:pt x="1" y="107"/>
                  </a:cubicBezTo>
                  <a:lnTo>
                    <a:pt x="1" y="714"/>
                  </a:lnTo>
                  <a:cubicBezTo>
                    <a:pt x="1" y="774"/>
                    <a:pt x="48" y="822"/>
                    <a:pt x="108" y="822"/>
                  </a:cubicBezTo>
                  <a:cubicBezTo>
                    <a:pt x="167" y="822"/>
                    <a:pt x="215" y="762"/>
                    <a:pt x="215" y="714"/>
                  </a:cubicBezTo>
                  <a:lnTo>
                    <a:pt x="215" y="107"/>
                  </a:lnTo>
                  <a:cubicBezTo>
                    <a:pt x="215" y="48"/>
                    <a:pt x="167" y="0"/>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70;p44"/>
            <p:cNvSpPr/>
            <p:nvPr/>
          </p:nvSpPr>
          <p:spPr>
            <a:xfrm>
              <a:off x="4453730" y="2340267"/>
              <a:ext cx="21164" cy="20404"/>
            </a:xfrm>
            <a:custGeom>
              <a:avLst/>
              <a:gdLst/>
              <a:ahLst/>
              <a:cxnLst/>
              <a:rect l="l" t="t" r="r" b="b"/>
              <a:pathLst>
                <a:path w="668" h="644" extrusionOk="0">
                  <a:moveTo>
                    <a:pt x="115" y="0"/>
                  </a:moveTo>
                  <a:cubicBezTo>
                    <a:pt x="90" y="0"/>
                    <a:pt x="66" y="12"/>
                    <a:pt x="48" y="36"/>
                  </a:cubicBezTo>
                  <a:cubicBezTo>
                    <a:pt x="0" y="72"/>
                    <a:pt x="0" y="131"/>
                    <a:pt x="48" y="179"/>
                  </a:cubicBezTo>
                  <a:lnTo>
                    <a:pt x="477" y="608"/>
                  </a:lnTo>
                  <a:cubicBezTo>
                    <a:pt x="500" y="631"/>
                    <a:pt x="527" y="643"/>
                    <a:pt x="553" y="643"/>
                  </a:cubicBezTo>
                  <a:cubicBezTo>
                    <a:pt x="578" y="643"/>
                    <a:pt x="602" y="631"/>
                    <a:pt x="619" y="608"/>
                  </a:cubicBezTo>
                  <a:cubicBezTo>
                    <a:pt x="667" y="572"/>
                    <a:pt x="667" y="512"/>
                    <a:pt x="619" y="465"/>
                  </a:cubicBezTo>
                  <a:lnTo>
                    <a:pt x="191" y="36"/>
                  </a:lnTo>
                  <a:cubicBezTo>
                    <a:pt x="167" y="12"/>
                    <a:pt x="140"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71;p44"/>
            <p:cNvSpPr/>
            <p:nvPr/>
          </p:nvSpPr>
          <p:spPr>
            <a:xfrm>
              <a:off x="4453730" y="2381296"/>
              <a:ext cx="21164" cy="20499"/>
            </a:xfrm>
            <a:custGeom>
              <a:avLst/>
              <a:gdLst/>
              <a:ahLst/>
              <a:cxnLst/>
              <a:rect l="l" t="t" r="r" b="b"/>
              <a:pathLst>
                <a:path w="668" h="647" extrusionOk="0">
                  <a:moveTo>
                    <a:pt x="553" y="0"/>
                  </a:moveTo>
                  <a:cubicBezTo>
                    <a:pt x="527" y="0"/>
                    <a:pt x="500" y="9"/>
                    <a:pt x="477" y="27"/>
                  </a:cubicBezTo>
                  <a:lnTo>
                    <a:pt x="48" y="467"/>
                  </a:lnTo>
                  <a:cubicBezTo>
                    <a:pt x="0" y="503"/>
                    <a:pt x="0" y="563"/>
                    <a:pt x="48" y="610"/>
                  </a:cubicBezTo>
                  <a:cubicBezTo>
                    <a:pt x="66" y="634"/>
                    <a:pt x="90" y="646"/>
                    <a:pt x="115" y="646"/>
                  </a:cubicBezTo>
                  <a:cubicBezTo>
                    <a:pt x="140" y="646"/>
                    <a:pt x="167" y="634"/>
                    <a:pt x="191" y="610"/>
                  </a:cubicBezTo>
                  <a:lnTo>
                    <a:pt x="619" y="182"/>
                  </a:lnTo>
                  <a:cubicBezTo>
                    <a:pt x="667" y="134"/>
                    <a:pt x="667" y="75"/>
                    <a:pt x="619" y="27"/>
                  </a:cubicBezTo>
                  <a:cubicBezTo>
                    <a:pt x="602" y="9"/>
                    <a:pt x="578" y="0"/>
                    <a:pt x="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72;p44"/>
            <p:cNvSpPr/>
            <p:nvPr/>
          </p:nvSpPr>
          <p:spPr>
            <a:xfrm>
              <a:off x="4494854" y="2340267"/>
              <a:ext cx="21132" cy="20404"/>
            </a:xfrm>
            <a:custGeom>
              <a:avLst/>
              <a:gdLst/>
              <a:ahLst/>
              <a:cxnLst/>
              <a:rect l="l" t="t" r="r" b="b"/>
              <a:pathLst>
                <a:path w="667" h="644" extrusionOk="0">
                  <a:moveTo>
                    <a:pt x="543" y="0"/>
                  </a:moveTo>
                  <a:cubicBezTo>
                    <a:pt x="518" y="0"/>
                    <a:pt x="494" y="12"/>
                    <a:pt x="476" y="36"/>
                  </a:cubicBezTo>
                  <a:lnTo>
                    <a:pt x="36" y="465"/>
                  </a:lnTo>
                  <a:cubicBezTo>
                    <a:pt x="0" y="512"/>
                    <a:pt x="0" y="572"/>
                    <a:pt x="36" y="608"/>
                  </a:cubicBezTo>
                  <a:cubicBezTo>
                    <a:pt x="60" y="631"/>
                    <a:pt x="86" y="643"/>
                    <a:pt x="113" y="643"/>
                  </a:cubicBezTo>
                  <a:cubicBezTo>
                    <a:pt x="140" y="643"/>
                    <a:pt x="167" y="631"/>
                    <a:pt x="191" y="608"/>
                  </a:cubicBezTo>
                  <a:lnTo>
                    <a:pt x="619" y="179"/>
                  </a:lnTo>
                  <a:cubicBezTo>
                    <a:pt x="667" y="131"/>
                    <a:pt x="667" y="72"/>
                    <a:pt x="619" y="36"/>
                  </a:cubicBezTo>
                  <a:cubicBezTo>
                    <a:pt x="595" y="12"/>
                    <a:pt x="569" y="0"/>
                    <a:pt x="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73;p44"/>
            <p:cNvSpPr/>
            <p:nvPr/>
          </p:nvSpPr>
          <p:spPr>
            <a:xfrm>
              <a:off x="4442799" y="2367799"/>
              <a:ext cx="26043" cy="6432"/>
            </a:xfrm>
            <a:custGeom>
              <a:avLst/>
              <a:gdLst/>
              <a:ahLst/>
              <a:cxnLst/>
              <a:rect l="l" t="t" r="r" b="b"/>
              <a:pathLst>
                <a:path w="822" h="203" extrusionOk="0">
                  <a:moveTo>
                    <a:pt x="107" y="0"/>
                  </a:moveTo>
                  <a:cubicBezTo>
                    <a:pt x="48" y="0"/>
                    <a:pt x="0" y="36"/>
                    <a:pt x="0" y="96"/>
                  </a:cubicBezTo>
                  <a:cubicBezTo>
                    <a:pt x="0" y="155"/>
                    <a:pt x="48" y="203"/>
                    <a:pt x="107" y="203"/>
                  </a:cubicBezTo>
                  <a:lnTo>
                    <a:pt x="714" y="203"/>
                  </a:lnTo>
                  <a:cubicBezTo>
                    <a:pt x="774" y="203"/>
                    <a:pt x="822" y="155"/>
                    <a:pt x="822" y="96"/>
                  </a:cubicBezTo>
                  <a:cubicBezTo>
                    <a:pt x="822" y="36"/>
                    <a:pt x="774" y="0"/>
                    <a:pt x="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74;p44"/>
            <p:cNvSpPr/>
            <p:nvPr/>
          </p:nvSpPr>
          <p:spPr>
            <a:xfrm>
              <a:off x="4480501" y="2386650"/>
              <a:ext cx="6812" cy="25695"/>
            </a:xfrm>
            <a:custGeom>
              <a:avLst/>
              <a:gdLst/>
              <a:ahLst/>
              <a:cxnLst/>
              <a:rect l="l" t="t" r="r" b="b"/>
              <a:pathLst>
                <a:path w="215" h="811" extrusionOk="0">
                  <a:moveTo>
                    <a:pt x="108" y="1"/>
                  </a:moveTo>
                  <a:cubicBezTo>
                    <a:pt x="60" y="1"/>
                    <a:pt x="13" y="37"/>
                    <a:pt x="1" y="96"/>
                  </a:cubicBezTo>
                  <a:lnTo>
                    <a:pt x="1" y="715"/>
                  </a:lnTo>
                  <a:cubicBezTo>
                    <a:pt x="1" y="775"/>
                    <a:pt x="48" y="810"/>
                    <a:pt x="108" y="810"/>
                  </a:cubicBezTo>
                  <a:cubicBezTo>
                    <a:pt x="167" y="810"/>
                    <a:pt x="215" y="775"/>
                    <a:pt x="215" y="715"/>
                  </a:cubicBezTo>
                  <a:lnTo>
                    <a:pt x="215" y="96"/>
                  </a:lnTo>
                  <a:cubicBezTo>
                    <a:pt x="215" y="37"/>
                    <a:pt x="167"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75;p44"/>
            <p:cNvSpPr/>
            <p:nvPr/>
          </p:nvSpPr>
          <p:spPr>
            <a:xfrm>
              <a:off x="4493713" y="2381201"/>
              <a:ext cx="21164" cy="20213"/>
            </a:xfrm>
            <a:custGeom>
              <a:avLst/>
              <a:gdLst/>
              <a:ahLst/>
              <a:cxnLst/>
              <a:rect l="l" t="t" r="r" b="b"/>
              <a:pathLst>
                <a:path w="668" h="638" extrusionOk="0">
                  <a:moveTo>
                    <a:pt x="124" y="0"/>
                  </a:moveTo>
                  <a:cubicBezTo>
                    <a:pt x="99" y="0"/>
                    <a:pt x="72" y="6"/>
                    <a:pt x="48" y="18"/>
                  </a:cubicBezTo>
                  <a:cubicBezTo>
                    <a:pt x="0" y="66"/>
                    <a:pt x="0" y="125"/>
                    <a:pt x="48" y="173"/>
                  </a:cubicBezTo>
                  <a:lnTo>
                    <a:pt x="477" y="601"/>
                  </a:lnTo>
                  <a:cubicBezTo>
                    <a:pt x="500" y="625"/>
                    <a:pt x="527" y="637"/>
                    <a:pt x="554" y="637"/>
                  </a:cubicBezTo>
                  <a:cubicBezTo>
                    <a:pt x="581" y="637"/>
                    <a:pt x="608" y="625"/>
                    <a:pt x="631" y="601"/>
                  </a:cubicBezTo>
                  <a:cubicBezTo>
                    <a:pt x="667" y="554"/>
                    <a:pt x="667" y="494"/>
                    <a:pt x="631" y="447"/>
                  </a:cubicBezTo>
                  <a:lnTo>
                    <a:pt x="191" y="18"/>
                  </a:lnTo>
                  <a:cubicBezTo>
                    <a:pt x="173" y="6"/>
                    <a:pt x="149" y="0"/>
                    <a:pt x="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76;p44"/>
            <p:cNvSpPr/>
            <p:nvPr/>
          </p:nvSpPr>
          <p:spPr>
            <a:xfrm>
              <a:off x="4493713" y="2340267"/>
              <a:ext cx="21164" cy="20404"/>
            </a:xfrm>
            <a:custGeom>
              <a:avLst/>
              <a:gdLst/>
              <a:ahLst/>
              <a:cxnLst/>
              <a:rect l="l" t="t" r="r" b="b"/>
              <a:pathLst>
                <a:path w="668" h="644" extrusionOk="0">
                  <a:moveTo>
                    <a:pt x="554" y="0"/>
                  </a:moveTo>
                  <a:cubicBezTo>
                    <a:pt x="527" y="0"/>
                    <a:pt x="500" y="12"/>
                    <a:pt x="477" y="36"/>
                  </a:cubicBezTo>
                  <a:lnTo>
                    <a:pt x="48" y="465"/>
                  </a:lnTo>
                  <a:cubicBezTo>
                    <a:pt x="0" y="512"/>
                    <a:pt x="0" y="572"/>
                    <a:pt x="48" y="608"/>
                  </a:cubicBezTo>
                  <a:cubicBezTo>
                    <a:pt x="72" y="631"/>
                    <a:pt x="99" y="643"/>
                    <a:pt x="124" y="643"/>
                  </a:cubicBezTo>
                  <a:cubicBezTo>
                    <a:pt x="149" y="643"/>
                    <a:pt x="173" y="631"/>
                    <a:pt x="191" y="608"/>
                  </a:cubicBezTo>
                  <a:lnTo>
                    <a:pt x="631" y="179"/>
                  </a:lnTo>
                  <a:cubicBezTo>
                    <a:pt x="667" y="131"/>
                    <a:pt x="667" y="72"/>
                    <a:pt x="631" y="36"/>
                  </a:cubicBezTo>
                  <a:cubicBezTo>
                    <a:pt x="608" y="12"/>
                    <a:pt x="5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77;p44"/>
            <p:cNvSpPr/>
            <p:nvPr/>
          </p:nvSpPr>
          <p:spPr>
            <a:xfrm>
              <a:off x="4452589" y="2381201"/>
              <a:ext cx="21544" cy="20213"/>
            </a:xfrm>
            <a:custGeom>
              <a:avLst/>
              <a:gdLst/>
              <a:ahLst/>
              <a:cxnLst/>
              <a:rect l="l" t="t" r="r" b="b"/>
              <a:pathLst>
                <a:path w="680" h="638" extrusionOk="0">
                  <a:moveTo>
                    <a:pt x="559" y="0"/>
                  </a:moveTo>
                  <a:cubicBezTo>
                    <a:pt x="530" y="0"/>
                    <a:pt x="501" y="6"/>
                    <a:pt x="477" y="18"/>
                  </a:cubicBezTo>
                  <a:lnTo>
                    <a:pt x="48" y="447"/>
                  </a:lnTo>
                  <a:cubicBezTo>
                    <a:pt x="1" y="494"/>
                    <a:pt x="1" y="554"/>
                    <a:pt x="48" y="601"/>
                  </a:cubicBezTo>
                  <a:cubicBezTo>
                    <a:pt x="72" y="625"/>
                    <a:pt x="99" y="637"/>
                    <a:pt x="126" y="637"/>
                  </a:cubicBezTo>
                  <a:cubicBezTo>
                    <a:pt x="152" y="637"/>
                    <a:pt x="179" y="625"/>
                    <a:pt x="203" y="601"/>
                  </a:cubicBezTo>
                  <a:lnTo>
                    <a:pt x="632" y="173"/>
                  </a:lnTo>
                  <a:cubicBezTo>
                    <a:pt x="679" y="125"/>
                    <a:pt x="679" y="66"/>
                    <a:pt x="632" y="18"/>
                  </a:cubicBezTo>
                  <a:cubicBezTo>
                    <a:pt x="614" y="6"/>
                    <a:pt x="587" y="0"/>
                    <a:pt x="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78;p44"/>
            <p:cNvSpPr/>
            <p:nvPr/>
          </p:nvSpPr>
          <p:spPr>
            <a:xfrm>
              <a:off x="4499733" y="2367039"/>
              <a:ext cx="26075" cy="6812"/>
            </a:xfrm>
            <a:custGeom>
              <a:avLst/>
              <a:gdLst/>
              <a:ahLst/>
              <a:cxnLst/>
              <a:rect l="l" t="t" r="r" b="b"/>
              <a:pathLst>
                <a:path w="823" h="215" extrusionOk="0">
                  <a:moveTo>
                    <a:pt x="108" y="1"/>
                  </a:moveTo>
                  <a:cubicBezTo>
                    <a:pt x="49" y="1"/>
                    <a:pt x="1" y="48"/>
                    <a:pt x="1" y="108"/>
                  </a:cubicBezTo>
                  <a:cubicBezTo>
                    <a:pt x="1" y="167"/>
                    <a:pt x="49" y="215"/>
                    <a:pt x="108" y="215"/>
                  </a:cubicBezTo>
                  <a:lnTo>
                    <a:pt x="715" y="215"/>
                  </a:lnTo>
                  <a:cubicBezTo>
                    <a:pt x="775" y="215"/>
                    <a:pt x="822" y="167"/>
                    <a:pt x="822" y="108"/>
                  </a:cubicBezTo>
                  <a:cubicBezTo>
                    <a:pt x="822" y="48"/>
                    <a:pt x="775"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79;p44"/>
            <p:cNvSpPr/>
            <p:nvPr/>
          </p:nvSpPr>
          <p:spPr>
            <a:xfrm>
              <a:off x="4120651" y="1692962"/>
              <a:ext cx="6812" cy="26043"/>
            </a:xfrm>
            <a:custGeom>
              <a:avLst/>
              <a:gdLst/>
              <a:ahLst/>
              <a:cxnLst/>
              <a:rect l="l" t="t" r="r" b="b"/>
              <a:pathLst>
                <a:path w="215" h="822" extrusionOk="0">
                  <a:moveTo>
                    <a:pt x="107" y="0"/>
                  </a:moveTo>
                  <a:cubicBezTo>
                    <a:pt x="48" y="0"/>
                    <a:pt x="0" y="48"/>
                    <a:pt x="0" y="107"/>
                  </a:cubicBezTo>
                  <a:lnTo>
                    <a:pt x="0" y="715"/>
                  </a:lnTo>
                  <a:cubicBezTo>
                    <a:pt x="0" y="774"/>
                    <a:pt x="48" y="822"/>
                    <a:pt x="107" y="822"/>
                  </a:cubicBezTo>
                  <a:cubicBezTo>
                    <a:pt x="167" y="822"/>
                    <a:pt x="214" y="774"/>
                    <a:pt x="214" y="715"/>
                  </a:cubicBezTo>
                  <a:lnTo>
                    <a:pt x="214" y="107"/>
                  </a:lnTo>
                  <a:cubicBezTo>
                    <a:pt x="214" y="48"/>
                    <a:pt x="167"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80;p44"/>
            <p:cNvSpPr/>
            <p:nvPr/>
          </p:nvSpPr>
          <p:spPr>
            <a:xfrm>
              <a:off x="4093088" y="1704177"/>
              <a:ext cx="21164" cy="20499"/>
            </a:xfrm>
            <a:custGeom>
              <a:avLst/>
              <a:gdLst/>
              <a:ahLst/>
              <a:cxnLst/>
              <a:rect l="l" t="t" r="r" b="b"/>
              <a:pathLst>
                <a:path w="668" h="647" extrusionOk="0">
                  <a:moveTo>
                    <a:pt x="114" y="0"/>
                  </a:moveTo>
                  <a:cubicBezTo>
                    <a:pt x="87" y="0"/>
                    <a:pt x="61" y="9"/>
                    <a:pt x="37" y="27"/>
                  </a:cubicBezTo>
                  <a:cubicBezTo>
                    <a:pt x="1" y="75"/>
                    <a:pt x="1" y="134"/>
                    <a:pt x="37" y="182"/>
                  </a:cubicBezTo>
                  <a:lnTo>
                    <a:pt x="477" y="611"/>
                  </a:lnTo>
                  <a:cubicBezTo>
                    <a:pt x="495" y="634"/>
                    <a:pt x="519" y="646"/>
                    <a:pt x="544" y="646"/>
                  </a:cubicBezTo>
                  <a:cubicBezTo>
                    <a:pt x="570" y="646"/>
                    <a:pt x="596" y="634"/>
                    <a:pt x="620" y="611"/>
                  </a:cubicBezTo>
                  <a:cubicBezTo>
                    <a:pt x="668" y="563"/>
                    <a:pt x="668" y="503"/>
                    <a:pt x="620" y="468"/>
                  </a:cubicBezTo>
                  <a:lnTo>
                    <a:pt x="191" y="27"/>
                  </a:lnTo>
                  <a:cubicBezTo>
                    <a:pt x="168" y="9"/>
                    <a:pt x="141"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81;p44"/>
            <p:cNvSpPr/>
            <p:nvPr/>
          </p:nvSpPr>
          <p:spPr>
            <a:xfrm>
              <a:off x="4093088" y="1745016"/>
              <a:ext cx="21164" cy="20213"/>
            </a:xfrm>
            <a:custGeom>
              <a:avLst/>
              <a:gdLst/>
              <a:ahLst/>
              <a:cxnLst/>
              <a:rect l="l" t="t" r="r" b="b"/>
              <a:pathLst>
                <a:path w="668" h="638" extrusionOk="0">
                  <a:moveTo>
                    <a:pt x="544" y="0"/>
                  </a:moveTo>
                  <a:cubicBezTo>
                    <a:pt x="519" y="0"/>
                    <a:pt x="495" y="12"/>
                    <a:pt x="477" y="36"/>
                  </a:cubicBezTo>
                  <a:lnTo>
                    <a:pt x="37" y="465"/>
                  </a:lnTo>
                  <a:cubicBezTo>
                    <a:pt x="1" y="512"/>
                    <a:pt x="1" y="572"/>
                    <a:pt x="37" y="619"/>
                  </a:cubicBezTo>
                  <a:cubicBezTo>
                    <a:pt x="61" y="631"/>
                    <a:pt x="87" y="637"/>
                    <a:pt x="114" y="637"/>
                  </a:cubicBezTo>
                  <a:cubicBezTo>
                    <a:pt x="141" y="637"/>
                    <a:pt x="168" y="631"/>
                    <a:pt x="191" y="619"/>
                  </a:cubicBezTo>
                  <a:lnTo>
                    <a:pt x="620" y="191"/>
                  </a:lnTo>
                  <a:cubicBezTo>
                    <a:pt x="668" y="143"/>
                    <a:pt x="668" y="84"/>
                    <a:pt x="620" y="36"/>
                  </a:cubicBezTo>
                  <a:cubicBezTo>
                    <a:pt x="596" y="12"/>
                    <a:pt x="570" y="0"/>
                    <a:pt x="5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82;p44"/>
            <p:cNvSpPr/>
            <p:nvPr/>
          </p:nvSpPr>
          <p:spPr>
            <a:xfrm>
              <a:off x="4133831" y="1704177"/>
              <a:ext cx="21544" cy="20499"/>
            </a:xfrm>
            <a:custGeom>
              <a:avLst/>
              <a:gdLst/>
              <a:ahLst/>
              <a:cxnLst/>
              <a:rect l="l" t="t" r="r" b="b"/>
              <a:pathLst>
                <a:path w="680" h="647" extrusionOk="0">
                  <a:moveTo>
                    <a:pt x="554" y="0"/>
                  </a:moveTo>
                  <a:cubicBezTo>
                    <a:pt x="528" y="0"/>
                    <a:pt x="501" y="9"/>
                    <a:pt x="477" y="27"/>
                  </a:cubicBezTo>
                  <a:lnTo>
                    <a:pt x="48" y="468"/>
                  </a:lnTo>
                  <a:cubicBezTo>
                    <a:pt x="1" y="503"/>
                    <a:pt x="1" y="563"/>
                    <a:pt x="48" y="611"/>
                  </a:cubicBezTo>
                  <a:cubicBezTo>
                    <a:pt x="72" y="634"/>
                    <a:pt x="99" y="646"/>
                    <a:pt x="126" y="646"/>
                  </a:cubicBezTo>
                  <a:cubicBezTo>
                    <a:pt x="153" y="646"/>
                    <a:pt x="179" y="634"/>
                    <a:pt x="203" y="611"/>
                  </a:cubicBezTo>
                  <a:lnTo>
                    <a:pt x="632" y="182"/>
                  </a:lnTo>
                  <a:cubicBezTo>
                    <a:pt x="680" y="134"/>
                    <a:pt x="680" y="75"/>
                    <a:pt x="632" y="27"/>
                  </a:cubicBezTo>
                  <a:cubicBezTo>
                    <a:pt x="608" y="9"/>
                    <a:pt x="5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83;p44"/>
            <p:cNvSpPr/>
            <p:nvPr/>
          </p:nvSpPr>
          <p:spPr>
            <a:xfrm>
              <a:off x="4082157" y="1731424"/>
              <a:ext cx="26075" cy="6812"/>
            </a:xfrm>
            <a:custGeom>
              <a:avLst/>
              <a:gdLst/>
              <a:ahLst/>
              <a:cxnLst/>
              <a:rect l="l" t="t" r="r" b="b"/>
              <a:pathLst>
                <a:path w="823" h="215" extrusionOk="0">
                  <a:moveTo>
                    <a:pt x="108" y="1"/>
                  </a:moveTo>
                  <a:cubicBezTo>
                    <a:pt x="48" y="1"/>
                    <a:pt x="1" y="48"/>
                    <a:pt x="1" y="108"/>
                  </a:cubicBezTo>
                  <a:cubicBezTo>
                    <a:pt x="1" y="167"/>
                    <a:pt x="48" y="215"/>
                    <a:pt x="108" y="215"/>
                  </a:cubicBezTo>
                  <a:lnTo>
                    <a:pt x="715" y="215"/>
                  </a:lnTo>
                  <a:cubicBezTo>
                    <a:pt x="775" y="215"/>
                    <a:pt x="822" y="167"/>
                    <a:pt x="822" y="108"/>
                  </a:cubicBezTo>
                  <a:cubicBezTo>
                    <a:pt x="822" y="48"/>
                    <a:pt x="775"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284;p44"/>
            <p:cNvSpPr/>
            <p:nvPr/>
          </p:nvSpPr>
          <p:spPr>
            <a:xfrm>
              <a:off x="4120271" y="1750275"/>
              <a:ext cx="6812" cy="26075"/>
            </a:xfrm>
            <a:custGeom>
              <a:avLst/>
              <a:gdLst/>
              <a:ahLst/>
              <a:cxnLst/>
              <a:rect l="l" t="t" r="r" b="b"/>
              <a:pathLst>
                <a:path w="215" h="823" extrusionOk="0">
                  <a:moveTo>
                    <a:pt x="107" y="1"/>
                  </a:moveTo>
                  <a:cubicBezTo>
                    <a:pt x="48" y="1"/>
                    <a:pt x="0" y="49"/>
                    <a:pt x="0" y="108"/>
                  </a:cubicBezTo>
                  <a:lnTo>
                    <a:pt x="0" y="715"/>
                  </a:lnTo>
                  <a:cubicBezTo>
                    <a:pt x="0" y="775"/>
                    <a:pt x="48" y="823"/>
                    <a:pt x="107" y="823"/>
                  </a:cubicBezTo>
                  <a:cubicBezTo>
                    <a:pt x="167" y="823"/>
                    <a:pt x="215" y="775"/>
                    <a:pt x="215" y="715"/>
                  </a:cubicBezTo>
                  <a:lnTo>
                    <a:pt x="215" y="108"/>
                  </a:lnTo>
                  <a:cubicBezTo>
                    <a:pt x="215" y="49"/>
                    <a:pt x="167"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85;p44"/>
            <p:cNvSpPr/>
            <p:nvPr/>
          </p:nvSpPr>
          <p:spPr>
            <a:xfrm>
              <a:off x="4133103" y="1744636"/>
              <a:ext cx="21132" cy="20499"/>
            </a:xfrm>
            <a:custGeom>
              <a:avLst/>
              <a:gdLst/>
              <a:ahLst/>
              <a:cxnLst/>
              <a:rect l="l" t="t" r="r" b="b"/>
              <a:pathLst>
                <a:path w="667" h="647" extrusionOk="0">
                  <a:moveTo>
                    <a:pt x="124" y="0"/>
                  </a:moveTo>
                  <a:cubicBezTo>
                    <a:pt x="95" y="0"/>
                    <a:pt x="66" y="12"/>
                    <a:pt x="48" y="36"/>
                  </a:cubicBezTo>
                  <a:cubicBezTo>
                    <a:pt x="0" y="84"/>
                    <a:pt x="0" y="143"/>
                    <a:pt x="48" y="179"/>
                  </a:cubicBezTo>
                  <a:lnTo>
                    <a:pt x="476" y="620"/>
                  </a:lnTo>
                  <a:cubicBezTo>
                    <a:pt x="500" y="637"/>
                    <a:pt x="527" y="646"/>
                    <a:pt x="552" y="646"/>
                  </a:cubicBezTo>
                  <a:cubicBezTo>
                    <a:pt x="577" y="646"/>
                    <a:pt x="601" y="637"/>
                    <a:pt x="619" y="620"/>
                  </a:cubicBezTo>
                  <a:cubicBezTo>
                    <a:pt x="667" y="572"/>
                    <a:pt x="667" y="512"/>
                    <a:pt x="619" y="465"/>
                  </a:cubicBezTo>
                  <a:lnTo>
                    <a:pt x="191" y="36"/>
                  </a:lnTo>
                  <a:cubicBezTo>
                    <a:pt x="179" y="12"/>
                    <a:pt x="152" y="0"/>
                    <a:pt x="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86;p44"/>
            <p:cNvSpPr/>
            <p:nvPr/>
          </p:nvSpPr>
          <p:spPr>
            <a:xfrm>
              <a:off x="4133103" y="1703512"/>
              <a:ext cx="21132" cy="20784"/>
            </a:xfrm>
            <a:custGeom>
              <a:avLst/>
              <a:gdLst/>
              <a:ahLst/>
              <a:cxnLst/>
              <a:rect l="l" t="t" r="r" b="b"/>
              <a:pathLst>
                <a:path w="667" h="656" extrusionOk="0">
                  <a:moveTo>
                    <a:pt x="557" y="1"/>
                  </a:moveTo>
                  <a:cubicBezTo>
                    <a:pt x="530" y="1"/>
                    <a:pt x="500" y="13"/>
                    <a:pt x="476" y="36"/>
                  </a:cubicBezTo>
                  <a:lnTo>
                    <a:pt x="48" y="465"/>
                  </a:lnTo>
                  <a:cubicBezTo>
                    <a:pt x="0" y="513"/>
                    <a:pt x="0" y="572"/>
                    <a:pt x="48" y="620"/>
                  </a:cubicBezTo>
                  <a:cubicBezTo>
                    <a:pt x="66" y="644"/>
                    <a:pt x="89" y="655"/>
                    <a:pt x="115" y="655"/>
                  </a:cubicBezTo>
                  <a:cubicBezTo>
                    <a:pt x="140" y="655"/>
                    <a:pt x="167" y="644"/>
                    <a:pt x="191" y="620"/>
                  </a:cubicBezTo>
                  <a:lnTo>
                    <a:pt x="619" y="191"/>
                  </a:lnTo>
                  <a:cubicBezTo>
                    <a:pt x="667" y="143"/>
                    <a:pt x="667" y="84"/>
                    <a:pt x="619" y="36"/>
                  </a:cubicBezTo>
                  <a:cubicBezTo>
                    <a:pt x="607" y="13"/>
                    <a:pt x="583" y="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87;p44"/>
            <p:cNvSpPr/>
            <p:nvPr/>
          </p:nvSpPr>
          <p:spPr>
            <a:xfrm>
              <a:off x="4092359" y="1744636"/>
              <a:ext cx="21132" cy="20499"/>
            </a:xfrm>
            <a:custGeom>
              <a:avLst/>
              <a:gdLst/>
              <a:ahLst/>
              <a:cxnLst/>
              <a:rect l="l" t="t" r="r" b="b"/>
              <a:pathLst>
                <a:path w="667" h="647" extrusionOk="0">
                  <a:moveTo>
                    <a:pt x="554" y="0"/>
                  </a:moveTo>
                  <a:cubicBezTo>
                    <a:pt x="527" y="0"/>
                    <a:pt x="500" y="12"/>
                    <a:pt x="476" y="36"/>
                  </a:cubicBezTo>
                  <a:lnTo>
                    <a:pt x="48" y="465"/>
                  </a:lnTo>
                  <a:cubicBezTo>
                    <a:pt x="0" y="512"/>
                    <a:pt x="0" y="572"/>
                    <a:pt x="48" y="620"/>
                  </a:cubicBezTo>
                  <a:cubicBezTo>
                    <a:pt x="72" y="637"/>
                    <a:pt x="98" y="646"/>
                    <a:pt x="125" y="646"/>
                  </a:cubicBezTo>
                  <a:cubicBezTo>
                    <a:pt x="152" y="646"/>
                    <a:pt x="179" y="637"/>
                    <a:pt x="203" y="620"/>
                  </a:cubicBezTo>
                  <a:lnTo>
                    <a:pt x="631" y="179"/>
                  </a:lnTo>
                  <a:cubicBezTo>
                    <a:pt x="667" y="143"/>
                    <a:pt x="667" y="84"/>
                    <a:pt x="631" y="36"/>
                  </a:cubicBezTo>
                  <a:cubicBezTo>
                    <a:pt x="607" y="12"/>
                    <a:pt x="5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88;p44"/>
            <p:cNvSpPr/>
            <p:nvPr/>
          </p:nvSpPr>
          <p:spPr>
            <a:xfrm>
              <a:off x="4139503" y="1731044"/>
              <a:ext cx="26043" cy="6843"/>
            </a:xfrm>
            <a:custGeom>
              <a:avLst/>
              <a:gdLst/>
              <a:ahLst/>
              <a:cxnLst/>
              <a:rect l="l" t="t" r="r" b="b"/>
              <a:pathLst>
                <a:path w="822" h="216" extrusionOk="0">
                  <a:moveTo>
                    <a:pt x="108" y="1"/>
                  </a:moveTo>
                  <a:cubicBezTo>
                    <a:pt x="48" y="1"/>
                    <a:pt x="0" y="48"/>
                    <a:pt x="0" y="108"/>
                  </a:cubicBezTo>
                  <a:cubicBezTo>
                    <a:pt x="0" y="167"/>
                    <a:pt x="48" y="215"/>
                    <a:pt x="108" y="215"/>
                  </a:cubicBezTo>
                  <a:lnTo>
                    <a:pt x="715" y="215"/>
                  </a:lnTo>
                  <a:cubicBezTo>
                    <a:pt x="774" y="215"/>
                    <a:pt x="822" y="167"/>
                    <a:pt x="822" y="108"/>
                  </a:cubicBezTo>
                  <a:cubicBezTo>
                    <a:pt x="822" y="48"/>
                    <a:pt x="774"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89;p44"/>
            <p:cNvSpPr/>
            <p:nvPr/>
          </p:nvSpPr>
          <p:spPr>
            <a:xfrm>
              <a:off x="5178752" y="1738204"/>
              <a:ext cx="6812" cy="26075"/>
            </a:xfrm>
            <a:custGeom>
              <a:avLst/>
              <a:gdLst/>
              <a:ahLst/>
              <a:cxnLst/>
              <a:rect l="l" t="t" r="r" b="b"/>
              <a:pathLst>
                <a:path w="215" h="823" extrusionOk="0">
                  <a:moveTo>
                    <a:pt x="107" y="1"/>
                  </a:moveTo>
                  <a:cubicBezTo>
                    <a:pt x="48" y="1"/>
                    <a:pt x="0" y="49"/>
                    <a:pt x="0" y="108"/>
                  </a:cubicBezTo>
                  <a:lnTo>
                    <a:pt x="0" y="715"/>
                  </a:lnTo>
                  <a:cubicBezTo>
                    <a:pt x="0" y="775"/>
                    <a:pt x="48" y="823"/>
                    <a:pt x="107" y="823"/>
                  </a:cubicBezTo>
                  <a:cubicBezTo>
                    <a:pt x="167" y="823"/>
                    <a:pt x="214" y="775"/>
                    <a:pt x="214" y="715"/>
                  </a:cubicBezTo>
                  <a:lnTo>
                    <a:pt x="214" y="108"/>
                  </a:lnTo>
                  <a:cubicBezTo>
                    <a:pt x="214" y="49"/>
                    <a:pt x="167"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90;p44"/>
            <p:cNvSpPr/>
            <p:nvPr/>
          </p:nvSpPr>
          <p:spPr>
            <a:xfrm>
              <a:off x="5150840" y="1749452"/>
              <a:ext cx="21512" cy="20499"/>
            </a:xfrm>
            <a:custGeom>
              <a:avLst/>
              <a:gdLst/>
              <a:ahLst/>
              <a:cxnLst/>
              <a:rect l="l" t="t" r="r" b="b"/>
              <a:pathLst>
                <a:path w="679" h="647" extrusionOk="0">
                  <a:moveTo>
                    <a:pt x="125" y="0"/>
                  </a:moveTo>
                  <a:cubicBezTo>
                    <a:pt x="98" y="0"/>
                    <a:pt x="72" y="9"/>
                    <a:pt x="48" y="27"/>
                  </a:cubicBezTo>
                  <a:cubicBezTo>
                    <a:pt x="0" y="75"/>
                    <a:pt x="0" y="134"/>
                    <a:pt x="48" y="182"/>
                  </a:cubicBezTo>
                  <a:lnTo>
                    <a:pt x="488" y="610"/>
                  </a:lnTo>
                  <a:cubicBezTo>
                    <a:pt x="506" y="634"/>
                    <a:pt x="530" y="646"/>
                    <a:pt x="555" y="646"/>
                  </a:cubicBezTo>
                  <a:cubicBezTo>
                    <a:pt x="581" y="646"/>
                    <a:pt x="607" y="634"/>
                    <a:pt x="631" y="610"/>
                  </a:cubicBezTo>
                  <a:cubicBezTo>
                    <a:pt x="679" y="563"/>
                    <a:pt x="679" y="503"/>
                    <a:pt x="631" y="468"/>
                  </a:cubicBezTo>
                  <a:lnTo>
                    <a:pt x="203" y="27"/>
                  </a:lnTo>
                  <a:cubicBezTo>
                    <a:pt x="179" y="9"/>
                    <a:pt x="152" y="0"/>
                    <a:pt x="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91;p44"/>
            <p:cNvSpPr/>
            <p:nvPr/>
          </p:nvSpPr>
          <p:spPr>
            <a:xfrm>
              <a:off x="5151220" y="1790290"/>
              <a:ext cx="21132" cy="20752"/>
            </a:xfrm>
            <a:custGeom>
              <a:avLst/>
              <a:gdLst/>
              <a:ahLst/>
              <a:cxnLst/>
              <a:rect l="l" t="t" r="r" b="b"/>
              <a:pathLst>
                <a:path w="667" h="655" extrusionOk="0">
                  <a:moveTo>
                    <a:pt x="543" y="0"/>
                  </a:moveTo>
                  <a:cubicBezTo>
                    <a:pt x="518" y="0"/>
                    <a:pt x="494" y="12"/>
                    <a:pt x="476" y="36"/>
                  </a:cubicBezTo>
                  <a:lnTo>
                    <a:pt x="36" y="464"/>
                  </a:lnTo>
                  <a:cubicBezTo>
                    <a:pt x="0" y="512"/>
                    <a:pt x="0" y="572"/>
                    <a:pt x="36" y="619"/>
                  </a:cubicBezTo>
                  <a:cubicBezTo>
                    <a:pt x="60" y="643"/>
                    <a:pt x="86" y="655"/>
                    <a:pt x="113" y="655"/>
                  </a:cubicBezTo>
                  <a:cubicBezTo>
                    <a:pt x="140" y="655"/>
                    <a:pt x="167" y="643"/>
                    <a:pt x="191" y="619"/>
                  </a:cubicBezTo>
                  <a:lnTo>
                    <a:pt x="619" y="191"/>
                  </a:lnTo>
                  <a:cubicBezTo>
                    <a:pt x="667" y="143"/>
                    <a:pt x="667" y="83"/>
                    <a:pt x="619" y="36"/>
                  </a:cubicBezTo>
                  <a:cubicBezTo>
                    <a:pt x="595" y="12"/>
                    <a:pt x="569" y="0"/>
                    <a:pt x="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92;p44"/>
            <p:cNvSpPr/>
            <p:nvPr/>
          </p:nvSpPr>
          <p:spPr>
            <a:xfrm>
              <a:off x="5191932" y="1749452"/>
              <a:ext cx="21544" cy="20499"/>
            </a:xfrm>
            <a:custGeom>
              <a:avLst/>
              <a:gdLst/>
              <a:ahLst/>
              <a:cxnLst/>
              <a:rect l="l" t="t" r="r" b="b"/>
              <a:pathLst>
                <a:path w="680" h="647" extrusionOk="0">
                  <a:moveTo>
                    <a:pt x="555" y="0"/>
                  </a:moveTo>
                  <a:cubicBezTo>
                    <a:pt x="528" y="0"/>
                    <a:pt x="501" y="9"/>
                    <a:pt x="477" y="27"/>
                  </a:cubicBezTo>
                  <a:lnTo>
                    <a:pt x="49" y="468"/>
                  </a:lnTo>
                  <a:cubicBezTo>
                    <a:pt x="1" y="503"/>
                    <a:pt x="1" y="563"/>
                    <a:pt x="49" y="610"/>
                  </a:cubicBezTo>
                  <a:cubicBezTo>
                    <a:pt x="72" y="634"/>
                    <a:pt x="99" y="646"/>
                    <a:pt x="124" y="646"/>
                  </a:cubicBezTo>
                  <a:cubicBezTo>
                    <a:pt x="150" y="646"/>
                    <a:pt x="174" y="634"/>
                    <a:pt x="191" y="610"/>
                  </a:cubicBezTo>
                  <a:lnTo>
                    <a:pt x="632" y="182"/>
                  </a:lnTo>
                  <a:cubicBezTo>
                    <a:pt x="680" y="134"/>
                    <a:pt x="680" y="75"/>
                    <a:pt x="632" y="27"/>
                  </a:cubicBezTo>
                  <a:cubicBezTo>
                    <a:pt x="608" y="9"/>
                    <a:pt x="581" y="0"/>
                    <a:pt x="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93;p44"/>
            <p:cNvSpPr/>
            <p:nvPr/>
          </p:nvSpPr>
          <p:spPr>
            <a:xfrm>
              <a:off x="5140258" y="1776699"/>
              <a:ext cx="26075" cy="6812"/>
            </a:xfrm>
            <a:custGeom>
              <a:avLst/>
              <a:gdLst/>
              <a:ahLst/>
              <a:cxnLst/>
              <a:rect l="l" t="t" r="r" b="b"/>
              <a:pathLst>
                <a:path w="823" h="215" extrusionOk="0">
                  <a:moveTo>
                    <a:pt x="108" y="0"/>
                  </a:moveTo>
                  <a:cubicBezTo>
                    <a:pt x="36" y="0"/>
                    <a:pt x="1" y="48"/>
                    <a:pt x="1" y="108"/>
                  </a:cubicBezTo>
                  <a:cubicBezTo>
                    <a:pt x="1" y="167"/>
                    <a:pt x="36" y="215"/>
                    <a:pt x="108" y="215"/>
                  </a:cubicBezTo>
                  <a:lnTo>
                    <a:pt x="715" y="215"/>
                  </a:lnTo>
                  <a:cubicBezTo>
                    <a:pt x="775" y="215"/>
                    <a:pt x="822" y="167"/>
                    <a:pt x="822" y="108"/>
                  </a:cubicBezTo>
                  <a:cubicBezTo>
                    <a:pt x="822" y="48"/>
                    <a:pt x="775"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94;p44"/>
            <p:cNvSpPr/>
            <p:nvPr/>
          </p:nvSpPr>
          <p:spPr>
            <a:xfrm>
              <a:off x="5177992" y="1795550"/>
              <a:ext cx="6432" cy="26075"/>
            </a:xfrm>
            <a:custGeom>
              <a:avLst/>
              <a:gdLst/>
              <a:ahLst/>
              <a:cxnLst/>
              <a:rect l="l" t="t" r="r" b="b"/>
              <a:pathLst>
                <a:path w="203" h="823" extrusionOk="0">
                  <a:moveTo>
                    <a:pt x="108" y="1"/>
                  </a:moveTo>
                  <a:cubicBezTo>
                    <a:pt x="60" y="1"/>
                    <a:pt x="12" y="48"/>
                    <a:pt x="0" y="108"/>
                  </a:cubicBezTo>
                  <a:lnTo>
                    <a:pt x="0" y="715"/>
                  </a:lnTo>
                  <a:cubicBezTo>
                    <a:pt x="0" y="775"/>
                    <a:pt x="36" y="822"/>
                    <a:pt x="108" y="822"/>
                  </a:cubicBezTo>
                  <a:cubicBezTo>
                    <a:pt x="167" y="822"/>
                    <a:pt x="203" y="775"/>
                    <a:pt x="203" y="715"/>
                  </a:cubicBezTo>
                  <a:lnTo>
                    <a:pt x="203" y="108"/>
                  </a:lnTo>
                  <a:cubicBezTo>
                    <a:pt x="203" y="48"/>
                    <a:pt x="167" y="1"/>
                    <a:pt x="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95;p44"/>
            <p:cNvSpPr/>
            <p:nvPr/>
          </p:nvSpPr>
          <p:spPr>
            <a:xfrm>
              <a:off x="5191203" y="1790195"/>
              <a:ext cx="21132" cy="20118"/>
            </a:xfrm>
            <a:custGeom>
              <a:avLst/>
              <a:gdLst/>
              <a:ahLst/>
              <a:cxnLst/>
              <a:rect l="l" t="t" r="r" b="b"/>
              <a:pathLst>
                <a:path w="667" h="635" extrusionOk="0">
                  <a:moveTo>
                    <a:pt x="124" y="0"/>
                  </a:moveTo>
                  <a:cubicBezTo>
                    <a:pt x="95" y="0"/>
                    <a:pt x="66" y="9"/>
                    <a:pt x="48" y="27"/>
                  </a:cubicBezTo>
                  <a:cubicBezTo>
                    <a:pt x="0" y="74"/>
                    <a:pt x="0" y="134"/>
                    <a:pt x="48" y="170"/>
                  </a:cubicBezTo>
                  <a:lnTo>
                    <a:pt x="476" y="598"/>
                  </a:lnTo>
                  <a:cubicBezTo>
                    <a:pt x="500" y="622"/>
                    <a:pt x="527" y="634"/>
                    <a:pt x="552" y="634"/>
                  </a:cubicBezTo>
                  <a:cubicBezTo>
                    <a:pt x="578" y="634"/>
                    <a:pt x="601" y="622"/>
                    <a:pt x="619" y="598"/>
                  </a:cubicBezTo>
                  <a:cubicBezTo>
                    <a:pt x="667" y="563"/>
                    <a:pt x="667" y="503"/>
                    <a:pt x="619" y="455"/>
                  </a:cubicBezTo>
                  <a:lnTo>
                    <a:pt x="191" y="27"/>
                  </a:lnTo>
                  <a:cubicBezTo>
                    <a:pt x="179" y="9"/>
                    <a:pt x="152" y="0"/>
                    <a:pt x="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96;p44"/>
            <p:cNvSpPr/>
            <p:nvPr/>
          </p:nvSpPr>
          <p:spPr>
            <a:xfrm>
              <a:off x="5191203" y="1749357"/>
              <a:ext cx="21132" cy="20213"/>
            </a:xfrm>
            <a:custGeom>
              <a:avLst/>
              <a:gdLst/>
              <a:ahLst/>
              <a:cxnLst/>
              <a:rect l="l" t="t" r="r" b="b"/>
              <a:pathLst>
                <a:path w="667" h="638" extrusionOk="0">
                  <a:moveTo>
                    <a:pt x="548" y="0"/>
                  </a:moveTo>
                  <a:cubicBezTo>
                    <a:pt x="521" y="0"/>
                    <a:pt x="494" y="6"/>
                    <a:pt x="476" y="18"/>
                  </a:cubicBezTo>
                  <a:lnTo>
                    <a:pt x="36" y="447"/>
                  </a:lnTo>
                  <a:cubicBezTo>
                    <a:pt x="0" y="494"/>
                    <a:pt x="0" y="554"/>
                    <a:pt x="36" y="601"/>
                  </a:cubicBezTo>
                  <a:cubicBezTo>
                    <a:pt x="60" y="625"/>
                    <a:pt x="86" y="637"/>
                    <a:pt x="113" y="637"/>
                  </a:cubicBezTo>
                  <a:cubicBezTo>
                    <a:pt x="140" y="637"/>
                    <a:pt x="167" y="625"/>
                    <a:pt x="191" y="601"/>
                  </a:cubicBezTo>
                  <a:lnTo>
                    <a:pt x="619" y="173"/>
                  </a:lnTo>
                  <a:cubicBezTo>
                    <a:pt x="667" y="125"/>
                    <a:pt x="667" y="66"/>
                    <a:pt x="619" y="18"/>
                  </a:cubicBezTo>
                  <a:cubicBezTo>
                    <a:pt x="601" y="6"/>
                    <a:pt x="575" y="0"/>
                    <a:pt x="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7;p44"/>
            <p:cNvSpPr/>
            <p:nvPr/>
          </p:nvSpPr>
          <p:spPr>
            <a:xfrm>
              <a:off x="5150079" y="1790195"/>
              <a:ext cx="21164" cy="20118"/>
            </a:xfrm>
            <a:custGeom>
              <a:avLst/>
              <a:gdLst/>
              <a:ahLst/>
              <a:cxnLst/>
              <a:rect l="l" t="t" r="r" b="b"/>
              <a:pathLst>
                <a:path w="668" h="635" extrusionOk="0">
                  <a:moveTo>
                    <a:pt x="557" y="0"/>
                  </a:moveTo>
                  <a:cubicBezTo>
                    <a:pt x="530" y="0"/>
                    <a:pt x="500" y="9"/>
                    <a:pt x="477" y="27"/>
                  </a:cubicBezTo>
                  <a:lnTo>
                    <a:pt x="48" y="455"/>
                  </a:lnTo>
                  <a:cubicBezTo>
                    <a:pt x="0" y="503"/>
                    <a:pt x="0" y="563"/>
                    <a:pt x="48" y="598"/>
                  </a:cubicBezTo>
                  <a:cubicBezTo>
                    <a:pt x="66" y="622"/>
                    <a:pt x="90" y="634"/>
                    <a:pt x="115" y="634"/>
                  </a:cubicBezTo>
                  <a:cubicBezTo>
                    <a:pt x="140" y="634"/>
                    <a:pt x="167" y="622"/>
                    <a:pt x="191" y="598"/>
                  </a:cubicBezTo>
                  <a:lnTo>
                    <a:pt x="619" y="170"/>
                  </a:lnTo>
                  <a:cubicBezTo>
                    <a:pt x="667" y="134"/>
                    <a:pt x="667" y="74"/>
                    <a:pt x="619" y="27"/>
                  </a:cubicBezTo>
                  <a:cubicBezTo>
                    <a:pt x="608" y="9"/>
                    <a:pt x="584" y="0"/>
                    <a:pt x="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98;p44"/>
            <p:cNvSpPr/>
            <p:nvPr/>
          </p:nvSpPr>
          <p:spPr>
            <a:xfrm>
              <a:off x="5197223" y="1776318"/>
              <a:ext cx="26075" cy="6812"/>
            </a:xfrm>
            <a:custGeom>
              <a:avLst/>
              <a:gdLst/>
              <a:ahLst/>
              <a:cxnLst/>
              <a:rect l="l" t="t" r="r" b="b"/>
              <a:pathLst>
                <a:path w="823" h="215" extrusionOk="0">
                  <a:moveTo>
                    <a:pt x="108" y="1"/>
                  </a:moveTo>
                  <a:cubicBezTo>
                    <a:pt x="60" y="1"/>
                    <a:pt x="12" y="48"/>
                    <a:pt x="1" y="108"/>
                  </a:cubicBezTo>
                  <a:cubicBezTo>
                    <a:pt x="1" y="167"/>
                    <a:pt x="48" y="215"/>
                    <a:pt x="108" y="215"/>
                  </a:cubicBezTo>
                  <a:lnTo>
                    <a:pt x="715" y="215"/>
                  </a:lnTo>
                  <a:cubicBezTo>
                    <a:pt x="774" y="215"/>
                    <a:pt x="822" y="167"/>
                    <a:pt x="822" y="108"/>
                  </a:cubicBezTo>
                  <a:cubicBezTo>
                    <a:pt x="822" y="48"/>
                    <a:pt x="774"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99;p44"/>
            <p:cNvSpPr/>
            <p:nvPr/>
          </p:nvSpPr>
          <p:spPr>
            <a:xfrm>
              <a:off x="3770592" y="4486630"/>
              <a:ext cx="6432" cy="26075"/>
            </a:xfrm>
            <a:custGeom>
              <a:avLst/>
              <a:gdLst/>
              <a:ahLst/>
              <a:cxnLst/>
              <a:rect l="l" t="t" r="r" b="b"/>
              <a:pathLst>
                <a:path w="203" h="823" extrusionOk="0">
                  <a:moveTo>
                    <a:pt x="95" y="1"/>
                  </a:moveTo>
                  <a:cubicBezTo>
                    <a:pt x="36" y="1"/>
                    <a:pt x="0" y="48"/>
                    <a:pt x="0" y="108"/>
                  </a:cubicBezTo>
                  <a:lnTo>
                    <a:pt x="0" y="715"/>
                  </a:lnTo>
                  <a:cubicBezTo>
                    <a:pt x="0" y="775"/>
                    <a:pt x="36" y="822"/>
                    <a:pt x="95" y="822"/>
                  </a:cubicBezTo>
                  <a:cubicBezTo>
                    <a:pt x="155" y="822"/>
                    <a:pt x="203" y="775"/>
                    <a:pt x="203" y="715"/>
                  </a:cubicBezTo>
                  <a:lnTo>
                    <a:pt x="203" y="108"/>
                  </a:lnTo>
                  <a:cubicBezTo>
                    <a:pt x="203" y="48"/>
                    <a:pt x="155"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00;p44"/>
            <p:cNvSpPr/>
            <p:nvPr/>
          </p:nvSpPr>
          <p:spPr>
            <a:xfrm>
              <a:off x="3742679" y="4497940"/>
              <a:ext cx="21132" cy="20404"/>
            </a:xfrm>
            <a:custGeom>
              <a:avLst/>
              <a:gdLst/>
              <a:ahLst/>
              <a:cxnLst/>
              <a:rect l="l" t="t" r="r" b="b"/>
              <a:pathLst>
                <a:path w="667" h="644" extrusionOk="0">
                  <a:moveTo>
                    <a:pt x="115" y="1"/>
                  </a:moveTo>
                  <a:cubicBezTo>
                    <a:pt x="89" y="1"/>
                    <a:pt x="66" y="13"/>
                    <a:pt x="48" y="37"/>
                  </a:cubicBezTo>
                  <a:cubicBezTo>
                    <a:pt x="0" y="72"/>
                    <a:pt x="0" y="132"/>
                    <a:pt x="48" y="180"/>
                  </a:cubicBezTo>
                  <a:lnTo>
                    <a:pt x="476" y="608"/>
                  </a:lnTo>
                  <a:cubicBezTo>
                    <a:pt x="500" y="632"/>
                    <a:pt x="527" y="644"/>
                    <a:pt x="552" y="644"/>
                  </a:cubicBezTo>
                  <a:cubicBezTo>
                    <a:pt x="578" y="644"/>
                    <a:pt x="601" y="632"/>
                    <a:pt x="619" y="608"/>
                  </a:cubicBezTo>
                  <a:cubicBezTo>
                    <a:pt x="667" y="572"/>
                    <a:pt x="667" y="513"/>
                    <a:pt x="619" y="465"/>
                  </a:cubicBezTo>
                  <a:lnTo>
                    <a:pt x="191" y="37"/>
                  </a:lnTo>
                  <a:cubicBezTo>
                    <a:pt x="167" y="13"/>
                    <a:pt x="140" y="1"/>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01;p44"/>
            <p:cNvSpPr/>
            <p:nvPr/>
          </p:nvSpPr>
          <p:spPr>
            <a:xfrm>
              <a:off x="3742679" y="4538969"/>
              <a:ext cx="21132" cy="20213"/>
            </a:xfrm>
            <a:custGeom>
              <a:avLst/>
              <a:gdLst/>
              <a:ahLst/>
              <a:cxnLst/>
              <a:rect l="l" t="t" r="r" b="b"/>
              <a:pathLst>
                <a:path w="667" h="638" extrusionOk="0">
                  <a:moveTo>
                    <a:pt x="552" y="1"/>
                  </a:moveTo>
                  <a:cubicBezTo>
                    <a:pt x="527" y="1"/>
                    <a:pt x="500" y="10"/>
                    <a:pt x="476" y="28"/>
                  </a:cubicBezTo>
                  <a:lnTo>
                    <a:pt x="48" y="468"/>
                  </a:lnTo>
                  <a:cubicBezTo>
                    <a:pt x="0" y="504"/>
                    <a:pt x="0" y="563"/>
                    <a:pt x="48" y="611"/>
                  </a:cubicBezTo>
                  <a:cubicBezTo>
                    <a:pt x="66" y="629"/>
                    <a:pt x="89" y="638"/>
                    <a:pt x="115" y="638"/>
                  </a:cubicBezTo>
                  <a:cubicBezTo>
                    <a:pt x="140" y="638"/>
                    <a:pt x="167" y="629"/>
                    <a:pt x="191" y="611"/>
                  </a:cubicBezTo>
                  <a:lnTo>
                    <a:pt x="619" y="182"/>
                  </a:lnTo>
                  <a:cubicBezTo>
                    <a:pt x="667" y="135"/>
                    <a:pt x="667" y="75"/>
                    <a:pt x="619" y="28"/>
                  </a:cubicBezTo>
                  <a:cubicBezTo>
                    <a:pt x="601" y="10"/>
                    <a:pt x="578" y="1"/>
                    <a:pt x="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02;p44"/>
            <p:cNvSpPr/>
            <p:nvPr/>
          </p:nvSpPr>
          <p:spPr>
            <a:xfrm>
              <a:off x="3783771" y="4497940"/>
              <a:ext cx="21164" cy="20404"/>
            </a:xfrm>
            <a:custGeom>
              <a:avLst/>
              <a:gdLst/>
              <a:ahLst/>
              <a:cxnLst/>
              <a:rect l="l" t="t" r="r" b="b"/>
              <a:pathLst>
                <a:path w="668" h="644" extrusionOk="0">
                  <a:moveTo>
                    <a:pt x="544" y="1"/>
                  </a:moveTo>
                  <a:cubicBezTo>
                    <a:pt x="519" y="1"/>
                    <a:pt x="495" y="13"/>
                    <a:pt x="477" y="37"/>
                  </a:cubicBezTo>
                  <a:lnTo>
                    <a:pt x="37" y="465"/>
                  </a:lnTo>
                  <a:cubicBezTo>
                    <a:pt x="1" y="513"/>
                    <a:pt x="1" y="572"/>
                    <a:pt x="37" y="608"/>
                  </a:cubicBezTo>
                  <a:cubicBezTo>
                    <a:pt x="60" y="632"/>
                    <a:pt x="87" y="644"/>
                    <a:pt x="114" y="644"/>
                  </a:cubicBezTo>
                  <a:cubicBezTo>
                    <a:pt x="141" y="644"/>
                    <a:pt x="168" y="632"/>
                    <a:pt x="191" y="608"/>
                  </a:cubicBezTo>
                  <a:lnTo>
                    <a:pt x="620" y="180"/>
                  </a:lnTo>
                  <a:cubicBezTo>
                    <a:pt x="668" y="132"/>
                    <a:pt x="668" y="72"/>
                    <a:pt x="620" y="37"/>
                  </a:cubicBezTo>
                  <a:cubicBezTo>
                    <a:pt x="596" y="13"/>
                    <a:pt x="569" y="1"/>
                    <a:pt x="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03;p44"/>
            <p:cNvSpPr/>
            <p:nvPr/>
          </p:nvSpPr>
          <p:spPr>
            <a:xfrm>
              <a:off x="3731717" y="4525504"/>
              <a:ext cx="26075" cy="6432"/>
            </a:xfrm>
            <a:custGeom>
              <a:avLst/>
              <a:gdLst/>
              <a:ahLst/>
              <a:cxnLst/>
              <a:rect l="l" t="t" r="r" b="b"/>
              <a:pathLst>
                <a:path w="823" h="203" extrusionOk="0">
                  <a:moveTo>
                    <a:pt x="108" y="0"/>
                  </a:moveTo>
                  <a:cubicBezTo>
                    <a:pt x="48" y="0"/>
                    <a:pt x="1" y="36"/>
                    <a:pt x="1" y="95"/>
                  </a:cubicBezTo>
                  <a:cubicBezTo>
                    <a:pt x="1" y="155"/>
                    <a:pt x="48" y="202"/>
                    <a:pt x="108" y="202"/>
                  </a:cubicBezTo>
                  <a:lnTo>
                    <a:pt x="715" y="202"/>
                  </a:lnTo>
                  <a:cubicBezTo>
                    <a:pt x="775" y="202"/>
                    <a:pt x="822" y="155"/>
                    <a:pt x="822" y="95"/>
                  </a:cubicBezTo>
                  <a:cubicBezTo>
                    <a:pt x="822" y="36"/>
                    <a:pt x="775"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04;p44"/>
            <p:cNvSpPr/>
            <p:nvPr/>
          </p:nvSpPr>
          <p:spPr>
            <a:xfrm>
              <a:off x="3769451" y="4544355"/>
              <a:ext cx="6812" cy="25695"/>
            </a:xfrm>
            <a:custGeom>
              <a:avLst/>
              <a:gdLst/>
              <a:ahLst/>
              <a:cxnLst/>
              <a:rect l="l" t="t" r="r" b="b"/>
              <a:pathLst>
                <a:path w="215" h="811" extrusionOk="0">
                  <a:moveTo>
                    <a:pt x="108" y="0"/>
                  </a:moveTo>
                  <a:cubicBezTo>
                    <a:pt x="60" y="0"/>
                    <a:pt x="12" y="36"/>
                    <a:pt x="0" y="96"/>
                  </a:cubicBezTo>
                  <a:lnTo>
                    <a:pt x="0" y="715"/>
                  </a:lnTo>
                  <a:cubicBezTo>
                    <a:pt x="0" y="774"/>
                    <a:pt x="48" y="810"/>
                    <a:pt x="108" y="810"/>
                  </a:cubicBezTo>
                  <a:cubicBezTo>
                    <a:pt x="167" y="810"/>
                    <a:pt x="215" y="774"/>
                    <a:pt x="215" y="715"/>
                  </a:cubicBezTo>
                  <a:lnTo>
                    <a:pt x="215" y="96"/>
                  </a:lnTo>
                  <a:cubicBezTo>
                    <a:pt x="215" y="36"/>
                    <a:pt x="167" y="0"/>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05;p44"/>
            <p:cNvSpPr/>
            <p:nvPr/>
          </p:nvSpPr>
          <p:spPr>
            <a:xfrm>
              <a:off x="3782663" y="4538304"/>
              <a:ext cx="21132" cy="20499"/>
            </a:xfrm>
            <a:custGeom>
              <a:avLst/>
              <a:gdLst/>
              <a:ahLst/>
              <a:cxnLst/>
              <a:rect l="l" t="t" r="r" b="b"/>
              <a:pathLst>
                <a:path w="667" h="647" extrusionOk="0">
                  <a:moveTo>
                    <a:pt x="128" y="1"/>
                  </a:moveTo>
                  <a:cubicBezTo>
                    <a:pt x="101" y="1"/>
                    <a:pt x="72" y="13"/>
                    <a:pt x="48" y="37"/>
                  </a:cubicBezTo>
                  <a:cubicBezTo>
                    <a:pt x="0" y="84"/>
                    <a:pt x="0" y="144"/>
                    <a:pt x="48" y="191"/>
                  </a:cubicBezTo>
                  <a:lnTo>
                    <a:pt x="476" y="620"/>
                  </a:lnTo>
                  <a:cubicBezTo>
                    <a:pt x="500" y="638"/>
                    <a:pt x="527" y="647"/>
                    <a:pt x="554" y="647"/>
                  </a:cubicBezTo>
                  <a:cubicBezTo>
                    <a:pt x="581" y="647"/>
                    <a:pt x="607" y="638"/>
                    <a:pt x="631" y="620"/>
                  </a:cubicBezTo>
                  <a:cubicBezTo>
                    <a:pt x="667" y="572"/>
                    <a:pt x="667" y="513"/>
                    <a:pt x="631" y="465"/>
                  </a:cubicBezTo>
                  <a:lnTo>
                    <a:pt x="191" y="37"/>
                  </a:lnTo>
                  <a:cubicBezTo>
                    <a:pt x="179" y="13"/>
                    <a:pt x="155"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06;p44"/>
            <p:cNvSpPr/>
            <p:nvPr/>
          </p:nvSpPr>
          <p:spPr>
            <a:xfrm>
              <a:off x="3782663" y="4497497"/>
              <a:ext cx="21132" cy="20467"/>
            </a:xfrm>
            <a:custGeom>
              <a:avLst/>
              <a:gdLst/>
              <a:ahLst/>
              <a:cxnLst/>
              <a:rect l="l" t="t" r="r" b="b"/>
              <a:pathLst>
                <a:path w="667" h="646" extrusionOk="0">
                  <a:moveTo>
                    <a:pt x="554" y="0"/>
                  </a:moveTo>
                  <a:cubicBezTo>
                    <a:pt x="527" y="0"/>
                    <a:pt x="500" y="9"/>
                    <a:pt x="476" y="27"/>
                  </a:cubicBezTo>
                  <a:lnTo>
                    <a:pt x="48" y="467"/>
                  </a:lnTo>
                  <a:cubicBezTo>
                    <a:pt x="0" y="503"/>
                    <a:pt x="0" y="563"/>
                    <a:pt x="48" y="610"/>
                  </a:cubicBezTo>
                  <a:cubicBezTo>
                    <a:pt x="72" y="634"/>
                    <a:pt x="98" y="646"/>
                    <a:pt x="124" y="646"/>
                  </a:cubicBezTo>
                  <a:cubicBezTo>
                    <a:pt x="149" y="646"/>
                    <a:pt x="173" y="634"/>
                    <a:pt x="191" y="610"/>
                  </a:cubicBezTo>
                  <a:lnTo>
                    <a:pt x="631" y="182"/>
                  </a:lnTo>
                  <a:cubicBezTo>
                    <a:pt x="667" y="134"/>
                    <a:pt x="667" y="74"/>
                    <a:pt x="631" y="27"/>
                  </a:cubicBezTo>
                  <a:cubicBezTo>
                    <a:pt x="607" y="9"/>
                    <a:pt x="5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07;p44"/>
            <p:cNvSpPr/>
            <p:nvPr/>
          </p:nvSpPr>
          <p:spPr>
            <a:xfrm>
              <a:off x="3741539" y="4538304"/>
              <a:ext cx="21512" cy="20499"/>
            </a:xfrm>
            <a:custGeom>
              <a:avLst/>
              <a:gdLst/>
              <a:ahLst/>
              <a:cxnLst/>
              <a:rect l="l" t="t" r="r" b="b"/>
              <a:pathLst>
                <a:path w="679" h="647" extrusionOk="0">
                  <a:moveTo>
                    <a:pt x="558" y="1"/>
                  </a:moveTo>
                  <a:cubicBezTo>
                    <a:pt x="530" y="1"/>
                    <a:pt x="500" y="13"/>
                    <a:pt x="477" y="37"/>
                  </a:cubicBezTo>
                  <a:lnTo>
                    <a:pt x="48" y="465"/>
                  </a:lnTo>
                  <a:cubicBezTo>
                    <a:pt x="0" y="513"/>
                    <a:pt x="0" y="572"/>
                    <a:pt x="48" y="620"/>
                  </a:cubicBezTo>
                  <a:cubicBezTo>
                    <a:pt x="72" y="638"/>
                    <a:pt x="99" y="647"/>
                    <a:pt x="125" y="647"/>
                  </a:cubicBezTo>
                  <a:cubicBezTo>
                    <a:pt x="152" y="647"/>
                    <a:pt x="179" y="638"/>
                    <a:pt x="203" y="620"/>
                  </a:cubicBezTo>
                  <a:lnTo>
                    <a:pt x="631" y="191"/>
                  </a:lnTo>
                  <a:cubicBezTo>
                    <a:pt x="679" y="144"/>
                    <a:pt x="679" y="84"/>
                    <a:pt x="631" y="37"/>
                  </a:cubicBezTo>
                  <a:cubicBezTo>
                    <a:pt x="614" y="13"/>
                    <a:pt x="587" y="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08;p44"/>
            <p:cNvSpPr/>
            <p:nvPr/>
          </p:nvSpPr>
          <p:spPr>
            <a:xfrm>
              <a:off x="3788682" y="4524744"/>
              <a:ext cx="26075" cy="6812"/>
            </a:xfrm>
            <a:custGeom>
              <a:avLst/>
              <a:gdLst/>
              <a:ahLst/>
              <a:cxnLst/>
              <a:rect l="l" t="t" r="r" b="b"/>
              <a:pathLst>
                <a:path w="823" h="215" extrusionOk="0">
                  <a:moveTo>
                    <a:pt x="108" y="0"/>
                  </a:moveTo>
                  <a:cubicBezTo>
                    <a:pt x="60" y="0"/>
                    <a:pt x="24" y="48"/>
                    <a:pt x="1" y="107"/>
                  </a:cubicBezTo>
                  <a:cubicBezTo>
                    <a:pt x="1" y="167"/>
                    <a:pt x="48" y="215"/>
                    <a:pt x="108" y="215"/>
                  </a:cubicBezTo>
                  <a:lnTo>
                    <a:pt x="715" y="215"/>
                  </a:lnTo>
                  <a:cubicBezTo>
                    <a:pt x="775" y="215"/>
                    <a:pt x="822" y="167"/>
                    <a:pt x="822" y="107"/>
                  </a:cubicBezTo>
                  <a:cubicBezTo>
                    <a:pt x="822" y="48"/>
                    <a:pt x="775" y="0"/>
                    <a:pt x="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09;p44"/>
            <p:cNvSpPr/>
            <p:nvPr/>
          </p:nvSpPr>
          <p:spPr>
            <a:xfrm>
              <a:off x="5270790" y="4013610"/>
              <a:ext cx="6812" cy="26043"/>
            </a:xfrm>
            <a:custGeom>
              <a:avLst/>
              <a:gdLst/>
              <a:ahLst/>
              <a:cxnLst/>
              <a:rect l="l" t="t" r="r" b="b"/>
              <a:pathLst>
                <a:path w="215" h="822" extrusionOk="0">
                  <a:moveTo>
                    <a:pt x="107" y="0"/>
                  </a:moveTo>
                  <a:cubicBezTo>
                    <a:pt x="48" y="0"/>
                    <a:pt x="0" y="48"/>
                    <a:pt x="0" y="107"/>
                  </a:cubicBezTo>
                  <a:lnTo>
                    <a:pt x="0" y="715"/>
                  </a:lnTo>
                  <a:cubicBezTo>
                    <a:pt x="0" y="774"/>
                    <a:pt x="48" y="822"/>
                    <a:pt x="107" y="822"/>
                  </a:cubicBezTo>
                  <a:cubicBezTo>
                    <a:pt x="167" y="822"/>
                    <a:pt x="215" y="774"/>
                    <a:pt x="215" y="715"/>
                  </a:cubicBezTo>
                  <a:lnTo>
                    <a:pt x="215" y="107"/>
                  </a:lnTo>
                  <a:cubicBezTo>
                    <a:pt x="215" y="48"/>
                    <a:pt x="167"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10;p44"/>
            <p:cNvSpPr/>
            <p:nvPr/>
          </p:nvSpPr>
          <p:spPr>
            <a:xfrm>
              <a:off x="5243638" y="4024921"/>
              <a:ext cx="21132" cy="20499"/>
            </a:xfrm>
            <a:custGeom>
              <a:avLst/>
              <a:gdLst/>
              <a:ahLst/>
              <a:cxnLst/>
              <a:rect l="l" t="t" r="r" b="b"/>
              <a:pathLst>
                <a:path w="667" h="647" extrusionOk="0">
                  <a:moveTo>
                    <a:pt x="113" y="1"/>
                  </a:moveTo>
                  <a:cubicBezTo>
                    <a:pt x="86" y="1"/>
                    <a:pt x="60" y="12"/>
                    <a:pt x="36" y="36"/>
                  </a:cubicBezTo>
                  <a:cubicBezTo>
                    <a:pt x="0" y="84"/>
                    <a:pt x="0" y="143"/>
                    <a:pt x="36" y="179"/>
                  </a:cubicBezTo>
                  <a:lnTo>
                    <a:pt x="476" y="620"/>
                  </a:lnTo>
                  <a:cubicBezTo>
                    <a:pt x="488" y="638"/>
                    <a:pt x="512" y="646"/>
                    <a:pt x="539" y="646"/>
                  </a:cubicBezTo>
                  <a:cubicBezTo>
                    <a:pt x="566" y="646"/>
                    <a:pt x="595" y="638"/>
                    <a:pt x="619" y="620"/>
                  </a:cubicBezTo>
                  <a:cubicBezTo>
                    <a:pt x="667" y="572"/>
                    <a:pt x="667" y="512"/>
                    <a:pt x="619" y="465"/>
                  </a:cubicBezTo>
                  <a:lnTo>
                    <a:pt x="191" y="36"/>
                  </a:lnTo>
                  <a:cubicBezTo>
                    <a:pt x="167" y="12"/>
                    <a:pt x="140"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11;p44"/>
            <p:cNvSpPr/>
            <p:nvPr/>
          </p:nvSpPr>
          <p:spPr>
            <a:xfrm>
              <a:off x="5243638" y="4066044"/>
              <a:ext cx="21132" cy="20404"/>
            </a:xfrm>
            <a:custGeom>
              <a:avLst/>
              <a:gdLst/>
              <a:ahLst/>
              <a:cxnLst/>
              <a:rect l="l" t="t" r="r" b="b"/>
              <a:pathLst>
                <a:path w="667" h="644" extrusionOk="0">
                  <a:moveTo>
                    <a:pt x="543" y="0"/>
                  </a:moveTo>
                  <a:cubicBezTo>
                    <a:pt x="518" y="0"/>
                    <a:pt x="494" y="12"/>
                    <a:pt x="476" y="36"/>
                  </a:cubicBezTo>
                  <a:lnTo>
                    <a:pt x="36" y="465"/>
                  </a:lnTo>
                  <a:cubicBezTo>
                    <a:pt x="0" y="512"/>
                    <a:pt x="0" y="572"/>
                    <a:pt x="36" y="608"/>
                  </a:cubicBezTo>
                  <a:cubicBezTo>
                    <a:pt x="60" y="631"/>
                    <a:pt x="86" y="643"/>
                    <a:pt x="113" y="643"/>
                  </a:cubicBezTo>
                  <a:cubicBezTo>
                    <a:pt x="140" y="643"/>
                    <a:pt x="167" y="631"/>
                    <a:pt x="191" y="608"/>
                  </a:cubicBezTo>
                  <a:lnTo>
                    <a:pt x="619" y="179"/>
                  </a:lnTo>
                  <a:cubicBezTo>
                    <a:pt x="667" y="131"/>
                    <a:pt x="667" y="72"/>
                    <a:pt x="619" y="36"/>
                  </a:cubicBezTo>
                  <a:cubicBezTo>
                    <a:pt x="595" y="12"/>
                    <a:pt x="569" y="0"/>
                    <a:pt x="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12;p44"/>
            <p:cNvSpPr/>
            <p:nvPr/>
          </p:nvSpPr>
          <p:spPr>
            <a:xfrm>
              <a:off x="5284350" y="4024921"/>
              <a:ext cx="21544" cy="20499"/>
            </a:xfrm>
            <a:custGeom>
              <a:avLst/>
              <a:gdLst/>
              <a:ahLst/>
              <a:cxnLst/>
              <a:rect l="l" t="t" r="r" b="b"/>
              <a:pathLst>
                <a:path w="680" h="647" extrusionOk="0">
                  <a:moveTo>
                    <a:pt x="555" y="1"/>
                  </a:moveTo>
                  <a:cubicBezTo>
                    <a:pt x="528" y="1"/>
                    <a:pt x="501" y="12"/>
                    <a:pt x="477" y="36"/>
                  </a:cubicBezTo>
                  <a:lnTo>
                    <a:pt x="49" y="465"/>
                  </a:lnTo>
                  <a:cubicBezTo>
                    <a:pt x="1" y="512"/>
                    <a:pt x="1" y="572"/>
                    <a:pt x="49" y="620"/>
                  </a:cubicBezTo>
                  <a:cubicBezTo>
                    <a:pt x="66" y="638"/>
                    <a:pt x="93" y="646"/>
                    <a:pt x="121" y="646"/>
                  </a:cubicBezTo>
                  <a:cubicBezTo>
                    <a:pt x="150" y="646"/>
                    <a:pt x="180" y="638"/>
                    <a:pt x="203" y="620"/>
                  </a:cubicBezTo>
                  <a:lnTo>
                    <a:pt x="632" y="179"/>
                  </a:lnTo>
                  <a:cubicBezTo>
                    <a:pt x="680" y="143"/>
                    <a:pt x="680" y="84"/>
                    <a:pt x="632" y="36"/>
                  </a:cubicBezTo>
                  <a:cubicBezTo>
                    <a:pt x="608" y="12"/>
                    <a:pt x="581" y="1"/>
                    <a:pt x="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13;p44"/>
            <p:cNvSpPr/>
            <p:nvPr/>
          </p:nvSpPr>
          <p:spPr>
            <a:xfrm>
              <a:off x="5232676" y="4052453"/>
              <a:ext cx="26075" cy="6463"/>
            </a:xfrm>
            <a:custGeom>
              <a:avLst/>
              <a:gdLst/>
              <a:ahLst/>
              <a:cxnLst/>
              <a:rect l="l" t="t" r="r" b="b"/>
              <a:pathLst>
                <a:path w="823" h="204" extrusionOk="0">
                  <a:moveTo>
                    <a:pt x="108" y="1"/>
                  </a:moveTo>
                  <a:cubicBezTo>
                    <a:pt x="48" y="1"/>
                    <a:pt x="1" y="48"/>
                    <a:pt x="1" y="108"/>
                  </a:cubicBezTo>
                  <a:cubicBezTo>
                    <a:pt x="1" y="167"/>
                    <a:pt x="48" y="203"/>
                    <a:pt x="108" y="203"/>
                  </a:cubicBezTo>
                  <a:lnTo>
                    <a:pt x="715" y="203"/>
                  </a:lnTo>
                  <a:cubicBezTo>
                    <a:pt x="763" y="203"/>
                    <a:pt x="798" y="167"/>
                    <a:pt x="822" y="108"/>
                  </a:cubicBezTo>
                  <a:cubicBezTo>
                    <a:pt x="822" y="36"/>
                    <a:pt x="775"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314;p44"/>
            <p:cNvSpPr/>
            <p:nvPr/>
          </p:nvSpPr>
          <p:spPr>
            <a:xfrm>
              <a:off x="5270409" y="4071304"/>
              <a:ext cx="6432" cy="26075"/>
            </a:xfrm>
            <a:custGeom>
              <a:avLst/>
              <a:gdLst/>
              <a:ahLst/>
              <a:cxnLst/>
              <a:rect l="l" t="t" r="r" b="b"/>
              <a:pathLst>
                <a:path w="203" h="823" extrusionOk="0">
                  <a:moveTo>
                    <a:pt x="96" y="1"/>
                  </a:moveTo>
                  <a:cubicBezTo>
                    <a:pt x="48" y="1"/>
                    <a:pt x="0" y="49"/>
                    <a:pt x="0" y="108"/>
                  </a:cubicBezTo>
                  <a:lnTo>
                    <a:pt x="0" y="715"/>
                  </a:lnTo>
                  <a:cubicBezTo>
                    <a:pt x="0" y="775"/>
                    <a:pt x="36" y="823"/>
                    <a:pt x="96" y="823"/>
                  </a:cubicBezTo>
                  <a:cubicBezTo>
                    <a:pt x="167" y="823"/>
                    <a:pt x="203" y="775"/>
                    <a:pt x="203" y="715"/>
                  </a:cubicBezTo>
                  <a:lnTo>
                    <a:pt x="203" y="108"/>
                  </a:lnTo>
                  <a:cubicBezTo>
                    <a:pt x="203" y="49"/>
                    <a:pt x="167" y="1"/>
                    <a:pt x="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315;p44"/>
            <p:cNvSpPr/>
            <p:nvPr/>
          </p:nvSpPr>
          <p:spPr>
            <a:xfrm>
              <a:off x="5283621" y="4065569"/>
              <a:ext cx="21132" cy="20499"/>
            </a:xfrm>
            <a:custGeom>
              <a:avLst/>
              <a:gdLst/>
              <a:ahLst/>
              <a:cxnLst/>
              <a:rect l="l" t="t" r="r" b="b"/>
              <a:pathLst>
                <a:path w="667" h="647" extrusionOk="0">
                  <a:moveTo>
                    <a:pt x="115" y="0"/>
                  </a:moveTo>
                  <a:cubicBezTo>
                    <a:pt x="89" y="0"/>
                    <a:pt x="66" y="9"/>
                    <a:pt x="48" y="27"/>
                  </a:cubicBezTo>
                  <a:cubicBezTo>
                    <a:pt x="0" y="75"/>
                    <a:pt x="0" y="134"/>
                    <a:pt x="48" y="182"/>
                  </a:cubicBezTo>
                  <a:lnTo>
                    <a:pt x="476" y="611"/>
                  </a:lnTo>
                  <a:cubicBezTo>
                    <a:pt x="500" y="634"/>
                    <a:pt x="527" y="646"/>
                    <a:pt x="552" y="646"/>
                  </a:cubicBezTo>
                  <a:cubicBezTo>
                    <a:pt x="578" y="646"/>
                    <a:pt x="601" y="634"/>
                    <a:pt x="619" y="611"/>
                  </a:cubicBezTo>
                  <a:cubicBezTo>
                    <a:pt x="667" y="563"/>
                    <a:pt x="667" y="503"/>
                    <a:pt x="619" y="468"/>
                  </a:cubicBezTo>
                  <a:lnTo>
                    <a:pt x="191" y="27"/>
                  </a:lnTo>
                  <a:cubicBezTo>
                    <a:pt x="167" y="9"/>
                    <a:pt x="140"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316;p44"/>
            <p:cNvSpPr/>
            <p:nvPr/>
          </p:nvSpPr>
          <p:spPr>
            <a:xfrm>
              <a:off x="5283621" y="4024826"/>
              <a:ext cx="21132" cy="20118"/>
            </a:xfrm>
            <a:custGeom>
              <a:avLst/>
              <a:gdLst/>
              <a:ahLst/>
              <a:cxnLst/>
              <a:rect l="l" t="t" r="r" b="b"/>
              <a:pathLst>
                <a:path w="667" h="635" extrusionOk="0">
                  <a:moveTo>
                    <a:pt x="548" y="1"/>
                  </a:moveTo>
                  <a:cubicBezTo>
                    <a:pt x="524" y="1"/>
                    <a:pt x="500" y="9"/>
                    <a:pt x="476" y="27"/>
                  </a:cubicBezTo>
                  <a:lnTo>
                    <a:pt x="48" y="456"/>
                  </a:lnTo>
                  <a:cubicBezTo>
                    <a:pt x="0" y="492"/>
                    <a:pt x="0" y="563"/>
                    <a:pt x="48" y="599"/>
                  </a:cubicBezTo>
                  <a:cubicBezTo>
                    <a:pt x="66" y="623"/>
                    <a:pt x="89" y="635"/>
                    <a:pt x="115" y="635"/>
                  </a:cubicBezTo>
                  <a:cubicBezTo>
                    <a:pt x="140" y="635"/>
                    <a:pt x="167" y="623"/>
                    <a:pt x="191" y="599"/>
                  </a:cubicBezTo>
                  <a:lnTo>
                    <a:pt x="619" y="170"/>
                  </a:lnTo>
                  <a:cubicBezTo>
                    <a:pt x="667" y="123"/>
                    <a:pt x="667" y="63"/>
                    <a:pt x="619" y="27"/>
                  </a:cubicBezTo>
                  <a:cubicBezTo>
                    <a:pt x="595" y="9"/>
                    <a:pt x="572" y="1"/>
                    <a:pt x="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317;p44"/>
            <p:cNvSpPr/>
            <p:nvPr/>
          </p:nvSpPr>
          <p:spPr>
            <a:xfrm>
              <a:off x="5242497" y="4065569"/>
              <a:ext cx="21164" cy="20499"/>
            </a:xfrm>
            <a:custGeom>
              <a:avLst/>
              <a:gdLst/>
              <a:ahLst/>
              <a:cxnLst/>
              <a:rect l="l" t="t" r="r" b="b"/>
              <a:pathLst>
                <a:path w="668" h="647" extrusionOk="0">
                  <a:moveTo>
                    <a:pt x="554" y="0"/>
                  </a:moveTo>
                  <a:cubicBezTo>
                    <a:pt x="527" y="0"/>
                    <a:pt x="500" y="9"/>
                    <a:pt x="477" y="27"/>
                  </a:cubicBezTo>
                  <a:lnTo>
                    <a:pt x="48" y="468"/>
                  </a:lnTo>
                  <a:cubicBezTo>
                    <a:pt x="0" y="503"/>
                    <a:pt x="0" y="563"/>
                    <a:pt x="48" y="611"/>
                  </a:cubicBezTo>
                  <a:cubicBezTo>
                    <a:pt x="66" y="634"/>
                    <a:pt x="93" y="646"/>
                    <a:pt x="119" y="646"/>
                  </a:cubicBezTo>
                  <a:cubicBezTo>
                    <a:pt x="146" y="646"/>
                    <a:pt x="173" y="634"/>
                    <a:pt x="191" y="611"/>
                  </a:cubicBezTo>
                  <a:lnTo>
                    <a:pt x="631" y="182"/>
                  </a:lnTo>
                  <a:cubicBezTo>
                    <a:pt x="667" y="134"/>
                    <a:pt x="667" y="75"/>
                    <a:pt x="631" y="27"/>
                  </a:cubicBezTo>
                  <a:cubicBezTo>
                    <a:pt x="608" y="9"/>
                    <a:pt x="5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318;p44"/>
            <p:cNvSpPr/>
            <p:nvPr/>
          </p:nvSpPr>
          <p:spPr>
            <a:xfrm>
              <a:off x="5289641" y="4052072"/>
              <a:ext cx="26075" cy="6463"/>
            </a:xfrm>
            <a:custGeom>
              <a:avLst/>
              <a:gdLst/>
              <a:ahLst/>
              <a:cxnLst/>
              <a:rect l="l" t="t" r="r" b="b"/>
              <a:pathLst>
                <a:path w="823" h="204" extrusionOk="0">
                  <a:moveTo>
                    <a:pt x="108" y="1"/>
                  </a:moveTo>
                  <a:cubicBezTo>
                    <a:pt x="48" y="1"/>
                    <a:pt x="1" y="36"/>
                    <a:pt x="1" y="96"/>
                  </a:cubicBezTo>
                  <a:cubicBezTo>
                    <a:pt x="1" y="156"/>
                    <a:pt x="48" y="203"/>
                    <a:pt x="108" y="203"/>
                  </a:cubicBezTo>
                  <a:lnTo>
                    <a:pt x="715" y="203"/>
                  </a:lnTo>
                  <a:cubicBezTo>
                    <a:pt x="775" y="203"/>
                    <a:pt x="822" y="156"/>
                    <a:pt x="822" y="96"/>
                  </a:cubicBezTo>
                  <a:cubicBezTo>
                    <a:pt x="822" y="36"/>
                    <a:pt x="775"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319;p44"/>
            <p:cNvSpPr/>
            <p:nvPr/>
          </p:nvSpPr>
          <p:spPr>
            <a:xfrm>
              <a:off x="3974278" y="3935893"/>
              <a:ext cx="58486" cy="58518"/>
            </a:xfrm>
            <a:custGeom>
              <a:avLst/>
              <a:gdLst/>
              <a:ahLst/>
              <a:cxnLst/>
              <a:rect l="l" t="t" r="r" b="b"/>
              <a:pathLst>
                <a:path w="1846" h="1847" extrusionOk="0">
                  <a:moveTo>
                    <a:pt x="917" y="1"/>
                  </a:moveTo>
                  <a:cubicBezTo>
                    <a:pt x="405" y="1"/>
                    <a:pt x="1" y="417"/>
                    <a:pt x="1" y="929"/>
                  </a:cubicBezTo>
                  <a:cubicBezTo>
                    <a:pt x="1" y="1429"/>
                    <a:pt x="405" y="1846"/>
                    <a:pt x="917" y="1846"/>
                  </a:cubicBezTo>
                  <a:cubicBezTo>
                    <a:pt x="1429" y="1846"/>
                    <a:pt x="1846" y="1429"/>
                    <a:pt x="1846" y="929"/>
                  </a:cubicBezTo>
                  <a:cubicBezTo>
                    <a:pt x="1846" y="417"/>
                    <a:pt x="1429"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320;p44"/>
            <p:cNvSpPr/>
            <p:nvPr/>
          </p:nvSpPr>
          <p:spPr>
            <a:xfrm>
              <a:off x="4069706" y="3935893"/>
              <a:ext cx="58518" cy="58518"/>
            </a:xfrm>
            <a:custGeom>
              <a:avLst/>
              <a:gdLst/>
              <a:ahLst/>
              <a:cxnLst/>
              <a:rect l="l" t="t" r="r" b="b"/>
              <a:pathLst>
                <a:path w="1847" h="1847" extrusionOk="0">
                  <a:moveTo>
                    <a:pt x="929" y="1"/>
                  </a:moveTo>
                  <a:cubicBezTo>
                    <a:pt x="418" y="1"/>
                    <a:pt x="1" y="417"/>
                    <a:pt x="1" y="929"/>
                  </a:cubicBezTo>
                  <a:cubicBezTo>
                    <a:pt x="1" y="1429"/>
                    <a:pt x="418" y="1846"/>
                    <a:pt x="929" y="1846"/>
                  </a:cubicBezTo>
                  <a:cubicBezTo>
                    <a:pt x="1441" y="1846"/>
                    <a:pt x="1846" y="1429"/>
                    <a:pt x="1846" y="929"/>
                  </a:cubicBezTo>
                  <a:cubicBezTo>
                    <a:pt x="1846" y="417"/>
                    <a:pt x="1441" y="1"/>
                    <a:pt x="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321;p44"/>
            <p:cNvSpPr/>
            <p:nvPr/>
          </p:nvSpPr>
          <p:spPr>
            <a:xfrm>
              <a:off x="4165514" y="3935893"/>
              <a:ext cx="58518" cy="58518"/>
            </a:xfrm>
            <a:custGeom>
              <a:avLst/>
              <a:gdLst/>
              <a:ahLst/>
              <a:cxnLst/>
              <a:rect l="l" t="t" r="r" b="b"/>
              <a:pathLst>
                <a:path w="1847" h="1847" extrusionOk="0">
                  <a:moveTo>
                    <a:pt x="918" y="1"/>
                  </a:moveTo>
                  <a:cubicBezTo>
                    <a:pt x="418" y="1"/>
                    <a:pt x="1" y="417"/>
                    <a:pt x="1" y="929"/>
                  </a:cubicBezTo>
                  <a:cubicBezTo>
                    <a:pt x="1" y="1429"/>
                    <a:pt x="418" y="1846"/>
                    <a:pt x="918" y="1846"/>
                  </a:cubicBezTo>
                  <a:cubicBezTo>
                    <a:pt x="1430" y="1846"/>
                    <a:pt x="1846" y="1429"/>
                    <a:pt x="1846" y="929"/>
                  </a:cubicBezTo>
                  <a:cubicBezTo>
                    <a:pt x="1846" y="417"/>
                    <a:pt x="1430"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322;p44"/>
            <p:cNvSpPr/>
            <p:nvPr/>
          </p:nvSpPr>
          <p:spPr>
            <a:xfrm>
              <a:off x="4261734" y="3935893"/>
              <a:ext cx="58486" cy="58518"/>
            </a:xfrm>
            <a:custGeom>
              <a:avLst/>
              <a:gdLst/>
              <a:ahLst/>
              <a:cxnLst/>
              <a:rect l="l" t="t" r="r" b="b"/>
              <a:pathLst>
                <a:path w="1846" h="1847" extrusionOk="0">
                  <a:moveTo>
                    <a:pt x="929" y="1"/>
                  </a:moveTo>
                  <a:cubicBezTo>
                    <a:pt x="417" y="1"/>
                    <a:pt x="0" y="417"/>
                    <a:pt x="0" y="929"/>
                  </a:cubicBezTo>
                  <a:cubicBezTo>
                    <a:pt x="0" y="1429"/>
                    <a:pt x="417" y="1846"/>
                    <a:pt x="929" y="1846"/>
                  </a:cubicBezTo>
                  <a:cubicBezTo>
                    <a:pt x="1429" y="1846"/>
                    <a:pt x="1846" y="1429"/>
                    <a:pt x="1846" y="929"/>
                  </a:cubicBezTo>
                  <a:cubicBezTo>
                    <a:pt x="1846" y="417"/>
                    <a:pt x="1429" y="1"/>
                    <a:pt x="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323;p44"/>
            <p:cNvSpPr/>
            <p:nvPr/>
          </p:nvSpPr>
          <p:spPr>
            <a:xfrm>
              <a:off x="4867155" y="1648923"/>
              <a:ext cx="24554" cy="23603"/>
            </a:xfrm>
            <a:custGeom>
              <a:avLst/>
              <a:gdLst/>
              <a:ahLst/>
              <a:cxnLst/>
              <a:rect l="l" t="t" r="r" b="b"/>
              <a:pathLst>
                <a:path w="775" h="745" extrusionOk="0">
                  <a:moveTo>
                    <a:pt x="167" y="0"/>
                  </a:moveTo>
                  <a:cubicBezTo>
                    <a:pt x="129" y="0"/>
                    <a:pt x="90" y="15"/>
                    <a:pt x="60" y="45"/>
                  </a:cubicBezTo>
                  <a:cubicBezTo>
                    <a:pt x="1" y="104"/>
                    <a:pt x="1" y="200"/>
                    <a:pt x="60" y="259"/>
                  </a:cubicBezTo>
                  <a:lnTo>
                    <a:pt x="179" y="378"/>
                  </a:lnTo>
                  <a:lnTo>
                    <a:pt x="60" y="497"/>
                  </a:lnTo>
                  <a:cubicBezTo>
                    <a:pt x="1" y="557"/>
                    <a:pt x="1" y="640"/>
                    <a:pt x="60" y="700"/>
                  </a:cubicBezTo>
                  <a:cubicBezTo>
                    <a:pt x="90" y="729"/>
                    <a:pt x="129" y="744"/>
                    <a:pt x="167" y="744"/>
                  </a:cubicBezTo>
                  <a:cubicBezTo>
                    <a:pt x="206" y="744"/>
                    <a:pt x="245" y="729"/>
                    <a:pt x="274" y="700"/>
                  </a:cubicBezTo>
                  <a:lnTo>
                    <a:pt x="382" y="581"/>
                  </a:lnTo>
                  <a:lnTo>
                    <a:pt x="501" y="700"/>
                  </a:lnTo>
                  <a:cubicBezTo>
                    <a:pt x="530" y="729"/>
                    <a:pt x="569" y="744"/>
                    <a:pt x="608" y="744"/>
                  </a:cubicBezTo>
                  <a:cubicBezTo>
                    <a:pt x="647" y="744"/>
                    <a:pt x="685" y="729"/>
                    <a:pt x="715" y="700"/>
                  </a:cubicBezTo>
                  <a:cubicBezTo>
                    <a:pt x="775" y="640"/>
                    <a:pt x="775" y="557"/>
                    <a:pt x="715" y="497"/>
                  </a:cubicBezTo>
                  <a:lnTo>
                    <a:pt x="596" y="378"/>
                  </a:lnTo>
                  <a:lnTo>
                    <a:pt x="715" y="259"/>
                  </a:lnTo>
                  <a:cubicBezTo>
                    <a:pt x="775" y="200"/>
                    <a:pt x="775" y="104"/>
                    <a:pt x="715" y="45"/>
                  </a:cubicBezTo>
                  <a:cubicBezTo>
                    <a:pt x="685" y="15"/>
                    <a:pt x="647" y="0"/>
                    <a:pt x="608" y="0"/>
                  </a:cubicBezTo>
                  <a:cubicBezTo>
                    <a:pt x="569" y="0"/>
                    <a:pt x="530" y="15"/>
                    <a:pt x="501" y="45"/>
                  </a:cubicBezTo>
                  <a:lnTo>
                    <a:pt x="382" y="164"/>
                  </a:lnTo>
                  <a:lnTo>
                    <a:pt x="274" y="45"/>
                  </a:lnTo>
                  <a:cubicBezTo>
                    <a:pt x="245" y="15"/>
                    <a:pt x="206"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24;p44"/>
            <p:cNvSpPr/>
            <p:nvPr/>
          </p:nvSpPr>
          <p:spPr>
            <a:xfrm>
              <a:off x="4904508" y="1652218"/>
              <a:ext cx="121502" cy="17014"/>
            </a:xfrm>
            <a:custGeom>
              <a:avLst/>
              <a:gdLst/>
              <a:ahLst/>
              <a:cxnLst/>
              <a:rect l="l" t="t" r="r" b="b"/>
              <a:pathLst>
                <a:path w="3835" h="537" extrusionOk="0">
                  <a:moveTo>
                    <a:pt x="262" y="0"/>
                  </a:moveTo>
                  <a:cubicBezTo>
                    <a:pt x="119" y="0"/>
                    <a:pt x="0" y="119"/>
                    <a:pt x="0" y="274"/>
                  </a:cubicBezTo>
                  <a:cubicBezTo>
                    <a:pt x="0" y="417"/>
                    <a:pt x="119" y="536"/>
                    <a:pt x="262" y="536"/>
                  </a:cubicBezTo>
                  <a:lnTo>
                    <a:pt x="3572" y="536"/>
                  </a:lnTo>
                  <a:cubicBezTo>
                    <a:pt x="3715" y="536"/>
                    <a:pt x="3834" y="417"/>
                    <a:pt x="3834" y="274"/>
                  </a:cubicBezTo>
                  <a:cubicBezTo>
                    <a:pt x="3834" y="119"/>
                    <a:pt x="3715" y="0"/>
                    <a:pt x="3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25;p44"/>
            <p:cNvSpPr/>
            <p:nvPr/>
          </p:nvSpPr>
          <p:spPr>
            <a:xfrm>
              <a:off x="4867155" y="1688526"/>
              <a:ext cx="24554" cy="23603"/>
            </a:xfrm>
            <a:custGeom>
              <a:avLst/>
              <a:gdLst/>
              <a:ahLst/>
              <a:cxnLst/>
              <a:rect l="l" t="t" r="r" b="b"/>
              <a:pathLst>
                <a:path w="775" h="745" extrusionOk="0">
                  <a:moveTo>
                    <a:pt x="167" y="0"/>
                  </a:moveTo>
                  <a:cubicBezTo>
                    <a:pt x="129" y="0"/>
                    <a:pt x="90" y="15"/>
                    <a:pt x="60" y="45"/>
                  </a:cubicBezTo>
                  <a:cubicBezTo>
                    <a:pt x="1" y="105"/>
                    <a:pt x="1" y="200"/>
                    <a:pt x="60" y="259"/>
                  </a:cubicBezTo>
                  <a:lnTo>
                    <a:pt x="179" y="378"/>
                  </a:lnTo>
                  <a:lnTo>
                    <a:pt x="60" y="497"/>
                  </a:lnTo>
                  <a:cubicBezTo>
                    <a:pt x="1" y="557"/>
                    <a:pt x="1" y="640"/>
                    <a:pt x="60" y="700"/>
                  </a:cubicBezTo>
                  <a:cubicBezTo>
                    <a:pt x="90" y="730"/>
                    <a:pt x="129" y="744"/>
                    <a:pt x="167" y="744"/>
                  </a:cubicBezTo>
                  <a:cubicBezTo>
                    <a:pt x="206" y="744"/>
                    <a:pt x="245" y="730"/>
                    <a:pt x="274" y="700"/>
                  </a:cubicBezTo>
                  <a:lnTo>
                    <a:pt x="382" y="581"/>
                  </a:lnTo>
                  <a:lnTo>
                    <a:pt x="501" y="700"/>
                  </a:lnTo>
                  <a:cubicBezTo>
                    <a:pt x="530" y="730"/>
                    <a:pt x="569" y="744"/>
                    <a:pt x="608" y="744"/>
                  </a:cubicBezTo>
                  <a:cubicBezTo>
                    <a:pt x="647" y="744"/>
                    <a:pt x="685" y="730"/>
                    <a:pt x="715" y="700"/>
                  </a:cubicBezTo>
                  <a:cubicBezTo>
                    <a:pt x="775" y="640"/>
                    <a:pt x="775" y="557"/>
                    <a:pt x="715" y="497"/>
                  </a:cubicBezTo>
                  <a:lnTo>
                    <a:pt x="596" y="378"/>
                  </a:lnTo>
                  <a:lnTo>
                    <a:pt x="715" y="259"/>
                  </a:lnTo>
                  <a:cubicBezTo>
                    <a:pt x="775" y="200"/>
                    <a:pt x="775" y="105"/>
                    <a:pt x="715" y="45"/>
                  </a:cubicBezTo>
                  <a:cubicBezTo>
                    <a:pt x="685" y="15"/>
                    <a:pt x="647" y="0"/>
                    <a:pt x="608" y="0"/>
                  </a:cubicBezTo>
                  <a:cubicBezTo>
                    <a:pt x="569" y="0"/>
                    <a:pt x="530" y="15"/>
                    <a:pt x="501" y="45"/>
                  </a:cubicBezTo>
                  <a:lnTo>
                    <a:pt x="382" y="164"/>
                  </a:lnTo>
                  <a:lnTo>
                    <a:pt x="274" y="45"/>
                  </a:lnTo>
                  <a:cubicBezTo>
                    <a:pt x="245" y="15"/>
                    <a:pt x="206"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26;p44"/>
            <p:cNvSpPr/>
            <p:nvPr/>
          </p:nvSpPr>
          <p:spPr>
            <a:xfrm>
              <a:off x="4904508" y="1691821"/>
              <a:ext cx="121502" cy="17014"/>
            </a:xfrm>
            <a:custGeom>
              <a:avLst/>
              <a:gdLst/>
              <a:ahLst/>
              <a:cxnLst/>
              <a:rect l="l" t="t" r="r" b="b"/>
              <a:pathLst>
                <a:path w="3835" h="537" extrusionOk="0">
                  <a:moveTo>
                    <a:pt x="262" y="1"/>
                  </a:moveTo>
                  <a:cubicBezTo>
                    <a:pt x="119" y="1"/>
                    <a:pt x="0" y="120"/>
                    <a:pt x="0" y="274"/>
                  </a:cubicBezTo>
                  <a:cubicBezTo>
                    <a:pt x="0" y="417"/>
                    <a:pt x="119" y="536"/>
                    <a:pt x="262" y="536"/>
                  </a:cubicBezTo>
                  <a:lnTo>
                    <a:pt x="3572" y="536"/>
                  </a:lnTo>
                  <a:cubicBezTo>
                    <a:pt x="3715" y="536"/>
                    <a:pt x="3834" y="405"/>
                    <a:pt x="3834" y="274"/>
                  </a:cubicBezTo>
                  <a:cubicBezTo>
                    <a:pt x="3834" y="120"/>
                    <a:pt x="3715" y="1"/>
                    <a:pt x="3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27;p44"/>
            <p:cNvSpPr/>
            <p:nvPr/>
          </p:nvSpPr>
          <p:spPr>
            <a:xfrm>
              <a:off x="4867155" y="1731900"/>
              <a:ext cx="24554" cy="23603"/>
            </a:xfrm>
            <a:custGeom>
              <a:avLst/>
              <a:gdLst/>
              <a:ahLst/>
              <a:cxnLst/>
              <a:rect l="l" t="t" r="r" b="b"/>
              <a:pathLst>
                <a:path w="775" h="745" extrusionOk="0">
                  <a:moveTo>
                    <a:pt x="167" y="1"/>
                  </a:moveTo>
                  <a:cubicBezTo>
                    <a:pt x="129" y="1"/>
                    <a:pt x="90" y="15"/>
                    <a:pt x="60" y="45"/>
                  </a:cubicBezTo>
                  <a:cubicBezTo>
                    <a:pt x="1" y="105"/>
                    <a:pt x="1" y="200"/>
                    <a:pt x="60" y="260"/>
                  </a:cubicBezTo>
                  <a:lnTo>
                    <a:pt x="179" y="379"/>
                  </a:lnTo>
                  <a:lnTo>
                    <a:pt x="60" y="498"/>
                  </a:lnTo>
                  <a:cubicBezTo>
                    <a:pt x="1" y="557"/>
                    <a:pt x="1" y="641"/>
                    <a:pt x="60" y="700"/>
                  </a:cubicBezTo>
                  <a:cubicBezTo>
                    <a:pt x="90" y="730"/>
                    <a:pt x="129" y="745"/>
                    <a:pt x="167" y="745"/>
                  </a:cubicBezTo>
                  <a:cubicBezTo>
                    <a:pt x="206" y="745"/>
                    <a:pt x="245" y="730"/>
                    <a:pt x="274" y="700"/>
                  </a:cubicBezTo>
                  <a:lnTo>
                    <a:pt x="382" y="581"/>
                  </a:lnTo>
                  <a:lnTo>
                    <a:pt x="501" y="700"/>
                  </a:lnTo>
                  <a:cubicBezTo>
                    <a:pt x="530" y="730"/>
                    <a:pt x="569" y="745"/>
                    <a:pt x="608" y="745"/>
                  </a:cubicBezTo>
                  <a:cubicBezTo>
                    <a:pt x="647" y="745"/>
                    <a:pt x="685" y="730"/>
                    <a:pt x="715" y="700"/>
                  </a:cubicBezTo>
                  <a:cubicBezTo>
                    <a:pt x="775" y="641"/>
                    <a:pt x="775" y="557"/>
                    <a:pt x="715" y="498"/>
                  </a:cubicBezTo>
                  <a:lnTo>
                    <a:pt x="596" y="379"/>
                  </a:lnTo>
                  <a:lnTo>
                    <a:pt x="715" y="260"/>
                  </a:lnTo>
                  <a:cubicBezTo>
                    <a:pt x="775" y="200"/>
                    <a:pt x="775" y="105"/>
                    <a:pt x="715" y="45"/>
                  </a:cubicBezTo>
                  <a:cubicBezTo>
                    <a:pt x="685" y="15"/>
                    <a:pt x="647" y="1"/>
                    <a:pt x="608" y="1"/>
                  </a:cubicBezTo>
                  <a:cubicBezTo>
                    <a:pt x="569" y="1"/>
                    <a:pt x="530" y="15"/>
                    <a:pt x="501" y="45"/>
                  </a:cubicBezTo>
                  <a:lnTo>
                    <a:pt x="382" y="164"/>
                  </a:lnTo>
                  <a:lnTo>
                    <a:pt x="274" y="45"/>
                  </a:lnTo>
                  <a:cubicBezTo>
                    <a:pt x="245" y="15"/>
                    <a:pt x="206"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328;p44"/>
            <p:cNvSpPr/>
            <p:nvPr/>
          </p:nvSpPr>
          <p:spPr>
            <a:xfrm>
              <a:off x="4904508" y="1735195"/>
              <a:ext cx="121502" cy="17014"/>
            </a:xfrm>
            <a:custGeom>
              <a:avLst/>
              <a:gdLst/>
              <a:ahLst/>
              <a:cxnLst/>
              <a:rect l="l" t="t" r="r" b="b"/>
              <a:pathLst>
                <a:path w="3835" h="537" extrusionOk="0">
                  <a:moveTo>
                    <a:pt x="262" y="1"/>
                  </a:moveTo>
                  <a:cubicBezTo>
                    <a:pt x="119" y="1"/>
                    <a:pt x="0" y="120"/>
                    <a:pt x="0" y="275"/>
                  </a:cubicBezTo>
                  <a:cubicBezTo>
                    <a:pt x="0" y="417"/>
                    <a:pt x="119" y="537"/>
                    <a:pt x="262" y="537"/>
                  </a:cubicBezTo>
                  <a:lnTo>
                    <a:pt x="3572" y="537"/>
                  </a:lnTo>
                  <a:cubicBezTo>
                    <a:pt x="3715" y="537"/>
                    <a:pt x="3834" y="417"/>
                    <a:pt x="3834" y="275"/>
                  </a:cubicBezTo>
                  <a:cubicBezTo>
                    <a:pt x="3834" y="120"/>
                    <a:pt x="3715" y="1"/>
                    <a:pt x="3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29;p44"/>
            <p:cNvSpPr/>
            <p:nvPr/>
          </p:nvSpPr>
          <p:spPr>
            <a:xfrm>
              <a:off x="4867155" y="1776033"/>
              <a:ext cx="24554" cy="23318"/>
            </a:xfrm>
            <a:custGeom>
              <a:avLst/>
              <a:gdLst/>
              <a:ahLst/>
              <a:cxnLst/>
              <a:rect l="l" t="t" r="r" b="b"/>
              <a:pathLst>
                <a:path w="775" h="736" extrusionOk="0">
                  <a:moveTo>
                    <a:pt x="167" y="1"/>
                  </a:moveTo>
                  <a:cubicBezTo>
                    <a:pt x="129" y="1"/>
                    <a:pt x="90" y="15"/>
                    <a:pt x="60" y="45"/>
                  </a:cubicBezTo>
                  <a:cubicBezTo>
                    <a:pt x="1" y="105"/>
                    <a:pt x="1" y="188"/>
                    <a:pt x="60" y="248"/>
                  </a:cubicBezTo>
                  <a:lnTo>
                    <a:pt x="179" y="367"/>
                  </a:lnTo>
                  <a:lnTo>
                    <a:pt x="60" y="486"/>
                  </a:lnTo>
                  <a:cubicBezTo>
                    <a:pt x="1" y="545"/>
                    <a:pt x="1" y="641"/>
                    <a:pt x="60" y="700"/>
                  </a:cubicBezTo>
                  <a:cubicBezTo>
                    <a:pt x="90" y="724"/>
                    <a:pt x="129" y="736"/>
                    <a:pt x="167" y="736"/>
                  </a:cubicBezTo>
                  <a:cubicBezTo>
                    <a:pt x="206" y="736"/>
                    <a:pt x="245" y="724"/>
                    <a:pt x="274" y="700"/>
                  </a:cubicBezTo>
                  <a:lnTo>
                    <a:pt x="382" y="581"/>
                  </a:lnTo>
                  <a:lnTo>
                    <a:pt x="501" y="700"/>
                  </a:lnTo>
                  <a:cubicBezTo>
                    <a:pt x="530" y="724"/>
                    <a:pt x="569" y="736"/>
                    <a:pt x="608" y="736"/>
                  </a:cubicBezTo>
                  <a:cubicBezTo>
                    <a:pt x="647" y="736"/>
                    <a:pt x="685" y="724"/>
                    <a:pt x="715" y="700"/>
                  </a:cubicBezTo>
                  <a:cubicBezTo>
                    <a:pt x="775" y="641"/>
                    <a:pt x="775" y="545"/>
                    <a:pt x="715" y="486"/>
                  </a:cubicBezTo>
                  <a:lnTo>
                    <a:pt x="596" y="367"/>
                  </a:lnTo>
                  <a:lnTo>
                    <a:pt x="715" y="248"/>
                  </a:lnTo>
                  <a:cubicBezTo>
                    <a:pt x="775" y="188"/>
                    <a:pt x="775" y="105"/>
                    <a:pt x="715" y="45"/>
                  </a:cubicBezTo>
                  <a:cubicBezTo>
                    <a:pt x="685" y="15"/>
                    <a:pt x="647" y="1"/>
                    <a:pt x="608" y="1"/>
                  </a:cubicBezTo>
                  <a:cubicBezTo>
                    <a:pt x="569" y="1"/>
                    <a:pt x="530" y="15"/>
                    <a:pt x="501" y="45"/>
                  </a:cubicBezTo>
                  <a:lnTo>
                    <a:pt x="382" y="164"/>
                  </a:lnTo>
                  <a:lnTo>
                    <a:pt x="274" y="45"/>
                  </a:lnTo>
                  <a:cubicBezTo>
                    <a:pt x="245" y="15"/>
                    <a:pt x="206"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30;p44"/>
            <p:cNvSpPr/>
            <p:nvPr/>
          </p:nvSpPr>
          <p:spPr>
            <a:xfrm>
              <a:off x="4904508" y="1779328"/>
              <a:ext cx="69448" cy="17014"/>
            </a:xfrm>
            <a:custGeom>
              <a:avLst/>
              <a:gdLst/>
              <a:ahLst/>
              <a:cxnLst/>
              <a:rect l="l" t="t" r="r" b="b"/>
              <a:pathLst>
                <a:path w="2192" h="537" extrusionOk="0">
                  <a:moveTo>
                    <a:pt x="262" y="1"/>
                  </a:moveTo>
                  <a:cubicBezTo>
                    <a:pt x="119" y="1"/>
                    <a:pt x="0" y="120"/>
                    <a:pt x="0" y="263"/>
                  </a:cubicBezTo>
                  <a:cubicBezTo>
                    <a:pt x="0" y="417"/>
                    <a:pt x="119" y="537"/>
                    <a:pt x="262" y="537"/>
                  </a:cubicBezTo>
                  <a:lnTo>
                    <a:pt x="1905" y="537"/>
                  </a:lnTo>
                  <a:cubicBezTo>
                    <a:pt x="2048" y="537"/>
                    <a:pt x="2191" y="417"/>
                    <a:pt x="2167" y="263"/>
                  </a:cubicBezTo>
                  <a:cubicBezTo>
                    <a:pt x="2167" y="120"/>
                    <a:pt x="2048" y="1"/>
                    <a:pt x="1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31;p44"/>
            <p:cNvSpPr/>
            <p:nvPr/>
          </p:nvSpPr>
          <p:spPr>
            <a:xfrm>
              <a:off x="3953906" y="4645933"/>
              <a:ext cx="24554" cy="23603"/>
            </a:xfrm>
            <a:custGeom>
              <a:avLst/>
              <a:gdLst/>
              <a:ahLst/>
              <a:cxnLst/>
              <a:rect l="l" t="t" r="r" b="b"/>
              <a:pathLst>
                <a:path w="775" h="745" extrusionOk="0">
                  <a:moveTo>
                    <a:pt x="161" y="0"/>
                  </a:moveTo>
                  <a:cubicBezTo>
                    <a:pt x="126" y="0"/>
                    <a:pt x="90" y="15"/>
                    <a:pt x="60" y="45"/>
                  </a:cubicBezTo>
                  <a:cubicBezTo>
                    <a:pt x="1" y="104"/>
                    <a:pt x="1" y="188"/>
                    <a:pt x="60" y="247"/>
                  </a:cubicBezTo>
                  <a:lnTo>
                    <a:pt x="179" y="366"/>
                  </a:lnTo>
                  <a:lnTo>
                    <a:pt x="60" y="485"/>
                  </a:lnTo>
                  <a:cubicBezTo>
                    <a:pt x="1" y="545"/>
                    <a:pt x="1" y="640"/>
                    <a:pt x="60" y="700"/>
                  </a:cubicBezTo>
                  <a:cubicBezTo>
                    <a:pt x="90" y="729"/>
                    <a:pt x="126" y="744"/>
                    <a:pt x="161" y="744"/>
                  </a:cubicBezTo>
                  <a:cubicBezTo>
                    <a:pt x="197" y="744"/>
                    <a:pt x="233" y="729"/>
                    <a:pt x="263" y="700"/>
                  </a:cubicBezTo>
                  <a:lnTo>
                    <a:pt x="382" y="581"/>
                  </a:lnTo>
                  <a:lnTo>
                    <a:pt x="501" y="700"/>
                  </a:lnTo>
                  <a:cubicBezTo>
                    <a:pt x="530" y="729"/>
                    <a:pt x="569" y="744"/>
                    <a:pt x="608" y="744"/>
                  </a:cubicBezTo>
                  <a:cubicBezTo>
                    <a:pt x="646" y="744"/>
                    <a:pt x="685" y="729"/>
                    <a:pt x="715" y="700"/>
                  </a:cubicBezTo>
                  <a:cubicBezTo>
                    <a:pt x="774" y="640"/>
                    <a:pt x="774" y="545"/>
                    <a:pt x="715" y="485"/>
                  </a:cubicBezTo>
                  <a:lnTo>
                    <a:pt x="596" y="366"/>
                  </a:lnTo>
                  <a:lnTo>
                    <a:pt x="715" y="247"/>
                  </a:lnTo>
                  <a:cubicBezTo>
                    <a:pt x="774" y="188"/>
                    <a:pt x="774" y="104"/>
                    <a:pt x="715" y="45"/>
                  </a:cubicBezTo>
                  <a:cubicBezTo>
                    <a:pt x="685" y="15"/>
                    <a:pt x="646" y="0"/>
                    <a:pt x="608" y="0"/>
                  </a:cubicBezTo>
                  <a:cubicBezTo>
                    <a:pt x="569" y="0"/>
                    <a:pt x="530" y="15"/>
                    <a:pt x="501" y="45"/>
                  </a:cubicBezTo>
                  <a:lnTo>
                    <a:pt x="382" y="164"/>
                  </a:lnTo>
                  <a:lnTo>
                    <a:pt x="263" y="45"/>
                  </a:lnTo>
                  <a:cubicBezTo>
                    <a:pt x="233" y="15"/>
                    <a:pt x="19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332;p44"/>
            <p:cNvSpPr/>
            <p:nvPr/>
          </p:nvSpPr>
          <p:spPr>
            <a:xfrm>
              <a:off x="3991260" y="4649228"/>
              <a:ext cx="121502" cy="17014"/>
            </a:xfrm>
            <a:custGeom>
              <a:avLst/>
              <a:gdLst/>
              <a:ahLst/>
              <a:cxnLst/>
              <a:rect l="l" t="t" r="r" b="b"/>
              <a:pathLst>
                <a:path w="3835" h="537" extrusionOk="0">
                  <a:moveTo>
                    <a:pt x="262" y="0"/>
                  </a:moveTo>
                  <a:cubicBezTo>
                    <a:pt x="119" y="0"/>
                    <a:pt x="0" y="119"/>
                    <a:pt x="0" y="262"/>
                  </a:cubicBezTo>
                  <a:cubicBezTo>
                    <a:pt x="0" y="417"/>
                    <a:pt x="119" y="536"/>
                    <a:pt x="262" y="536"/>
                  </a:cubicBezTo>
                  <a:lnTo>
                    <a:pt x="3572" y="536"/>
                  </a:lnTo>
                  <a:cubicBezTo>
                    <a:pt x="3715" y="536"/>
                    <a:pt x="3834" y="405"/>
                    <a:pt x="3834" y="262"/>
                  </a:cubicBezTo>
                  <a:cubicBezTo>
                    <a:pt x="3834" y="119"/>
                    <a:pt x="3715" y="0"/>
                    <a:pt x="3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333;p44"/>
            <p:cNvSpPr/>
            <p:nvPr/>
          </p:nvSpPr>
          <p:spPr>
            <a:xfrm>
              <a:off x="3953906" y="4685156"/>
              <a:ext cx="24554" cy="23318"/>
            </a:xfrm>
            <a:custGeom>
              <a:avLst/>
              <a:gdLst/>
              <a:ahLst/>
              <a:cxnLst/>
              <a:rect l="l" t="t" r="r" b="b"/>
              <a:pathLst>
                <a:path w="775" h="736" extrusionOk="0">
                  <a:moveTo>
                    <a:pt x="161" y="0"/>
                  </a:moveTo>
                  <a:cubicBezTo>
                    <a:pt x="126" y="0"/>
                    <a:pt x="90" y="15"/>
                    <a:pt x="60" y="45"/>
                  </a:cubicBezTo>
                  <a:cubicBezTo>
                    <a:pt x="1" y="105"/>
                    <a:pt x="1" y="188"/>
                    <a:pt x="60" y="247"/>
                  </a:cubicBezTo>
                  <a:lnTo>
                    <a:pt x="179" y="366"/>
                  </a:lnTo>
                  <a:lnTo>
                    <a:pt x="60" y="486"/>
                  </a:lnTo>
                  <a:cubicBezTo>
                    <a:pt x="1" y="545"/>
                    <a:pt x="1" y="640"/>
                    <a:pt x="60" y="700"/>
                  </a:cubicBezTo>
                  <a:cubicBezTo>
                    <a:pt x="90" y="724"/>
                    <a:pt x="126" y="736"/>
                    <a:pt x="161" y="736"/>
                  </a:cubicBezTo>
                  <a:cubicBezTo>
                    <a:pt x="197" y="736"/>
                    <a:pt x="233" y="724"/>
                    <a:pt x="263" y="700"/>
                  </a:cubicBezTo>
                  <a:lnTo>
                    <a:pt x="382" y="581"/>
                  </a:lnTo>
                  <a:lnTo>
                    <a:pt x="501" y="700"/>
                  </a:lnTo>
                  <a:cubicBezTo>
                    <a:pt x="530" y="724"/>
                    <a:pt x="569" y="736"/>
                    <a:pt x="608" y="736"/>
                  </a:cubicBezTo>
                  <a:cubicBezTo>
                    <a:pt x="646" y="736"/>
                    <a:pt x="685" y="724"/>
                    <a:pt x="715" y="700"/>
                  </a:cubicBezTo>
                  <a:cubicBezTo>
                    <a:pt x="774" y="640"/>
                    <a:pt x="774" y="545"/>
                    <a:pt x="715" y="486"/>
                  </a:cubicBezTo>
                  <a:lnTo>
                    <a:pt x="596" y="366"/>
                  </a:lnTo>
                  <a:lnTo>
                    <a:pt x="715" y="247"/>
                  </a:lnTo>
                  <a:cubicBezTo>
                    <a:pt x="774" y="188"/>
                    <a:pt x="774" y="105"/>
                    <a:pt x="715" y="45"/>
                  </a:cubicBezTo>
                  <a:cubicBezTo>
                    <a:pt x="685" y="15"/>
                    <a:pt x="646" y="0"/>
                    <a:pt x="608" y="0"/>
                  </a:cubicBezTo>
                  <a:cubicBezTo>
                    <a:pt x="569" y="0"/>
                    <a:pt x="530" y="15"/>
                    <a:pt x="501" y="45"/>
                  </a:cubicBezTo>
                  <a:lnTo>
                    <a:pt x="382" y="164"/>
                  </a:lnTo>
                  <a:lnTo>
                    <a:pt x="263" y="45"/>
                  </a:lnTo>
                  <a:cubicBezTo>
                    <a:pt x="233" y="15"/>
                    <a:pt x="19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334;p44"/>
            <p:cNvSpPr/>
            <p:nvPr/>
          </p:nvSpPr>
          <p:spPr>
            <a:xfrm>
              <a:off x="3991260" y="4688451"/>
              <a:ext cx="121502" cy="17014"/>
            </a:xfrm>
            <a:custGeom>
              <a:avLst/>
              <a:gdLst/>
              <a:ahLst/>
              <a:cxnLst/>
              <a:rect l="l" t="t" r="r" b="b"/>
              <a:pathLst>
                <a:path w="3835" h="537" extrusionOk="0">
                  <a:moveTo>
                    <a:pt x="262" y="1"/>
                  </a:moveTo>
                  <a:cubicBezTo>
                    <a:pt x="119" y="1"/>
                    <a:pt x="0" y="120"/>
                    <a:pt x="0" y="262"/>
                  </a:cubicBezTo>
                  <a:cubicBezTo>
                    <a:pt x="0" y="417"/>
                    <a:pt x="119" y="536"/>
                    <a:pt x="262" y="536"/>
                  </a:cubicBezTo>
                  <a:lnTo>
                    <a:pt x="3572" y="536"/>
                  </a:lnTo>
                  <a:cubicBezTo>
                    <a:pt x="3715" y="536"/>
                    <a:pt x="3834" y="417"/>
                    <a:pt x="3834" y="262"/>
                  </a:cubicBezTo>
                  <a:cubicBezTo>
                    <a:pt x="3834" y="120"/>
                    <a:pt x="3715" y="1"/>
                    <a:pt x="3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335;p44"/>
            <p:cNvSpPr/>
            <p:nvPr/>
          </p:nvSpPr>
          <p:spPr>
            <a:xfrm>
              <a:off x="3953906" y="4728909"/>
              <a:ext cx="24554" cy="23603"/>
            </a:xfrm>
            <a:custGeom>
              <a:avLst/>
              <a:gdLst/>
              <a:ahLst/>
              <a:cxnLst/>
              <a:rect l="l" t="t" r="r" b="b"/>
              <a:pathLst>
                <a:path w="775" h="745" extrusionOk="0">
                  <a:moveTo>
                    <a:pt x="161" y="0"/>
                  </a:moveTo>
                  <a:cubicBezTo>
                    <a:pt x="126" y="0"/>
                    <a:pt x="90" y="15"/>
                    <a:pt x="60" y="45"/>
                  </a:cubicBezTo>
                  <a:cubicBezTo>
                    <a:pt x="1" y="105"/>
                    <a:pt x="1" y="188"/>
                    <a:pt x="60" y="248"/>
                  </a:cubicBezTo>
                  <a:lnTo>
                    <a:pt x="179" y="367"/>
                  </a:lnTo>
                  <a:lnTo>
                    <a:pt x="60" y="486"/>
                  </a:lnTo>
                  <a:cubicBezTo>
                    <a:pt x="1" y="545"/>
                    <a:pt x="1" y="640"/>
                    <a:pt x="60" y="700"/>
                  </a:cubicBezTo>
                  <a:cubicBezTo>
                    <a:pt x="90" y="730"/>
                    <a:pt x="126" y="745"/>
                    <a:pt x="161" y="745"/>
                  </a:cubicBezTo>
                  <a:cubicBezTo>
                    <a:pt x="197" y="745"/>
                    <a:pt x="233" y="730"/>
                    <a:pt x="263" y="700"/>
                  </a:cubicBezTo>
                  <a:lnTo>
                    <a:pt x="382" y="581"/>
                  </a:lnTo>
                  <a:lnTo>
                    <a:pt x="501" y="700"/>
                  </a:lnTo>
                  <a:cubicBezTo>
                    <a:pt x="530" y="730"/>
                    <a:pt x="569" y="745"/>
                    <a:pt x="608" y="745"/>
                  </a:cubicBezTo>
                  <a:cubicBezTo>
                    <a:pt x="646" y="745"/>
                    <a:pt x="685" y="730"/>
                    <a:pt x="715" y="700"/>
                  </a:cubicBezTo>
                  <a:cubicBezTo>
                    <a:pt x="774" y="640"/>
                    <a:pt x="774" y="545"/>
                    <a:pt x="715" y="486"/>
                  </a:cubicBezTo>
                  <a:lnTo>
                    <a:pt x="596" y="367"/>
                  </a:lnTo>
                  <a:lnTo>
                    <a:pt x="715" y="248"/>
                  </a:lnTo>
                  <a:cubicBezTo>
                    <a:pt x="774" y="188"/>
                    <a:pt x="774" y="105"/>
                    <a:pt x="715" y="45"/>
                  </a:cubicBezTo>
                  <a:cubicBezTo>
                    <a:pt x="685" y="15"/>
                    <a:pt x="646" y="0"/>
                    <a:pt x="608" y="0"/>
                  </a:cubicBezTo>
                  <a:cubicBezTo>
                    <a:pt x="569" y="0"/>
                    <a:pt x="530" y="15"/>
                    <a:pt x="501" y="45"/>
                  </a:cubicBezTo>
                  <a:lnTo>
                    <a:pt x="382" y="164"/>
                  </a:lnTo>
                  <a:lnTo>
                    <a:pt x="263" y="45"/>
                  </a:lnTo>
                  <a:cubicBezTo>
                    <a:pt x="233" y="15"/>
                    <a:pt x="19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336;p44"/>
            <p:cNvSpPr/>
            <p:nvPr/>
          </p:nvSpPr>
          <p:spPr>
            <a:xfrm>
              <a:off x="3991260" y="4732204"/>
              <a:ext cx="121502" cy="17014"/>
            </a:xfrm>
            <a:custGeom>
              <a:avLst/>
              <a:gdLst/>
              <a:ahLst/>
              <a:cxnLst/>
              <a:rect l="l" t="t" r="r" b="b"/>
              <a:pathLst>
                <a:path w="3835" h="537" extrusionOk="0">
                  <a:moveTo>
                    <a:pt x="262" y="1"/>
                  </a:moveTo>
                  <a:cubicBezTo>
                    <a:pt x="119" y="1"/>
                    <a:pt x="0" y="120"/>
                    <a:pt x="0" y="263"/>
                  </a:cubicBezTo>
                  <a:cubicBezTo>
                    <a:pt x="0" y="417"/>
                    <a:pt x="119" y="536"/>
                    <a:pt x="262" y="536"/>
                  </a:cubicBezTo>
                  <a:lnTo>
                    <a:pt x="3572" y="536"/>
                  </a:lnTo>
                  <a:cubicBezTo>
                    <a:pt x="3715" y="536"/>
                    <a:pt x="3834" y="405"/>
                    <a:pt x="3834" y="263"/>
                  </a:cubicBezTo>
                  <a:cubicBezTo>
                    <a:pt x="3834" y="120"/>
                    <a:pt x="3715" y="1"/>
                    <a:pt x="3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337;p44"/>
            <p:cNvSpPr/>
            <p:nvPr/>
          </p:nvSpPr>
          <p:spPr>
            <a:xfrm>
              <a:off x="3953906" y="4772663"/>
              <a:ext cx="24554" cy="23603"/>
            </a:xfrm>
            <a:custGeom>
              <a:avLst/>
              <a:gdLst/>
              <a:ahLst/>
              <a:cxnLst/>
              <a:rect l="l" t="t" r="r" b="b"/>
              <a:pathLst>
                <a:path w="775" h="745" extrusionOk="0">
                  <a:moveTo>
                    <a:pt x="161" y="1"/>
                  </a:moveTo>
                  <a:cubicBezTo>
                    <a:pt x="126" y="1"/>
                    <a:pt x="90" y="15"/>
                    <a:pt x="60" y="45"/>
                  </a:cubicBezTo>
                  <a:cubicBezTo>
                    <a:pt x="1" y="105"/>
                    <a:pt x="1" y="200"/>
                    <a:pt x="60" y="260"/>
                  </a:cubicBezTo>
                  <a:lnTo>
                    <a:pt x="179" y="379"/>
                  </a:lnTo>
                  <a:lnTo>
                    <a:pt x="60" y="498"/>
                  </a:lnTo>
                  <a:cubicBezTo>
                    <a:pt x="1" y="533"/>
                    <a:pt x="1" y="629"/>
                    <a:pt x="60" y="700"/>
                  </a:cubicBezTo>
                  <a:cubicBezTo>
                    <a:pt x="90" y="730"/>
                    <a:pt x="126" y="745"/>
                    <a:pt x="161" y="745"/>
                  </a:cubicBezTo>
                  <a:cubicBezTo>
                    <a:pt x="197" y="745"/>
                    <a:pt x="233" y="730"/>
                    <a:pt x="263" y="700"/>
                  </a:cubicBezTo>
                  <a:lnTo>
                    <a:pt x="382" y="581"/>
                  </a:lnTo>
                  <a:lnTo>
                    <a:pt x="501" y="700"/>
                  </a:lnTo>
                  <a:cubicBezTo>
                    <a:pt x="530" y="730"/>
                    <a:pt x="569" y="745"/>
                    <a:pt x="608" y="745"/>
                  </a:cubicBezTo>
                  <a:cubicBezTo>
                    <a:pt x="646" y="745"/>
                    <a:pt x="685" y="730"/>
                    <a:pt x="715" y="700"/>
                  </a:cubicBezTo>
                  <a:cubicBezTo>
                    <a:pt x="774" y="641"/>
                    <a:pt x="774" y="557"/>
                    <a:pt x="715" y="498"/>
                  </a:cubicBezTo>
                  <a:lnTo>
                    <a:pt x="596" y="379"/>
                  </a:lnTo>
                  <a:lnTo>
                    <a:pt x="715" y="260"/>
                  </a:lnTo>
                  <a:cubicBezTo>
                    <a:pt x="774" y="200"/>
                    <a:pt x="774" y="105"/>
                    <a:pt x="715" y="45"/>
                  </a:cubicBezTo>
                  <a:cubicBezTo>
                    <a:pt x="685" y="15"/>
                    <a:pt x="646" y="1"/>
                    <a:pt x="608" y="1"/>
                  </a:cubicBezTo>
                  <a:cubicBezTo>
                    <a:pt x="569" y="1"/>
                    <a:pt x="530" y="15"/>
                    <a:pt x="501" y="45"/>
                  </a:cubicBezTo>
                  <a:lnTo>
                    <a:pt x="382" y="164"/>
                  </a:lnTo>
                  <a:lnTo>
                    <a:pt x="263" y="45"/>
                  </a:lnTo>
                  <a:cubicBezTo>
                    <a:pt x="233" y="15"/>
                    <a:pt x="197" y="1"/>
                    <a:pt x="161" y="1"/>
                  </a:cubicBezTo>
                  <a:close/>
                </a:path>
              </a:pathLst>
            </a:custGeom>
            <a:solidFill>
              <a:srgbClr val="CC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338;p44"/>
            <p:cNvSpPr/>
            <p:nvPr/>
          </p:nvSpPr>
          <p:spPr>
            <a:xfrm>
              <a:off x="3991260" y="4775578"/>
              <a:ext cx="69068" cy="17014"/>
            </a:xfrm>
            <a:custGeom>
              <a:avLst/>
              <a:gdLst/>
              <a:ahLst/>
              <a:cxnLst/>
              <a:rect l="l" t="t" r="r" b="b"/>
              <a:pathLst>
                <a:path w="2180" h="537" extrusionOk="0">
                  <a:moveTo>
                    <a:pt x="262" y="1"/>
                  </a:moveTo>
                  <a:cubicBezTo>
                    <a:pt x="119" y="1"/>
                    <a:pt x="0" y="120"/>
                    <a:pt x="0" y="263"/>
                  </a:cubicBezTo>
                  <a:cubicBezTo>
                    <a:pt x="0" y="418"/>
                    <a:pt x="119" y="537"/>
                    <a:pt x="262" y="537"/>
                  </a:cubicBezTo>
                  <a:lnTo>
                    <a:pt x="1905" y="537"/>
                  </a:lnTo>
                  <a:cubicBezTo>
                    <a:pt x="2048" y="537"/>
                    <a:pt x="2179" y="418"/>
                    <a:pt x="2167" y="263"/>
                  </a:cubicBezTo>
                  <a:cubicBezTo>
                    <a:pt x="2167" y="120"/>
                    <a:pt x="2048" y="1"/>
                    <a:pt x="1905" y="1"/>
                  </a:cubicBezTo>
                  <a:close/>
                </a:path>
              </a:pathLst>
            </a:custGeom>
            <a:solidFill>
              <a:srgbClr val="CCD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339;p44"/>
            <p:cNvSpPr/>
            <p:nvPr/>
          </p:nvSpPr>
          <p:spPr>
            <a:xfrm>
              <a:off x="3707955" y="2962606"/>
              <a:ext cx="489305" cy="314322"/>
            </a:xfrm>
            <a:custGeom>
              <a:avLst/>
              <a:gdLst/>
              <a:ahLst/>
              <a:cxnLst/>
              <a:rect l="l" t="t" r="r" b="b"/>
              <a:pathLst>
                <a:path w="15444" h="9921" extrusionOk="0">
                  <a:moveTo>
                    <a:pt x="1347" y="1"/>
                  </a:moveTo>
                  <a:cubicBezTo>
                    <a:pt x="1150" y="1"/>
                    <a:pt x="951" y="39"/>
                    <a:pt x="763" y="122"/>
                  </a:cubicBezTo>
                  <a:cubicBezTo>
                    <a:pt x="334" y="312"/>
                    <a:pt x="1" y="824"/>
                    <a:pt x="155" y="1312"/>
                  </a:cubicBezTo>
                  <a:cubicBezTo>
                    <a:pt x="215" y="1503"/>
                    <a:pt x="346" y="1646"/>
                    <a:pt x="513" y="1741"/>
                  </a:cubicBezTo>
                  <a:cubicBezTo>
                    <a:pt x="810" y="1919"/>
                    <a:pt x="1513" y="2098"/>
                    <a:pt x="1179" y="2574"/>
                  </a:cubicBezTo>
                  <a:cubicBezTo>
                    <a:pt x="870" y="3051"/>
                    <a:pt x="203" y="3146"/>
                    <a:pt x="263" y="3824"/>
                  </a:cubicBezTo>
                  <a:cubicBezTo>
                    <a:pt x="322" y="4432"/>
                    <a:pt x="858" y="4789"/>
                    <a:pt x="1406" y="4967"/>
                  </a:cubicBezTo>
                  <a:cubicBezTo>
                    <a:pt x="2144" y="5218"/>
                    <a:pt x="3442" y="5229"/>
                    <a:pt x="3680" y="6158"/>
                  </a:cubicBezTo>
                  <a:cubicBezTo>
                    <a:pt x="3775" y="6503"/>
                    <a:pt x="3680" y="6872"/>
                    <a:pt x="3751" y="7218"/>
                  </a:cubicBezTo>
                  <a:cubicBezTo>
                    <a:pt x="3811" y="7504"/>
                    <a:pt x="3989" y="7730"/>
                    <a:pt x="4216" y="7896"/>
                  </a:cubicBezTo>
                  <a:cubicBezTo>
                    <a:pt x="4680" y="8227"/>
                    <a:pt x="5229" y="8344"/>
                    <a:pt x="5784" y="8344"/>
                  </a:cubicBezTo>
                  <a:cubicBezTo>
                    <a:pt x="6068" y="8344"/>
                    <a:pt x="6355" y="8314"/>
                    <a:pt x="6632" y="8266"/>
                  </a:cubicBezTo>
                  <a:cubicBezTo>
                    <a:pt x="6806" y="8236"/>
                    <a:pt x="6965" y="8218"/>
                    <a:pt x="7114" y="8218"/>
                  </a:cubicBezTo>
                  <a:cubicBezTo>
                    <a:pt x="7498" y="8218"/>
                    <a:pt x="7815" y="8336"/>
                    <a:pt x="8133" y="8670"/>
                  </a:cubicBezTo>
                  <a:cubicBezTo>
                    <a:pt x="8371" y="8932"/>
                    <a:pt x="8585" y="9230"/>
                    <a:pt x="8883" y="9444"/>
                  </a:cubicBezTo>
                  <a:cubicBezTo>
                    <a:pt x="9320" y="9770"/>
                    <a:pt x="9855" y="9921"/>
                    <a:pt x="10394" y="9921"/>
                  </a:cubicBezTo>
                  <a:cubicBezTo>
                    <a:pt x="11176" y="9921"/>
                    <a:pt x="11969" y="9603"/>
                    <a:pt x="12490" y="9039"/>
                  </a:cubicBezTo>
                  <a:cubicBezTo>
                    <a:pt x="12535" y="9030"/>
                    <a:pt x="12499" y="8967"/>
                    <a:pt x="12453" y="8967"/>
                  </a:cubicBezTo>
                  <a:cubicBezTo>
                    <a:pt x="12438" y="8967"/>
                    <a:pt x="12422" y="8974"/>
                    <a:pt x="12407" y="8992"/>
                  </a:cubicBezTo>
                  <a:cubicBezTo>
                    <a:pt x="11910" y="9530"/>
                    <a:pt x="11143" y="9838"/>
                    <a:pt x="10391" y="9838"/>
                  </a:cubicBezTo>
                  <a:cubicBezTo>
                    <a:pt x="9829" y="9838"/>
                    <a:pt x="9275" y="9666"/>
                    <a:pt x="8847" y="9289"/>
                  </a:cubicBezTo>
                  <a:cubicBezTo>
                    <a:pt x="8442" y="8932"/>
                    <a:pt x="8180" y="8385"/>
                    <a:pt x="7656" y="8170"/>
                  </a:cubicBezTo>
                  <a:cubicBezTo>
                    <a:pt x="7506" y="8106"/>
                    <a:pt x="7348" y="8080"/>
                    <a:pt x="7191" y="8080"/>
                  </a:cubicBezTo>
                  <a:cubicBezTo>
                    <a:pt x="7086" y="8080"/>
                    <a:pt x="6983" y="8092"/>
                    <a:pt x="6883" y="8111"/>
                  </a:cubicBezTo>
                  <a:cubicBezTo>
                    <a:pt x="6531" y="8177"/>
                    <a:pt x="6195" y="8244"/>
                    <a:pt x="5837" y="8244"/>
                  </a:cubicBezTo>
                  <a:cubicBezTo>
                    <a:pt x="5747" y="8244"/>
                    <a:pt x="5655" y="8239"/>
                    <a:pt x="5561" y="8230"/>
                  </a:cubicBezTo>
                  <a:cubicBezTo>
                    <a:pt x="5144" y="8194"/>
                    <a:pt x="4692" y="8063"/>
                    <a:pt x="4358" y="7825"/>
                  </a:cubicBezTo>
                  <a:cubicBezTo>
                    <a:pt x="3870" y="7515"/>
                    <a:pt x="3870" y="7087"/>
                    <a:pt x="3858" y="6575"/>
                  </a:cubicBezTo>
                  <a:cubicBezTo>
                    <a:pt x="3846" y="6015"/>
                    <a:pt x="3608" y="5610"/>
                    <a:pt x="3108" y="5348"/>
                  </a:cubicBezTo>
                  <a:cubicBezTo>
                    <a:pt x="2477" y="5015"/>
                    <a:pt x="1751" y="5051"/>
                    <a:pt x="1108" y="4729"/>
                  </a:cubicBezTo>
                  <a:cubicBezTo>
                    <a:pt x="739" y="4551"/>
                    <a:pt x="394" y="4194"/>
                    <a:pt x="394" y="3753"/>
                  </a:cubicBezTo>
                  <a:cubicBezTo>
                    <a:pt x="406" y="3348"/>
                    <a:pt x="751" y="3158"/>
                    <a:pt x="1037" y="2920"/>
                  </a:cubicBezTo>
                  <a:cubicBezTo>
                    <a:pt x="1287" y="2705"/>
                    <a:pt x="1537" y="2408"/>
                    <a:pt x="1298" y="2086"/>
                  </a:cubicBezTo>
                  <a:cubicBezTo>
                    <a:pt x="1168" y="1919"/>
                    <a:pt x="965" y="1836"/>
                    <a:pt x="763" y="1741"/>
                  </a:cubicBezTo>
                  <a:cubicBezTo>
                    <a:pt x="382" y="1550"/>
                    <a:pt x="144" y="1241"/>
                    <a:pt x="298" y="777"/>
                  </a:cubicBezTo>
                  <a:cubicBezTo>
                    <a:pt x="465" y="322"/>
                    <a:pt x="851" y="140"/>
                    <a:pt x="1266" y="140"/>
                  </a:cubicBezTo>
                  <a:cubicBezTo>
                    <a:pt x="1710" y="140"/>
                    <a:pt x="2188" y="349"/>
                    <a:pt x="2465" y="657"/>
                  </a:cubicBezTo>
                  <a:cubicBezTo>
                    <a:pt x="2715" y="919"/>
                    <a:pt x="2846" y="1253"/>
                    <a:pt x="3001" y="1598"/>
                  </a:cubicBezTo>
                  <a:cubicBezTo>
                    <a:pt x="3084" y="1812"/>
                    <a:pt x="3192" y="2039"/>
                    <a:pt x="3406" y="2193"/>
                  </a:cubicBezTo>
                  <a:cubicBezTo>
                    <a:pt x="3526" y="2278"/>
                    <a:pt x="3646" y="2310"/>
                    <a:pt x="3765" y="2310"/>
                  </a:cubicBezTo>
                  <a:cubicBezTo>
                    <a:pt x="4141" y="2310"/>
                    <a:pt x="4513" y="1990"/>
                    <a:pt x="4903" y="1990"/>
                  </a:cubicBezTo>
                  <a:cubicBezTo>
                    <a:pt x="4963" y="1990"/>
                    <a:pt x="5024" y="1997"/>
                    <a:pt x="5085" y="2015"/>
                  </a:cubicBezTo>
                  <a:cubicBezTo>
                    <a:pt x="5751" y="2217"/>
                    <a:pt x="5906" y="3039"/>
                    <a:pt x="6144" y="3598"/>
                  </a:cubicBezTo>
                  <a:cubicBezTo>
                    <a:pt x="6323" y="4015"/>
                    <a:pt x="6621" y="4456"/>
                    <a:pt x="7097" y="4527"/>
                  </a:cubicBezTo>
                  <a:cubicBezTo>
                    <a:pt x="7150" y="4536"/>
                    <a:pt x="7203" y="4540"/>
                    <a:pt x="7254" y="4540"/>
                  </a:cubicBezTo>
                  <a:cubicBezTo>
                    <a:pt x="7741" y="4540"/>
                    <a:pt x="8145" y="4165"/>
                    <a:pt x="8597" y="4003"/>
                  </a:cubicBezTo>
                  <a:cubicBezTo>
                    <a:pt x="8761" y="3942"/>
                    <a:pt x="8908" y="3914"/>
                    <a:pt x="9040" y="3914"/>
                  </a:cubicBezTo>
                  <a:cubicBezTo>
                    <a:pt x="10249" y="3914"/>
                    <a:pt x="10249" y="6220"/>
                    <a:pt x="11526" y="6349"/>
                  </a:cubicBezTo>
                  <a:cubicBezTo>
                    <a:pt x="11547" y="6350"/>
                    <a:pt x="11569" y="6351"/>
                    <a:pt x="11590" y="6351"/>
                  </a:cubicBezTo>
                  <a:cubicBezTo>
                    <a:pt x="11935" y="6351"/>
                    <a:pt x="12262" y="6178"/>
                    <a:pt x="12609" y="6122"/>
                  </a:cubicBezTo>
                  <a:cubicBezTo>
                    <a:pt x="12724" y="6105"/>
                    <a:pt x="12842" y="6096"/>
                    <a:pt x="12961" y="6096"/>
                  </a:cubicBezTo>
                  <a:cubicBezTo>
                    <a:pt x="13321" y="6096"/>
                    <a:pt x="13686" y="6178"/>
                    <a:pt x="13991" y="6349"/>
                  </a:cubicBezTo>
                  <a:cubicBezTo>
                    <a:pt x="14884" y="6837"/>
                    <a:pt x="15110" y="7932"/>
                    <a:pt x="14645" y="8801"/>
                  </a:cubicBezTo>
                  <a:cubicBezTo>
                    <a:pt x="14621" y="8850"/>
                    <a:pt x="14668" y="8898"/>
                    <a:pt x="14712" y="8898"/>
                  </a:cubicBezTo>
                  <a:cubicBezTo>
                    <a:pt x="14733" y="8898"/>
                    <a:pt x="14753" y="8888"/>
                    <a:pt x="14764" y="8861"/>
                  </a:cubicBezTo>
                  <a:cubicBezTo>
                    <a:pt x="15443" y="7611"/>
                    <a:pt x="14705" y="6158"/>
                    <a:pt x="13312" y="5968"/>
                  </a:cubicBezTo>
                  <a:cubicBezTo>
                    <a:pt x="13205" y="5954"/>
                    <a:pt x="13099" y="5948"/>
                    <a:pt x="12995" y="5948"/>
                  </a:cubicBezTo>
                  <a:cubicBezTo>
                    <a:pt x="12821" y="5948"/>
                    <a:pt x="12650" y="5966"/>
                    <a:pt x="12478" y="6003"/>
                  </a:cubicBezTo>
                  <a:cubicBezTo>
                    <a:pt x="12162" y="6074"/>
                    <a:pt x="11875" y="6189"/>
                    <a:pt x="11595" y="6189"/>
                  </a:cubicBezTo>
                  <a:cubicBezTo>
                    <a:pt x="11400" y="6189"/>
                    <a:pt x="11209" y="6134"/>
                    <a:pt x="11014" y="5968"/>
                  </a:cubicBezTo>
                  <a:cubicBezTo>
                    <a:pt x="10478" y="5515"/>
                    <a:pt x="10371" y="4753"/>
                    <a:pt x="9907" y="4229"/>
                  </a:cubicBezTo>
                  <a:cubicBezTo>
                    <a:pt x="9652" y="3936"/>
                    <a:pt x="9343" y="3793"/>
                    <a:pt x="9011" y="3793"/>
                  </a:cubicBezTo>
                  <a:cubicBezTo>
                    <a:pt x="8831" y="3793"/>
                    <a:pt x="8643" y="3836"/>
                    <a:pt x="8454" y="3920"/>
                  </a:cubicBezTo>
                  <a:cubicBezTo>
                    <a:pt x="8133" y="4051"/>
                    <a:pt x="7847" y="4277"/>
                    <a:pt x="7502" y="4360"/>
                  </a:cubicBezTo>
                  <a:cubicBezTo>
                    <a:pt x="7423" y="4381"/>
                    <a:pt x="7347" y="4391"/>
                    <a:pt x="7273" y="4391"/>
                  </a:cubicBezTo>
                  <a:cubicBezTo>
                    <a:pt x="6881" y="4391"/>
                    <a:pt x="6571" y="4114"/>
                    <a:pt x="6371" y="3753"/>
                  </a:cubicBezTo>
                  <a:cubicBezTo>
                    <a:pt x="6073" y="3217"/>
                    <a:pt x="6013" y="2562"/>
                    <a:pt x="5537" y="2134"/>
                  </a:cubicBezTo>
                  <a:cubicBezTo>
                    <a:pt x="5382" y="1979"/>
                    <a:pt x="5180" y="1872"/>
                    <a:pt x="4978" y="1848"/>
                  </a:cubicBezTo>
                  <a:cubicBezTo>
                    <a:pt x="4947" y="1844"/>
                    <a:pt x="4917" y="1843"/>
                    <a:pt x="4887" y="1843"/>
                  </a:cubicBezTo>
                  <a:cubicBezTo>
                    <a:pt x="4532" y="1843"/>
                    <a:pt x="4281" y="2091"/>
                    <a:pt x="3918" y="2146"/>
                  </a:cubicBezTo>
                  <a:cubicBezTo>
                    <a:pt x="3874" y="2154"/>
                    <a:pt x="3832" y="2157"/>
                    <a:pt x="3792" y="2157"/>
                  </a:cubicBezTo>
                  <a:cubicBezTo>
                    <a:pt x="3354" y="2157"/>
                    <a:pt x="3201" y="1698"/>
                    <a:pt x="3037" y="1348"/>
                  </a:cubicBezTo>
                  <a:cubicBezTo>
                    <a:pt x="2894" y="1003"/>
                    <a:pt x="2715" y="693"/>
                    <a:pt x="2441" y="431"/>
                  </a:cubicBezTo>
                  <a:cubicBezTo>
                    <a:pt x="2146" y="160"/>
                    <a:pt x="1749" y="1"/>
                    <a:pt x="1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340;p44"/>
            <p:cNvSpPr/>
            <p:nvPr/>
          </p:nvSpPr>
          <p:spPr>
            <a:xfrm>
              <a:off x="3769578" y="3029488"/>
              <a:ext cx="377117" cy="190855"/>
            </a:xfrm>
            <a:custGeom>
              <a:avLst/>
              <a:gdLst/>
              <a:ahLst/>
              <a:cxnLst/>
              <a:rect l="l" t="t" r="r" b="b"/>
              <a:pathLst>
                <a:path w="11903" h="6024" extrusionOk="0">
                  <a:moveTo>
                    <a:pt x="107" y="0"/>
                  </a:moveTo>
                  <a:cubicBezTo>
                    <a:pt x="53" y="0"/>
                    <a:pt x="0" y="51"/>
                    <a:pt x="44" y="94"/>
                  </a:cubicBezTo>
                  <a:cubicBezTo>
                    <a:pt x="2794" y="3773"/>
                    <a:pt x="7271" y="5857"/>
                    <a:pt x="11819" y="6024"/>
                  </a:cubicBezTo>
                  <a:cubicBezTo>
                    <a:pt x="11903" y="6024"/>
                    <a:pt x="11903" y="5881"/>
                    <a:pt x="11819" y="5881"/>
                  </a:cubicBezTo>
                  <a:cubicBezTo>
                    <a:pt x="7319" y="5726"/>
                    <a:pt x="2890" y="3666"/>
                    <a:pt x="163" y="23"/>
                  </a:cubicBezTo>
                  <a:cubicBezTo>
                    <a:pt x="147" y="7"/>
                    <a:pt x="127" y="0"/>
                    <a:pt x="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341;p44"/>
            <p:cNvSpPr/>
            <p:nvPr/>
          </p:nvSpPr>
          <p:spPr>
            <a:xfrm>
              <a:off x="5004467" y="3013330"/>
              <a:ext cx="443270" cy="312706"/>
            </a:xfrm>
            <a:custGeom>
              <a:avLst/>
              <a:gdLst/>
              <a:ahLst/>
              <a:cxnLst/>
              <a:rect l="l" t="t" r="r" b="b"/>
              <a:pathLst>
                <a:path w="13991" h="9870" extrusionOk="0">
                  <a:moveTo>
                    <a:pt x="12706" y="0"/>
                  </a:moveTo>
                  <a:cubicBezTo>
                    <a:pt x="12542" y="0"/>
                    <a:pt x="12378" y="28"/>
                    <a:pt x="12228" y="80"/>
                  </a:cubicBezTo>
                  <a:cubicBezTo>
                    <a:pt x="11669" y="271"/>
                    <a:pt x="11335" y="795"/>
                    <a:pt x="11145" y="1331"/>
                  </a:cubicBezTo>
                  <a:cubicBezTo>
                    <a:pt x="11026" y="1676"/>
                    <a:pt x="10942" y="2164"/>
                    <a:pt x="10478" y="2176"/>
                  </a:cubicBezTo>
                  <a:cubicBezTo>
                    <a:pt x="10463" y="2177"/>
                    <a:pt x="10448" y="2177"/>
                    <a:pt x="10434" y="2177"/>
                  </a:cubicBezTo>
                  <a:cubicBezTo>
                    <a:pt x="10113" y="2177"/>
                    <a:pt x="9842" y="1956"/>
                    <a:pt x="9508" y="1956"/>
                  </a:cubicBezTo>
                  <a:cubicBezTo>
                    <a:pt x="9478" y="1956"/>
                    <a:pt x="9449" y="1958"/>
                    <a:pt x="9418" y="1962"/>
                  </a:cubicBezTo>
                  <a:cubicBezTo>
                    <a:pt x="8954" y="2021"/>
                    <a:pt x="8680" y="2462"/>
                    <a:pt x="8525" y="2866"/>
                  </a:cubicBezTo>
                  <a:cubicBezTo>
                    <a:pt x="8299" y="3462"/>
                    <a:pt x="8228" y="4486"/>
                    <a:pt x="7394" y="4486"/>
                  </a:cubicBezTo>
                  <a:cubicBezTo>
                    <a:pt x="6836" y="4486"/>
                    <a:pt x="6373" y="4036"/>
                    <a:pt x="5835" y="4036"/>
                  </a:cubicBezTo>
                  <a:cubicBezTo>
                    <a:pt x="5742" y="4036"/>
                    <a:pt x="5647" y="4049"/>
                    <a:pt x="5549" y="4081"/>
                  </a:cubicBezTo>
                  <a:cubicBezTo>
                    <a:pt x="4989" y="4283"/>
                    <a:pt x="4763" y="4902"/>
                    <a:pt x="4572" y="5414"/>
                  </a:cubicBezTo>
                  <a:cubicBezTo>
                    <a:pt x="4406" y="5831"/>
                    <a:pt x="4156" y="6331"/>
                    <a:pt x="3680" y="6450"/>
                  </a:cubicBezTo>
                  <a:cubicBezTo>
                    <a:pt x="3606" y="6469"/>
                    <a:pt x="3531" y="6477"/>
                    <a:pt x="3456" y="6477"/>
                  </a:cubicBezTo>
                  <a:cubicBezTo>
                    <a:pt x="3117" y="6477"/>
                    <a:pt x="2767" y="6319"/>
                    <a:pt x="2424" y="6319"/>
                  </a:cubicBezTo>
                  <a:cubicBezTo>
                    <a:pt x="2414" y="6319"/>
                    <a:pt x="2404" y="6319"/>
                    <a:pt x="2394" y="6319"/>
                  </a:cubicBezTo>
                  <a:cubicBezTo>
                    <a:pt x="917" y="6343"/>
                    <a:pt x="0" y="7879"/>
                    <a:pt x="822" y="9165"/>
                  </a:cubicBezTo>
                  <a:cubicBezTo>
                    <a:pt x="833" y="9186"/>
                    <a:pt x="851" y="9195"/>
                    <a:pt x="870" y="9195"/>
                  </a:cubicBezTo>
                  <a:cubicBezTo>
                    <a:pt x="915" y="9195"/>
                    <a:pt x="966" y="9147"/>
                    <a:pt x="941" y="9105"/>
                  </a:cubicBezTo>
                  <a:cubicBezTo>
                    <a:pt x="489" y="8391"/>
                    <a:pt x="536" y="7450"/>
                    <a:pt x="1215" y="6903"/>
                  </a:cubicBezTo>
                  <a:cubicBezTo>
                    <a:pt x="1477" y="6688"/>
                    <a:pt x="1775" y="6557"/>
                    <a:pt x="2084" y="6498"/>
                  </a:cubicBezTo>
                  <a:cubicBezTo>
                    <a:pt x="2179" y="6477"/>
                    <a:pt x="2272" y="6469"/>
                    <a:pt x="2363" y="6469"/>
                  </a:cubicBezTo>
                  <a:cubicBezTo>
                    <a:pt x="2696" y="6469"/>
                    <a:pt x="3010" y="6580"/>
                    <a:pt x="3346" y="6617"/>
                  </a:cubicBezTo>
                  <a:cubicBezTo>
                    <a:pt x="3392" y="6622"/>
                    <a:pt x="3436" y="6624"/>
                    <a:pt x="3479" y="6624"/>
                  </a:cubicBezTo>
                  <a:cubicBezTo>
                    <a:pt x="4498" y="6624"/>
                    <a:pt x="4616" y="5304"/>
                    <a:pt x="5084" y="4652"/>
                  </a:cubicBezTo>
                  <a:cubicBezTo>
                    <a:pt x="5295" y="4365"/>
                    <a:pt x="5568" y="4193"/>
                    <a:pt x="5890" y="4193"/>
                  </a:cubicBezTo>
                  <a:cubicBezTo>
                    <a:pt x="5968" y="4193"/>
                    <a:pt x="6049" y="4203"/>
                    <a:pt x="6132" y="4224"/>
                  </a:cubicBezTo>
                  <a:cubicBezTo>
                    <a:pt x="6442" y="4295"/>
                    <a:pt x="6716" y="4474"/>
                    <a:pt x="7025" y="4557"/>
                  </a:cubicBezTo>
                  <a:cubicBezTo>
                    <a:pt x="7151" y="4599"/>
                    <a:pt x="7277" y="4620"/>
                    <a:pt x="7399" y="4620"/>
                  </a:cubicBezTo>
                  <a:cubicBezTo>
                    <a:pt x="7693" y="4620"/>
                    <a:pt x="7966" y="4496"/>
                    <a:pt x="8168" y="4236"/>
                  </a:cubicBezTo>
                  <a:cubicBezTo>
                    <a:pt x="8454" y="3867"/>
                    <a:pt x="8513" y="3390"/>
                    <a:pt x="8656" y="2950"/>
                  </a:cubicBezTo>
                  <a:cubicBezTo>
                    <a:pt x="8763" y="2652"/>
                    <a:pt x="8942" y="2331"/>
                    <a:pt x="9228" y="2164"/>
                  </a:cubicBezTo>
                  <a:cubicBezTo>
                    <a:pt x="9333" y="2108"/>
                    <a:pt x="9435" y="2086"/>
                    <a:pt x="9536" y="2086"/>
                  </a:cubicBezTo>
                  <a:cubicBezTo>
                    <a:pt x="9796" y="2086"/>
                    <a:pt x="10045" y="2231"/>
                    <a:pt x="10311" y="2283"/>
                  </a:cubicBezTo>
                  <a:cubicBezTo>
                    <a:pt x="10365" y="2292"/>
                    <a:pt x="10416" y="2297"/>
                    <a:pt x="10464" y="2297"/>
                  </a:cubicBezTo>
                  <a:cubicBezTo>
                    <a:pt x="10791" y="2297"/>
                    <a:pt x="10999" y="2091"/>
                    <a:pt x="11145" y="1759"/>
                  </a:cubicBezTo>
                  <a:cubicBezTo>
                    <a:pt x="11430" y="1092"/>
                    <a:pt x="11597" y="378"/>
                    <a:pt x="12383" y="176"/>
                  </a:cubicBezTo>
                  <a:cubicBezTo>
                    <a:pt x="12499" y="143"/>
                    <a:pt x="12621" y="125"/>
                    <a:pt x="12743" y="125"/>
                  </a:cubicBezTo>
                  <a:cubicBezTo>
                    <a:pt x="13059" y="125"/>
                    <a:pt x="13373" y="243"/>
                    <a:pt x="13562" y="509"/>
                  </a:cubicBezTo>
                  <a:cubicBezTo>
                    <a:pt x="13812" y="890"/>
                    <a:pt x="13705" y="1271"/>
                    <a:pt x="13347" y="1509"/>
                  </a:cubicBezTo>
                  <a:cubicBezTo>
                    <a:pt x="13085" y="1688"/>
                    <a:pt x="12621" y="1866"/>
                    <a:pt x="12752" y="2283"/>
                  </a:cubicBezTo>
                  <a:cubicBezTo>
                    <a:pt x="12919" y="2807"/>
                    <a:pt x="13716" y="2771"/>
                    <a:pt x="13764" y="3414"/>
                  </a:cubicBezTo>
                  <a:cubicBezTo>
                    <a:pt x="13824" y="4259"/>
                    <a:pt x="12812" y="4521"/>
                    <a:pt x="12204" y="4712"/>
                  </a:cubicBezTo>
                  <a:cubicBezTo>
                    <a:pt x="11740" y="4855"/>
                    <a:pt x="11216" y="5033"/>
                    <a:pt x="10954" y="5450"/>
                  </a:cubicBezTo>
                  <a:cubicBezTo>
                    <a:pt x="10549" y="6045"/>
                    <a:pt x="11073" y="6819"/>
                    <a:pt x="10538" y="7355"/>
                  </a:cubicBezTo>
                  <a:cubicBezTo>
                    <a:pt x="10180" y="7712"/>
                    <a:pt x="9633" y="7891"/>
                    <a:pt x="9133" y="7938"/>
                  </a:cubicBezTo>
                  <a:cubicBezTo>
                    <a:pt x="9055" y="7948"/>
                    <a:pt x="8978" y="7952"/>
                    <a:pt x="8901" y="7952"/>
                  </a:cubicBezTo>
                  <a:cubicBezTo>
                    <a:pt x="8589" y="7952"/>
                    <a:pt x="8281" y="7889"/>
                    <a:pt x="7966" y="7879"/>
                  </a:cubicBezTo>
                  <a:cubicBezTo>
                    <a:pt x="7956" y="7879"/>
                    <a:pt x="7946" y="7879"/>
                    <a:pt x="7937" y="7879"/>
                  </a:cubicBezTo>
                  <a:cubicBezTo>
                    <a:pt x="7371" y="7879"/>
                    <a:pt x="7032" y="8220"/>
                    <a:pt x="6728" y="8653"/>
                  </a:cubicBezTo>
                  <a:cubicBezTo>
                    <a:pt x="6299" y="9248"/>
                    <a:pt x="5787" y="9641"/>
                    <a:pt x="5049" y="9713"/>
                  </a:cubicBezTo>
                  <a:cubicBezTo>
                    <a:pt x="4956" y="9722"/>
                    <a:pt x="4863" y="9726"/>
                    <a:pt x="4770" y="9726"/>
                  </a:cubicBezTo>
                  <a:cubicBezTo>
                    <a:pt x="4146" y="9726"/>
                    <a:pt x="3527" y="9517"/>
                    <a:pt x="3060" y="9081"/>
                  </a:cubicBezTo>
                  <a:cubicBezTo>
                    <a:pt x="3048" y="9076"/>
                    <a:pt x="3036" y="9073"/>
                    <a:pt x="3024" y="9073"/>
                  </a:cubicBezTo>
                  <a:cubicBezTo>
                    <a:pt x="2965" y="9073"/>
                    <a:pt x="2916" y="9139"/>
                    <a:pt x="2965" y="9189"/>
                  </a:cubicBezTo>
                  <a:cubicBezTo>
                    <a:pt x="3442" y="9636"/>
                    <a:pt x="4098" y="9869"/>
                    <a:pt x="4753" y="9869"/>
                  </a:cubicBezTo>
                  <a:cubicBezTo>
                    <a:pt x="5178" y="9869"/>
                    <a:pt x="5602" y="9771"/>
                    <a:pt x="5977" y="9570"/>
                  </a:cubicBezTo>
                  <a:cubicBezTo>
                    <a:pt x="6537" y="9248"/>
                    <a:pt x="6739" y="8689"/>
                    <a:pt x="7204" y="8284"/>
                  </a:cubicBezTo>
                  <a:cubicBezTo>
                    <a:pt x="7432" y="8077"/>
                    <a:pt x="7692" y="8031"/>
                    <a:pt x="7962" y="8031"/>
                  </a:cubicBezTo>
                  <a:cubicBezTo>
                    <a:pt x="8128" y="8031"/>
                    <a:pt x="8298" y="8048"/>
                    <a:pt x="8466" y="8058"/>
                  </a:cubicBezTo>
                  <a:cubicBezTo>
                    <a:pt x="8589" y="8070"/>
                    <a:pt x="8712" y="8077"/>
                    <a:pt x="8835" y="8077"/>
                  </a:cubicBezTo>
                  <a:cubicBezTo>
                    <a:pt x="9068" y="8077"/>
                    <a:pt x="9299" y="8053"/>
                    <a:pt x="9525" y="7998"/>
                  </a:cubicBezTo>
                  <a:cubicBezTo>
                    <a:pt x="10109" y="7867"/>
                    <a:pt x="10823" y="7522"/>
                    <a:pt x="10907" y="6855"/>
                  </a:cubicBezTo>
                  <a:cubicBezTo>
                    <a:pt x="10954" y="6498"/>
                    <a:pt x="10823" y="6141"/>
                    <a:pt x="10919" y="5783"/>
                  </a:cubicBezTo>
                  <a:cubicBezTo>
                    <a:pt x="11038" y="5355"/>
                    <a:pt x="11502" y="5093"/>
                    <a:pt x="11883" y="4950"/>
                  </a:cubicBezTo>
                  <a:cubicBezTo>
                    <a:pt x="12478" y="4724"/>
                    <a:pt x="13240" y="4652"/>
                    <a:pt x="13657" y="4105"/>
                  </a:cubicBezTo>
                  <a:cubicBezTo>
                    <a:pt x="13931" y="3747"/>
                    <a:pt x="13990" y="3236"/>
                    <a:pt x="13645" y="2890"/>
                  </a:cubicBezTo>
                  <a:cubicBezTo>
                    <a:pt x="13455" y="2712"/>
                    <a:pt x="13205" y="2628"/>
                    <a:pt x="13002" y="2450"/>
                  </a:cubicBezTo>
                  <a:cubicBezTo>
                    <a:pt x="12526" y="1985"/>
                    <a:pt x="13276" y="1747"/>
                    <a:pt x="13562" y="1521"/>
                  </a:cubicBezTo>
                  <a:cubicBezTo>
                    <a:pt x="13895" y="1247"/>
                    <a:pt x="13883" y="771"/>
                    <a:pt x="13633" y="426"/>
                  </a:cubicBezTo>
                  <a:cubicBezTo>
                    <a:pt x="13421" y="132"/>
                    <a:pt x="13063" y="0"/>
                    <a:pt x="127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342;p44"/>
            <p:cNvSpPr/>
            <p:nvPr/>
          </p:nvSpPr>
          <p:spPr>
            <a:xfrm>
              <a:off x="5056172" y="3076410"/>
              <a:ext cx="335930" cy="203623"/>
            </a:xfrm>
            <a:custGeom>
              <a:avLst/>
              <a:gdLst/>
              <a:ahLst/>
              <a:cxnLst/>
              <a:rect l="l" t="t" r="r" b="b"/>
              <a:pathLst>
                <a:path w="10603" h="6427" extrusionOk="0">
                  <a:moveTo>
                    <a:pt x="10513" y="0"/>
                  </a:moveTo>
                  <a:cubicBezTo>
                    <a:pt x="10492" y="0"/>
                    <a:pt x="10471" y="9"/>
                    <a:pt x="10453" y="30"/>
                  </a:cubicBezTo>
                  <a:cubicBezTo>
                    <a:pt x="8203" y="3590"/>
                    <a:pt x="4250" y="5817"/>
                    <a:pt x="95" y="6293"/>
                  </a:cubicBezTo>
                  <a:cubicBezTo>
                    <a:pt x="7" y="6304"/>
                    <a:pt x="0" y="6426"/>
                    <a:pt x="75" y="6426"/>
                  </a:cubicBezTo>
                  <a:cubicBezTo>
                    <a:pt x="81" y="6426"/>
                    <a:pt x="88" y="6426"/>
                    <a:pt x="95" y="6424"/>
                  </a:cubicBezTo>
                  <a:cubicBezTo>
                    <a:pt x="4286" y="5947"/>
                    <a:pt x="8274" y="3709"/>
                    <a:pt x="10560" y="102"/>
                  </a:cubicBezTo>
                  <a:cubicBezTo>
                    <a:pt x="10603" y="51"/>
                    <a:pt x="10561" y="0"/>
                    <a:pt x="10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343;p44"/>
            <p:cNvSpPr/>
            <p:nvPr/>
          </p:nvSpPr>
          <p:spPr>
            <a:xfrm>
              <a:off x="3847548" y="2565403"/>
              <a:ext cx="246331" cy="677055"/>
            </a:xfrm>
            <a:custGeom>
              <a:avLst/>
              <a:gdLst/>
              <a:ahLst/>
              <a:cxnLst/>
              <a:rect l="l" t="t" r="r" b="b"/>
              <a:pathLst>
                <a:path w="7775" h="21370" extrusionOk="0">
                  <a:moveTo>
                    <a:pt x="29" y="1"/>
                  </a:moveTo>
                  <a:cubicBezTo>
                    <a:pt x="26" y="1"/>
                    <a:pt x="25" y="1"/>
                    <a:pt x="24" y="2"/>
                  </a:cubicBezTo>
                  <a:cubicBezTo>
                    <a:pt x="0" y="2"/>
                    <a:pt x="0" y="109"/>
                    <a:pt x="48" y="264"/>
                  </a:cubicBezTo>
                  <a:cubicBezTo>
                    <a:pt x="83" y="348"/>
                    <a:pt x="95" y="455"/>
                    <a:pt x="143" y="586"/>
                  </a:cubicBezTo>
                  <a:cubicBezTo>
                    <a:pt x="167" y="681"/>
                    <a:pt x="179" y="800"/>
                    <a:pt x="226" y="919"/>
                  </a:cubicBezTo>
                  <a:cubicBezTo>
                    <a:pt x="286" y="1050"/>
                    <a:pt x="441" y="1157"/>
                    <a:pt x="512" y="1324"/>
                  </a:cubicBezTo>
                  <a:cubicBezTo>
                    <a:pt x="583" y="1467"/>
                    <a:pt x="631" y="1657"/>
                    <a:pt x="702" y="1836"/>
                  </a:cubicBezTo>
                  <a:cubicBezTo>
                    <a:pt x="750" y="1943"/>
                    <a:pt x="762" y="2026"/>
                    <a:pt x="798" y="2122"/>
                  </a:cubicBezTo>
                  <a:cubicBezTo>
                    <a:pt x="822" y="2217"/>
                    <a:pt x="893" y="2300"/>
                    <a:pt x="929" y="2407"/>
                  </a:cubicBezTo>
                  <a:cubicBezTo>
                    <a:pt x="976" y="2491"/>
                    <a:pt x="988" y="2610"/>
                    <a:pt x="1036" y="2729"/>
                  </a:cubicBezTo>
                  <a:cubicBezTo>
                    <a:pt x="1060" y="2788"/>
                    <a:pt x="1036" y="2872"/>
                    <a:pt x="1060" y="2919"/>
                  </a:cubicBezTo>
                  <a:cubicBezTo>
                    <a:pt x="1072" y="2991"/>
                    <a:pt x="1072" y="3050"/>
                    <a:pt x="1107" y="3110"/>
                  </a:cubicBezTo>
                  <a:cubicBezTo>
                    <a:pt x="1155" y="3229"/>
                    <a:pt x="1250" y="3372"/>
                    <a:pt x="1345" y="3562"/>
                  </a:cubicBezTo>
                  <a:cubicBezTo>
                    <a:pt x="1393" y="3669"/>
                    <a:pt x="1476" y="3765"/>
                    <a:pt x="1524" y="3884"/>
                  </a:cubicBezTo>
                  <a:cubicBezTo>
                    <a:pt x="1572" y="4015"/>
                    <a:pt x="1572" y="4181"/>
                    <a:pt x="1631" y="4324"/>
                  </a:cubicBezTo>
                  <a:cubicBezTo>
                    <a:pt x="1691" y="4479"/>
                    <a:pt x="1774" y="4622"/>
                    <a:pt x="1834" y="4777"/>
                  </a:cubicBezTo>
                  <a:cubicBezTo>
                    <a:pt x="1893" y="4920"/>
                    <a:pt x="1953" y="5110"/>
                    <a:pt x="2012" y="5289"/>
                  </a:cubicBezTo>
                  <a:cubicBezTo>
                    <a:pt x="2072" y="5467"/>
                    <a:pt x="2107" y="5682"/>
                    <a:pt x="2179" y="5872"/>
                  </a:cubicBezTo>
                  <a:cubicBezTo>
                    <a:pt x="2215" y="5967"/>
                    <a:pt x="2310" y="6051"/>
                    <a:pt x="2346" y="6158"/>
                  </a:cubicBezTo>
                  <a:cubicBezTo>
                    <a:pt x="2393" y="6241"/>
                    <a:pt x="2357" y="6384"/>
                    <a:pt x="2393" y="6479"/>
                  </a:cubicBezTo>
                  <a:cubicBezTo>
                    <a:pt x="2429" y="6634"/>
                    <a:pt x="2584" y="6753"/>
                    <a:pt x="2631" y="6896"/>
                  </a:cubicBezTo>
                  <a:cubicBezTo>
                    <a:pt x="2667" y="7051"/>
                    <a:pt x="2715" y="7218"/>
                    <a:pt x="2762" y="7360"/>
                  </a:cubicBezTo>
                  <a:cubicBezTo>
                    <a:pt x="2810" y="7515"/>
                    <a:pt x="2869" y="7658"/>
                    <a:pt x="2929" y="7813"/>
                  </a:cubicBezTo>
                  <a:cubicBezTo>
                    <a:pt x="2965" y="7932"/>
                    <a:pt x="3000" y="8063"/>
                    <a:pt x="3036" y="8182"/>
                  </a:cubicBezTo>
                  <a:cubicBezTo>
                    <a:pt x="3072" y="8301"/>
                    <a:pt x="3036" y="8444"/>
                    <a:pt x="3084" y="8563"/>
                  </a:cubicBezTo>
                  <a:cubicBezTo>
                    <a:pt x="3131" y="8682"/>
                    <a:pt x="3250" y="8789"/>
                    <a:pt x="3298" y="8908"/>
                  </a:cubicBezTo>
                  <a:cubicBezTo>
                    <a:pt x="3334" y="9027"/>
                    <a:pt x="3322" y="9182"/>
                    <a:pt x="3369" y="9301"/>
                  </a:cubicBezTo>
                  <a:cubicBezTo>
                    <a:pt x="3417" y="9432"/>
                    <a:pt x="3417" y="9563"/>
                    <a:pt x="3453" y="9694"/>
                  </a:cubicBezTo>
                  <a:cubicBezTo>
                    <a:pt x="3500" y="9837"/>
                    <a:pt x="3620" y="9920"/>
                    <a:pt x="3655" y="10051"/>
                  </a:cubicBezTo>
                  <a:cubicBezTo>
                    <a:pt x="3691" y="10170"/>
                    <a:pt x="3691" y="10325"/>
                    <a:pt x="3727" y="10456"/>
                  </a:cubicBezTo>
                  <a:cubicBezTo>
                    <a:pt x="3774" y="10587"/>
                    <a:pt x="3834" y="10730"/>
                    <a:pt x="3870" y="10861"/>
                  </a:cubicBezTo>
                  <a:cubicBezTo>
                    <a:pt x="3917" y="10992"/>
                    <a:pt x="3977" y="11111"/>
                    <a:pt x="4024" y="11242"/>
                  </a:cubicBezTo>
                  <a:cubicBezTo>
                    <a:pt x="4072" y="11361"/>
                    <a:pt x="4072" y="11516"/>
                    <a:pt x="4108" y="11647"/>
                  </a:cubicBezTo>
                  <a:cubicBezTo>
                    <a:pt x="4143" y="11778"/>
                    <a:pt x="4143" y="11932"/>
                    <a:pt x="4191" y="12063"/>
                  </a:cubicBezTo>
                  <a:cubicBezTo>
                    <a:pt x="4227" y="12194"/>
                    <a:pt x="4346" y="12301"/>
                    <a:pt x="4393" y="12432"/>
                  </a:cubicBezTo>
                  <a:cubicBezTo>
                    <a:pt x="4453" y="12575"/>
                    <a:pt x="4512" y="12706"/>
                    <a:pt x="4560" y="12849"/>
                  </a:cubicBezTo>
                  <a:cubicBezTo>
                    <a:pt x="4608" y="13004"/>
                    <a:pt x="4620" y="13147"/>
                    <a:pt x="4667" y="13302"/>
                  </a:cubicBezTo>
                  <a:cubicBezTo>
                    <a:pt x="4715" y="13444"/>
                    <a:pt x="4715" y="13599"/>
                    <a:pt x="4751" y="13742"/>
                  </a:cubicBezTo>
                  <a:cubicBezTo>
                    <a:pt x="4798" y="13885"/>
                    <a:pt x="4798" y="14028"/>
                    <a:pt x="4846" y="14183"/>
                  </a:cubicBezTo>
                  <a:cubicBezTo>
                    <a:pt x="4882" y="14326"/>
                    <a:pt x="5013" y="14445"/>
                    <a:pt x="5048" y="14599"/>
                  </a:cubicBezTo>
                  <a:cubicBezTo>
                    <a:pt x="5096" y="14742"/>
                    <a:pt x="5108" y="14897"/>
                    <a:pt x="5155" y="15028"/>
                  </a:cubicBezTo>
                  <a:cubicBezTo>
                    <a:pt x="5203" y="15159"/>
                    <a:pt x="5263" y="15290"/>
                    <a:pt x="5310" y="15433"/>
                  </a:cubicBezTo>
                  <a:cubicBezTo>
                    <a:pt x="5346" y="15564"/>
                    <a:pt x="5334" y="15730"/>
                    <a:pt x="5382" y="15861"/>
                  </a:cubicBezTo>
                  <a:cubicBezTo>
                    <a:pt x="5417" y="15992"/>
                    <a:pt x="5465" y="16111"/>
                    <a:pt x="5513" y="16242"/>
                  </a:cubicBezTo>
                  <a:cubicBezTo>
                    <a:pt x="5572" y="16385"/>
                    <a:pt x="5644" y="16481"/>
                    <a:pt x="5691" y="16623"/>
                  </a:cubicBezTo>
                  <a:cubicBezTo>
                    <a:pt x="5739" y="16754"/>
                    <a:pt x="5763" y="16885"/>
                    <a:pt x="5810" y="17004"/>
                  </a:cubicBezTo>
                  <a:cubicBezTo>
                    <a:pt x="5858" y="17123"/>
                    <a:pt x="5906" y="17254"/>
                    <a:pt x="5941" y="17374"/>
                  </a:cubicBezTo>
                  <a:cubicBezTo>
                    <a:pt x="5989" y="17481"/>
                    <a:pt x="6084" y="17588"/>
                    <a:pt x="6120" y="17695"/>
                  </a:cubicBezTo>
                  <a:cubicBezTo>
                    <a:pt x="6167" y="17790"/>
                    <a:pt x="6156" y="17933"/>
                    <a:pt x="6179" y="18052"/>
                  </a:cubicBezTo>
                  <a:cubicBezTo>
                    <a:pt x="6227" y="18171"/>
                    <a:pt x="6310" y="18255"/>
                    <a:pt x="6346" y="18374"/>
                  </a:cubicBezTo>
                  <a:cubicBezTo>
                    <a:pt x="6394" y="18493"/>
                    <a:pt x="6417" y="18612"/>
                    <a:pt x="6453" y="18719"/>
                  </a:cubicBezTo>
                  <a:cubicBezTo>
                    <a:pt x="6477" y="18826"/>
                    <a:pt x="6465" y="18921"/>
                    <a:pt x="6513" y="19028"/>
                  </a:cubicBezTo>
                  <a:cubicBezTo>
                    <a:pt x="6560" y="19136"/>
                    <a:pt x="6668" y="19195"/>
                    <a:pt x="6703" y="19302"/>
                  </a:cubicBezTo>
                  <a:cubicBezTo>
                    <a:pt x="6751" y="19398"/>
                    <a:pt x="6775" y="19493"/>
                    <a:pt x="6810" y="19576"/>
                  </a:cubicBezTo>
                  <a:cubicBezTo>
                    <a:pt x="6858" y="19683"/>
                    <a:pt x="6822" y="19790"/>
                    <a:pt x="6858" y="19874"/>
                  </a:cubicBezTo>
                  <a:cubicBezTo>
                    <a:pt x="6918" y="20029"/>
                    <a:pt x="7049" y="20136"/>
                    <a:pt x="7108" y="20267"/>
                  </a:cubicBezTo>
                  <a:cubicBezTo>
                    <a:pt x="7179" y="20433"/>
                    <a:pt x="7215" y="20588"/>
                    <a:pt x="7275" y="20707"/>
                  </a:cubicBezTo>
                  <a:cubicBezTo>
                    <a:pt x="7394" y="20945"/>
                    <a:pt x="7489" y="21112"/>
                    <a:pt x="7572" y="21231"/>
                  </a:cubicBezTo>
                  <a:cubicBezTo>
                    <a:pt x="7630" y="21327"/>
                    <a:pt x="7672" y="21369"/>
                    <a:pt x="7699" y="21369"/>
                  </a:cubicBezTo>
                  <a:cubicBezTo>
                    <a:pt x="7705" y="21369"/>
                    <a:pt x="7711" y="21367"/>
                    <a:pt x="7715" y="21362"/>
                  </a:cubicBezTo>
                  <a:cubicBezTo>
                    <a:pt x="7751" y="21362"/>
                    <a:pt x="7775" y="21303"/>
                    <a:pt x="7763" y="21279"/>
                  </a:cubicBezTo>
                  <a:cubicBezTo>
                    <a:pt x="7715" y="21148"/>
                    <a:pt x="7644" y="20945"/>
                    <a:pt x="7537" y="20707"/>
                  </a:cubicBezTo>
                  <a:lnTo>
                    <a:pt x="7441" y="20529"/>
                  </a:lnTo>
                  <a:cubicBezTo>
                    <a:pt x="7418" y="20469"/>
                    <a:pt x="7418" y="20386"/>
                    <a:pt x="7382" y="20314"/>
                  </a:cubicBezTo>
                  <a:cubicBezTo>
                    <a:pt x="7310" y="20160"/>
                    <a:pt x="7168" y="20041"/>
                    <a:pt x="7084" y="19874"/>
                  </a:cubicBezTo>
                  <a:cubicBezTo>
                    <a:pt x="7049" y="19802"/>
                    <a:pt x="7084" y="19683"/>
                    <a:pt x="7060" y="19600"/>
                  </a:cubicBezTo>
                  <a:cubicBezTo>
                    <a:pt x="7025" y="19505"/>
                    <a:pt x="6941" y="19433"/>
                    <a:pt x="6894" y="19338"/>
                  </a:cubicBezTo>
                  <a:cubicBezTo>
                    <a:pt x="6846" y="19243"/>
                    <a:pt x="6882" y="19124"/>
                    <a:pt x="6834" y="19017"/>
                  </a:cubicBezTo>
                  <a:cubicBezTo>
                    <a:pt x="6787" y="18921"/>
                    <a:pt x="6668" y="18850"/>
                    <a:pt x="6644" y="18743"/>
                  </a:cubicBezTo>
                  <a:cubicBezTo>
                    <a:pt x="6608" y="18647"/>
                    <a:pt x="6572" y="18540"/>
                    <a:pt x="6537" y="18433"/>
                  </a:cubicBezTo>
                  <a:cubicBezTo>
                    <a:pt x="6513" y="18326"/>
                    <a:pt x="6537" y="18195"/>
                    <a:pt x="6489" y="18076"/>
                  </a:cubicBezTo>
                  <a:cubicBezTo>
                    <a:pt x="6465" y="17957"/>
                    <a:pt x="6394" y="17838"/>
                    <a:pt x="6346" y="17719"/>
                  </a:cubicBezTo>
                  <a:cubicBezTo>
                    <a:pt x="6298" y="17600"/>
                    <a:pt x="6215" y="17481"/>
                    <a:pt x="6167" y="17362"/>
                  </a:cubicBezTo>
                  <a:cubicBezTo>
                    <a:pt x="6108" y="17231"/>
                    <a:pt x="6036" y="17123"/>
                    <a:pt x="5989" y="17004"/>
                  </a:cubicBezTo>
                  <a:cubicBezTo>
                    <a:pt x="5941" y="16885"/>
                    <a:pt x="5989" y="16719"/>
                    <a:pt x="5941" y="16600"/>
                  </a:cubicBezTo>
                  <a:cubicBezTo>
                    <a:pt x="5894" y="16469"/>
                    <a:pt x="5763" y="16361"/>
                    <a:pt x="5715" y="16231"/>
                  </a:cubicBezTo>
                  <a:lnTo>
                    <a:pt x="5584" y="15826"/>
                  </a:lnTo>
                  <a:cubicBezTo>
                    <a:pt x="5525" y="15695"/>
                    <a:pt x="5536" y="15528"/>
                    <a:pt x="5501" y="15397"/>
                  </a:cubicBezTo>
                  <a:cubicBezTo>
                    <a:pt x="5441" y="15266"/>
                    <a:pt x="5358" y="15135"/>
                    <a:pt x="5322" y="14992"/>
                  </a:cubicBezTo>
                  <a:cubicBezTo>
                    <a:pt x="5274" y="14849"/>
                    <a:pt x="5274" y="14695"/>
                    <a:pt x="5227" y="14564"/>
                  </a:cubicBezTo>
                  <a:cubicBezTo>
                    <a:pt x="5179" y="14433"/>
                    <a:pt x="5155" y="14302"/>
                    <a:pt x="5108" y="14147"/>
                  </a:cubicBezTo>
                  <a:cubicBezTo>
                    <a:pt x="5084" y="14004"/>
                    <a:pt x="4941" y="13861"/>
                    <a:pt x="4905" y="13718"/>
                  </a:cubicBezTo>
                  <a:cubicBezTo>
                    <a:pt x="4858" y="13564"/>
                    <a:pt x="4870" y="13409"/>
                    <a:pt x="4822" y="13254"/>
                  </a:cubicBezTo>
                  <a:cubicBezTo>
                    <a:pt x="4786" y="13111"/>
                    <a:pt x="4727" y="12968"/>
                    <a:pt x="4679" y="12825"/>
                  </a:cubicBezTo>
                  <a:cubicBezTo>
                    <a:pt x="4667" y="12766"/>
                    <a:pt x="4643" y="12778"/>
                    <a:pt x="4632" y="12718"/>
                  </a:cubicBezTo>
                  <a:cubicBezTo>
                    <a:pt x="4608" y="12659"/>
                    <a:pt x="4643" y="12647"/>
                    <a:pt x="4632" y="12587"/>
                  </a:cubicBezTo>
                  <a:cubicBezTo>
                    <a:pt x="4608" y="12492"/>
                    <a:pt x="4608" y="12421"/>
                    <a:pt x="4572" y="12349"/>
                  </a:cubicBezTo>
                  <a:cubicBezTo>
                    <a:pt x="4501" y="12135"/>
                    <a:pt x="4441" y="12171"/>
                    <a:pt x="4370" y="11980"/>
                  </a:cubicBezTo>
                  <a:cubicBezTo>
                    <a:pt x="4322" y="11837"/>
                    <a:pt x="4334" y="11706"/>
                    <a:pt x="4286" y="11575"/>
                  </a:cubicBezTo>
                  <a:cubicBezTo>
                    <a:pt x="4251" y="11444"/>
                    <a:pt x="4191" y="11325"/>
                    <a:pt x="4143" y="11182"/>
                  </a:cubicBezTo>
                  <a:cubicBezTo>
                    <a:pt x="4108" y="11051"/>
                    <a:pt x="4072" y="10920"/>
                    <a:pt x="4024" y="10789"/>
                  </a:cubicBezTo>
                  <a:cubicBezTo>
                    <a:pt x="3977" y="10670"/>
                    <a:pt x="4012" y="10516"/>
                    <a:pt x="3977" y="10385"/>
                  </a:cubicBezTo>
                  <a:cubicBezTo>
                    <a:pt x="3953" y="10266"/>
                    <a:pt x="3846" y="10146"/>
                    <a:pt x="3810" y="10015"/>
                  </a:cubicBezTo>
                  <a:cubicBezTo>
                    <a:pt x="3786" y="9873"/>
                    <a:pt x="3774" y="9718"/>
                    <a:pt x="3727" y="9599"/>
                  </a:cubicBezTo>
                  <a:cubicBezTo>
                    <a:pt x="3679" y="9480"/>
                    <a:pt x="3620" y="9361"/>
                    <a:pt x="3572" y="9218"/>
                  </a:cubicBezTo>
                  <a:cubicBezTo>
                    <a:pt x="3536" y="9087"/>
                    <a:pt x="3596" y="8944"/>
                    <a:pt x="3548" y="8825"/>
                  </a:cubicBezTo>
                  <a:cubicBezTo>
                    <a:pt x="3512" y="8706"/>
                    <a:pt x="3417" y="8599"/>
                    <a:pt x="3369" y="8480"/>
                  </a:cubicBezTo>
                  <a:cubicBezTo>
                    <a:pt x="3334" y="8361"/>
                    <a:pt x="3358" y="8206"/>
                    <a:pt x="3310" y="8087"/>
                  </a:cubicBezTo>
                  <a:cubicBezTo>
                    <a:pt x="3262" y="7956"/>
                    <a:pt x="3239" y="7837"/>
                    <a:pt x="3191" y="7718"/>
                  </a:cubicBezTo>
                  <a:cubicBezTo>
                    <a:pt x="3155" y="7599"/>
                    <a:pt x="3119" y="7491"/>
                    <a:pt x="3084" y="7372"/>
                  </a:cubicBezTo>
                  <a:cubicBezTo>
                    <a:pt x="3036" y="7253"/>
                    <a:pt x="2941" y="7170"/>
                    <a:pt x="2905" y="7051"/>
                  </a:cubicBezTo>
                  <a:cubicBezTo>
                    <a:pt x="2858" y="6932"/>
                    <a:pt x="2822" y="6825"/>
                    <a:pt x="2786" y="6717"/>
                  </a:cubicBezTo>
                  <a:cubicBezTo>
                    <a:pt x="2738" y="6598"/>
                    <a:pt x="2727" y="6479"/>
                    <a:pt x="2703" y="6384"/>
                  </a:cubicBezTo>
                  <a:cubicBezTo>
                    <a:pt x="2667" y="6277"/>
                    <a:pt x="2667" y="6158"/>
                    <a:pt x="2643" y="6051"/>
                  </a:cubicBezTo>
                  <a:lnTo>
                    <a:pt x="2548" y="5741"/>
                  </a:lnTo>
                  <a:cubicBezTo>
                    <a:pt x="2477" y="5551"/>
                    <a:pt x="2357" y="5372"/>
                    <a:pt x="2298" y="5193"/>
                  </a:cubicBezTo>
                  <a:cubicBezTo>
                    <a:pt x="2238" y="4991"/>
                    <a:pt x="2226" y="4812"/>
                    <a:pt x="2167" y="4634"/>
                  </a:cubicBezTo>
                  <a:cubicBezTo>
                    <a:pt x="2084" y="4455"/>
                    <a:pt x="1953" y="4336"/>
                    <a:pt x="1893" y="4193"/>
                  </a:cubicBezTo>
                  <a:cubicBezTo>
                    <a:pt x="1834" y="4039"/>
                    <a:pt x="1845" y="3896"/>
                    <a:pt x="1810" y="3777"/>
                  </a:cubicBezTo>
                  <a:cubicBezTo>
                    <a:pt x="1762" y="3646"/>
                    <a:pt x="1715" y="3527"/>
                    <a:pt x="1667" y="3419"/>
                  </a:cubicBezTo>
                  <a:cubicBezTo>
                    <a:pt x="1584" y="3205"/>
                    <a:pt x="1524" y="3062"/>
                    <a:pt x="1476" y="2955"/>
                  </a:cubicBezTo>
                  <a:cubicBezTo>
                    <a:pt x="1453" y="2896"/>
                    <a:pt x="1405" y="2872"/>
                    <a:pt x="1393" y="2812"/>
                  </a:cubicBezTo>
                  <a:cubicBezTo>
                    <a:pt x="1369" y="2765"/>
                    <a:pt x="1393" y="2681"/>
                    <a:pt x="1369" y="2646"/>
                  </a:cubicBezTo>
                  <a:cubicBezTo>
                    <a:pt x="1334" y="2550"/>
                    <a:pt x="1214" y="2479"/>
                    <a:pt x="1167" y="2372"/>
                  </a:cubicBezTo>
                  <a:cubicBezTo>
                    <a:pt x="1119" y="2276"/>
                    <a:pt x="1095" y="2169"/>
                    <a:pt x="1048" y="2062"/>
                  </a:cubicBezTo>
                  <a:cubicBezTo>
                    <a:pt x="1000" y="1955"/>
                    <a:pt x="1000" y="1836"/>
                    <a:pt x="953" y="1753"/>
                  </a:cubicBezTo>
                  <a:cubicBezTo>
                    <a:pt x="869" y="1562"/>
                    <a:pt x="750" y="1419"/>
                    <a:pt x="679" y="1264"/>
                  </a:cubicBezTo>
                  <a:cubicBezTo>
                    <a:pt x="595" y="1110"/>
                    <a:pt x="619" y="919"/>
                    <a:pt x="560" y="800"/>
                  </a:cubicBezTo>
                  <a:cubicBezTo>
                    <a:pt x="500" y="693"/>
                    <a:pt x="405" y="598"/>
                    <a:pt x="357" y="514"/>
                  </a:cubicBezTo>
                  <a:cubicBezTo>
                    <a:pt x="286" y="395"/>
                    <a:pt x="274" y="276"/>
                    <a:pt x="226" y="205"/>
                  </a:cubicBezTo>
                  <a:cubicBezTo>
                    <a:pt x="161" y="63"/>
                    <a:pt x="55"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344;p44"/>
            <p:cNvSpPr/>
            <p:nvPr/>
          </p:nvSpPr>
          <p:spPr>
            <a:xfrm>
              <a:off x="3816214" y="2786895"/>
              <a:ext cx="160725" cy="129613"/>
            </a:xfrm>
            <a:custGeom>
              <a:avLst/>
              <a:gdLst/>
              <a:ahLst/>
              <a:cxnLst/>
              <a:rect l="l" t="t" r="r" b="b"/>
              <a:pathLst>
                <a:path w="5073" h="4091" extrusionOk="0">
                  <a:moveTo>
                    <a:pt x="1251" y="0"/>
                  </a:moveTo>
                  <a:cubicBezTo>
                    <a:pt x="858" y="0"/>
                    <a:pt x="465" y="179"/>
                    <a:pt x="251" y="512"/>
                  </a:cubicBezTo>
                  <a:cubicBezTo>
                    <a:pt x="1" y="917"/>
                    <a:pt x="120" y="1489"/>
                    <a:pt x="322" y="1870"/>
                  </a:cubicBezTo>
                  <a:cubicBezTo>
                    <a:pt x="739" y="2643"/>
                    <a:pt x="1632" y="2882"/>
                    <a:pt x="2442" y="3024"/>
                  </a:cubicBezTo>
                  <a:cubicBezTo>
                    <a:pt x="3204" y="3155"/>
                    <a:pt x="4097" y="3227"/>
                    <a:pt x="4656" y="3822"/>
                  </a:cubicBezTo>
                  <a:cubicBezTo>
                    <a:pt x="4728" y="3894"/>
                    <a:pt x="4775" y="3965"/>
                    <a:pt x="4835" y="4048"/>
                  </a:cubicBezTo>
                  <a:cubicBezTo>
                    <a:pt x="4859" y="4077"/>
                    <a:pt x="4890" y="4090"/>
                    <a:pt x="4920" y="4090"/>
                  </a:cubicBezTo>
                  <a:cubicBezTo>
                    <a:pt x="4977" y="4090"/>
                    <a:pt x="5033" y="4043"/>
                    <a:pt x="5049" y="3965"/>
                  </a:cubicBezTo>
                  <a:cubicBezTo>
                    <a:pt x="5073" y="3870"/>
                    <a:pt x="5001" y="3763"/>
                    <a:pt x="4894" y="3715"/>
                  </a:cubicBezTo>
                  <a:cubicBezTo>
                    <a:pt x="4823" y="3560"/>
                    <a:pt x="4751" y="3405"/>
                    <a:pt x="4656" y="3263"/>
                  </a:cubicBezTo>
                  <a:cubicBezTo>
                    <a:pt x="4537" y="3048"/>
                    <a:pt x="4418" y="2846"/>
                    <a:pt x="4287" y="2632"/>
                  </a:cubicBezTo>
                  <a:cubicBezTo>
                    <a:pt x="4025" y="2227"/>
                    <a:pt x="3763" y="1834"/>
                    <a:pt x="3454" y="1453"/>
                  </a:cubicBezTo>
                  <a:cubicBezTo>
                    <a:pt x="3156" y="1096"/>
                    <a:pt x="2811" y="750"/>
                    <a:pt x="2442" y="477"/>
                  </a:cubicBezTo>
                  <a:cubicBezTo>
                    <a:pt x="2096" y="215"/>
                    <a:pt x="1680" y="0"/>
                    <a:pt x="1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345;p44"/>
            <p:cNvSpPr/>
            <p:nvPr/>
          </p:nvSpPr>
          <p:spPr>
            <a:xfrm>
              <a:off x="3836681" y="2806000"/>
              <a:ext cx="116275" cy="83293"/>
            </a:xfrm>
            <a:custGeom>
              <a:avLst/>
              <a:gdLst/>
              <a:ahLst/>
              <a:cxnLst/>
              <a:rect l="l" t="t" r="r" b="b"/>
              <a:pathLst>
                <a:path w="3670" h="2629" extrusionOk="0">
                  <a:moveTo>
                    <a:pt x="216" y="0"/>
                  </a:moveTo>
                  <a:cubicBezTo>
                    <a:pt x="150" y="0"/>
                    <a:pt x="85" y="9"/>
                    <a:pt x="22" y="28"/>
                  </a:cubicBezTo>
                  <a:cubicBezTo>
                    <a:pt x="1" y="49"/>
                    <a:pt x="7" y="78"/>
                    <a:pt x="24" y="78"/>
                  </a:cubicBezTo>
                  <a:cubicBezTo>
                    <a:pt x="27" y="78"/>
                    <a:pt x="30" y="78"/>
                    <a:pt x="33" y="76"/>
                  </a:cubicBezTo>
                  <a:cubicBezTo>
                    <a:pt x="93" y="60"/>
                    <a:pt x="154" y="54"/>
                    <a:pt x="215" y="54"/>
                  </a:cubicBezTo>
                  <a:cubicBezTo>
                    <a:pt x="484" y="54"/>
                    <a:pt x="761" y="186"/>
                    <a:pt x="974" y="302"/>
                  </a:cubicBezTo>
                  <a:cubicBezTo>
                    <a:pt x="1272" y="469"/>
                    <a:pt x="1569" y="659"/>
                    <a:pt x="1843" y="874"/>
                  </a:cubicBezTo>
                  <a:cubicBezTo>
                    <a:pt x="2486" y="1374"/>
                    <a:pt x="3117" y="1957"/>
                    <a:pt x="3629" y="2624"/>
                  </a:cubicBezTo>
                  <a:cubicBezTo>
                    <a:pt x="3633" y="2627"/>
                    <a:pt x="3638" y="2629"/>
                    <a:pt x="3644" y="2629"/>
                  </a:cubicBezTo>
                  <a:cubicBezTo>
                    <a:pt x="3657" y="2629"/>
                    <a:pt x="3670" y="2620"/>
                    <a:pt x="3653" y="2612"/>
                  </a:cubicBezTo>
                  <a:cubicBezTo>
                    <a:pt x="3153" y="1921"/>
                    <a:pt x="2510" y="1326"/>
                    <a:pt x="1819" y="802"/>
                  </a:cubicBezTo>
                  <a:cubicBezTo>
                    <a:pt x="1510" y="564"/>
                    <a:pt x="1188" y="350"/>
                    <a:pt x="843" y="183"/>
                  </a:cubicBezTo>
                  <a:cubicBezTo>
                    <a:pt x="651" y="92"/>
                    <a:pt x="432" y="0"/>
                    <a:pt x="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346;p44"/>
            <p:cNvSpPr/>
            <p:nvPr/>
          </p:nvSpPr>
          <p:spPr>
            <a:xfrm>
              <a:off x="3848277" y="2914766"/>
              <a:ext cx="174761" cy="156923"/>
            </a:xfrm>
            <a:custGeom>
              <a:avLst/>
              <a:gdLst/>
              <a:ahLst/>
              <a:cxnLst/>
              <a:rect l="l" t="t" r="r" b="b"/>
              <a:pathLst>
                <a:path w="5516" h="4953" extrusionOk="0">
                  <a:moveTo>
                    <a:pt x="1311" y="1"/>
                  </a:moveTo>
                  <a:cubicBezTo>
                    <a:pt x="1120" y="1"/>
                    <a:pt x="882" y="1"/>
                    <a:pt x="703" y="84"/>
                  </a:cubicBezTo>
                  <a:cubicBezTo>
                    <a:pt x="501" y="179"/>
                    <a:pt x="346" y="322"/>
                    <a:pt x="239" y="501"/>
                  </a:cubicBezTo>
                  <a:cubicBezTo>
                    <a:pt x="1" y="870"/>
                    <a:pt x="25" y="1334"/>
                    <a:pt x="263" y="1691"/>
                  </a:cubicBezTo>
                  <a:cubicBezTo>
                    <a:pt x="787" y="2465"/>
                    <a:pt x="1799" y="2584"/>
                    <a:pt x="2680" y="2644"/>
                  </a:cubicBezTo>
                  <a:cubicBezTo>
                    <a:pt x="3156" y="2679"/>
                    <a:pt x="3597" y="2739"/>
                    <a:pt x="4049" y="2906"/>
                  </a:cubicBezTo>
                  <a:cubicBezTo>
                    <a:pt x="4454" y="3072"/>
                    <a:pt x="5013" y="4287"/>
                    <a:pt x="5251" y="4644"/>
                  </a:cubicBezTo>
                  <a:cubicBezTo>
                    <a:pt x="5311" y="4727"/>
                    <a:pt x="5359" y="4823"/>
                    <a:pt x="5406" y="4918"/>
                  </a:cubicBezTo>
                  <a:cubicBezTo>
                    <a:pt x="5416" y="4942"/>
                    <a:pt x="5437" y="4952"/>
                    <a:pt x="5457" y="4952"/>
                  </a:cubicBezTo>
                  <a:cubicBezTo>
                    <a:pt x="5488" y="4952"/>
                    <a:pt x="5516" y="4929"/>
                    <a:pt x="5502" y="4894"/>
                  </a:cubicBezTo>
                  <a:cubicBezTo>
                    <a:pt x="5490" y="4846"/>
                    <a:pt x="5478" y="4787"/>
                    <a:pt x="5442" y="4739"/>
                  </a:cubicBezTo>
                  <a:cubicBezTo>
                    <a:pt x="5442" y="4727"/>
                    <a:pt x="5466" y="4727"/>
                    <a:pt x="5466" y="4715"/>
                  </a:cubicBezTo>
                  <a:cubicBezTo>
                    <a:pt x="5466" y="4668"/>
                    <a:pt x="5442" y="4620"/>
                    <a:pt x="5430" y="4572"/>
                  </a:cubicBezTo>
                  <a:cubicBezTo>
                    <a:pt x="5418" y="4513"/>
                    <a:pt x="5406" y="4442"/>
                    <a:pt x="5371" y="4382"/>
                  </a:cubicBezTo>
                  <a:cubicBezTo>
                    <a:pt x="5359" y="4322"/>
                    <a:pt x="5347" y="4311"/>
                    <a:pt x="5347" y="4287"/>
                  </a:cubicBezTo>
                  <a:cubicBezTo>
                    <a:pt x="5347" y="4263"/>
                    <a:pt x="5347" y="4239"/>
                    <a:pt x="5323" y="4203"/>
                  </a:cubicBezTo>
                  <a:cubicBezTo>
                    <a:pt x="5085" y="3799"/>
                    <a:pt x="4668" y="2441"/>
                    <a:pt x="4418" y="2048"/>
                  </a:cubicBezTo>
                  <a:cubicBezTo>
                    <a:pt x="4168" y="1667"/>
                    <a:pt x="3882" y="1322"/>
                    <a:pt x="3525" y="1024"/>
                  </a:cubicBezTo>
                  <a:cubicBezTo>
                    <a:pt x="2918" y="501"/>
                    <a:pt x="2156" y="24"/>
                    <a:pt x="1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347;p44"/>
            <p:cNvSpPr/>
            <p:nvPr/>
          </p:nvSpPr>
          <p:spPr>
            <a:xfrm>
              <a:off x="3873591" y="2935233"/>
              <a:ext cx="108576" cy="59626"/>
            </a:xfrm>
            <a:custGeom>
              <a:avLst/>
              <a:gdLst/>
              <a:ahLst/>
              <a:cxnLst/>
              <a:rect l="l" t="t" r="r" b="b"/>
              <a:pathLst>
                <a:path w="3427" h="1882" extrusionOk="0">
                  <a:moveTo>
                    <a:pt x="209" y="1"/>
                  </a:moveTo>
                  <a:cubicBezTo>
                    <a:pt x="147" y="1"/>
                    <a:pt x="85" y="3"/>
                    <a:pt x="23" y="9"/>
                  </a:cubicBezTo>
                  <a:cubicBezTo>
                    <a:pt x="19" y="5"/>
                    <a:pt x="15" y="3"/>
                    <a:pt x="12" y="3"/>
                  </a:cubicBezTo>
                  <a:cubicBezTo>
                    <a:pt x="0" y="3"/>
                    <a:pt x="4" y="33"/>
                    <a:pt x="23" y="33"/>
                  </a:cubicBezTo>
                  <a:cubicBezTo>
                    <a:pt x="84" y="27"/>
                    <a:pt x="145" y="25"/>
                    <a:pt x="205" y="25"/>
                  </a:cubicBezTo>
                  <a:cubicBezTo>
                    <a:pt x="775" y="25"/>
                    <a:pt x="1337" y="269"/>
                    <a:pt x="1821" y="581"/>
                  </a:cubicBezTo>
                  <a:cubicBezTo>
                    <a:pt x="2405" y="938"/>
                    <a:pt x="2905" y="1402"/>
                    <a:pt x="3381" y="1879"/>
                  </a:cubicBezTo>
                  <a:cubicBezTo>
                    <a:pt x="3383" y="1881"/>
                    <a:pt x="3386" y="1882"/>
                    <a:pt x="3390" y="1882"/>
                  </a:cubicBezTo>
                  <a:cubicBezTo>
                    <a:pt x="3405" y="1882"/>
                    <a:pt x="3426" y="1864"/>
                    <a:pt x="3417" y="1855"/>
                  </a:cubicBezTo>
                  <a:cubicBezTo>
                    <a:pt x="2917" y="1355"/>
                    <a:pt x="2381" y="879"/>
                    <a:pt x="1785" y="521"/>
                  </a:cubicBezTo>
                  <a:cubicBezTo>
                    <a:pt x="1303" y="232"/>
                    <a:pt x="763" y="1"/>
                    <a:pt x="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348;p44"/>
            <p:cNvSpPr/>
            <p:nvPr/>
          </p:nvSpPr>
          <p:spPr>
            <a:xfrm>
              <a:off x="3912402" y="3058002"/>
              <a:ext cx="133764" cy="68909"/>
            </a:xfrm>
            <a:custGeom>
              <a:avLst/>
              <a:gdLst/>
              <a:ahLst/>
              <a:cxnLst/>
              <a:rect l="l" t="t" r="r" b="b"/>
              <a:pathLst>
                <a:path w="4222" h="2175" extrusionOk="0">
                  <a:moveTo>
                    <a:pt x="1197" y="0"/>
                  </a:moveTo>
                  <a:cubicBezTo>
                    <a:pt x="981" y="0"/>
                    <a:pt x="766" y="42"/>
                    <a:pt x="560" y="135"/>
                  </a:cubicBezTo>
                  <a:cubicBezTo>
                    <a:pt x="299" y="254"/>
                    <a:pt x="60" y="468"/>
                    <a:pt x="25" y="790"/>
                  </a:cubicBezTo>
                  <a:cubicBezTo>
                    <a:pt x="1" y="1087"/>
                    <a:pt x="132" y="1361"/>
                    <a:pt x="322" y="1587"/>
                  </a:cubicBezTo>
                  <a:cubicBezTo>
                    <a:pt x="537" y="1826"/>
                    <a:pt x="799" y="1956"/>
                    <a:pt x="1096" y="1980"/>
                  </a:cubicBezTo>
                  <a:cubicBezTo>
                    <a:pt x="1142" y="1984"/>
                    <a:pt x="1188" y="1985"/>
                    <a:pt x="1234" y="1985"/>
                  </a:cubicBezTo>
                  <a:cubicBezTo>
                    <a:pt x="1518" y="1985"/>
                    <a:pt x="1796" y="1928"/>
                    <a:pt x="2073" y="1897"/>
                  </a:cubicBezTo>
                  <a:cubicBezTo>
                    <a:pt x="2300" y="1872"/>
                    <a:pt x="2533" y="1846"/>
                    <a:pt x="2764" y="1846"/>
                  </a:cubicBezTo>
                  <a:cubicBezTo>
                    <a:pt x="2860" y="1846"/>
                    <a:pt x="2955" y="1851"/>
                    <a:pt x="3049" y="1861"/>
                  </a:cubicBezTo>
                  <a:cubicBezTo>
                    <a:pt x="3394" y="1885"/>
                    <a:pt x="3716" y="1992"/>
                    <a:pt x="4013" y="2159"/>
                  </a:cubicBezTo>
                  <a:cubicBezTo>
                    <a:pt x="4035" y="2170"/>
                    <a:pt x="4056" y="2175"/>
                    <a:pt x="4074" y="2175"/>
                  </a:cubicBezTo>
                  <a:cubicBezTo>
                    <a:pt x="4177" y="2175"/>
                    <a:pt x="4221" y="2027"/>
                    <a:pt x="4120" y="1956"/>
                  </a:cubicBezTo>
                  <a:cubicBezTo>
                    <a:pt x="4073" y="1933"/>
                    <a:pt x="4013" y="1909"/>
                    <a:pt x="3978" y="1885"/>
                  </a:cubicBezTo>
                  <a:cubicBezTo>
                    <a:pt x="3775" y="1611"/>
                    <a:pt x="3561" y="1349"/>
                    <a:pt x="3323" y="1111"/>
                  </a:cubicBezTo>
                  <a:cubicBezTo>
                    <a:pt x="3061" y="861"/>
                    <a:pt x="2787" y="623"/>
                    <a:pt x="2465" y="432"/>
                  </a:cubicBezTo>
                  <a:cubicBezTo>
                    <a:pt x="2089" y="176"/>
                    <a:pt x="1641" y="0"/>
                    <a:pt x="1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349;p44"/>
            <p:cNvSpPr/>
            <p:nvPr/>
          </p:nvSpPr>
          <p:spPr>
            <a:xfrm>
              <a:off x="3924600" y="3079071"/>
              <a:ext cx="92196" cy="28578"/>
            </a:xfrm>
            <a:custGeom>
              <a:avLst/>
              <a:gdLst/>
              <a:ahLst/>
              <a:cxnLst/>
              <a:rect l="l" t="t" r="r" b="b"/>
              <a:pathLst>
                <a:path w="2910" h="902" extrusionOk="0">
                  <a:moveTo>
                    <a:pt x="745" y="0"/>
                  </a:moveTo>
                  <a:cubicBezTo>
                    <a:pt x="508" y="0"/>
                    <a:pt x="270" y="38"/>
                    <a:pt x="33" y="125"/>
                  </a:cubicBezTo>
                  <a:cubicBezTo>
                    <a:pt x="1" y="135"/>
                    <a:pt x="16" y="174"/>
                    <a:pt x="37" y="174"/>
                  </a:cubicBezTo>
                  <a:cubicBezTo>
                    <a:pt x="39" y="174"/>
                    <a:pt x="42" y="174"/>
                    <a:pt x="45" y="172"/>
                  </a:cubicBezTo>
                  <a:cubicBezTo>
                    <a:pt x="284" y="82"/>
                    <a:pt x="524" y="43"/>
                    <a:pt x="760" y="43"/>
                  </a:cubicBezTo>
                  <a:cubicBezTo>
                    <a:pt x="1524" y="43"/>
                    <a:pt x="2260" y="453"/>
                    <a:pt x="2878" y="899"/>
                  </a:cubicBezTo>
                  <a:cubicBezTo>
                    <a:pt x="2880" y="901"/>
                    <a:pt x="2883" y="902"/>
                    <a:pt x="2886" y="902"/>
                  </a:cubicBezTo>
                  <a:cubicBezTo>
                    <a:pt x="2897" y="902"/>
                    <a:pt x="2910" y="882"/>
                    <a:pt x="2890" y="863"/>
                  </a:cubicBezTo>
                  <a:cubicBezTo>
                    <a:pt x="2270" y="407"/>
                    <a:pt x="1518" y="0"/>
                    <a:pt x="7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350;p44"/>
            <p:cNvSpPr/>
            <p:nvPr/>
          </p:nvSpPr>
          <p:spPr>
            <a:xfrm>
              <a:off x="3770972" y="2508469"/>
              <a:ext cx="87064" cy="74042"/>
            </a:xfrm>
            <a:custGeom>
              <a:avLst/>
              <a:gdLst/>
              <a:ahLst/>
              <a:cxnLst/>
              <a:rect l="l" t="t" r="r" b="b"/>
              <a:pathLst>
                <a:path w="2748" h="2337" extrusionOk="0">
                  <a:moveTo>
                    <a:pt x="719" y="0"/>
                  </a:moveTo>
                  <a:cubicBezTo>
                    <a:pt x="702" y="0"/>
                    <a:pt x="684" y="1"/>
                    <a:pt x="667" y="2"/>
                  </a:cubicBezTo>
                  <a:cubicBezTo>
                    <a:pt x="441" y="25"/>
                    <a:pt x="226" y="97"/>
                    <a:pt x="107" y="299"/>
                  </a:cubicBezTo>
                  <a:cubicBezTo>
                    <a:pt x="0" y="502"/>
                    <a:pt x="12" y="728"/>
                    <a:pt x="83" y="930"/>
                  </a:cubicBezTo>
                  <a:cubicBezTo>
                    <a:pt x="167" y="1133"/>
                    <a:pt x="322" y="1299"/>
                    <a:pt x="524" y="1406"/>
                  </a:cubicBezTo>
                  <a:cubicBezTo>
                    <a:pt x="738" y="1502"/>
                    <a:pt x="1000" y="1549"/>
                    <a:pt x="1238" y="1609"/>
                  </a:cubicBezTo>
                  <a:cubicBezTo>
                    <a:pt x="1476" y="1668"/>
                    <a:pt x="1726" y="1740"/>
                    <a:pt x="1941" y="1847"/>
                  </a:cubicBezTo>
                  <a:cubicBezTo>
                    <a:pt x="2179" y="1966"/>
                    <a:pt x="2381" y="2121"/>
                    <a:pt x="2560" y="2311"/>
                  </a:cubicBezTo>
                  <a:cubicBezTo>
                    <a:pt x="2580" y="2329"/>
                    <a:pt x="2603" y="2336"/>
                    <a:pt x="2625" y="2336"/>
                  </a:cubicBezTo>
                  <a:cubicBezTo>
                    <a:pt x="2691" y="2336"/>
                    <a:pt x="2748" y="2267"/>
                    <a:pt x="2703" y="2204"/>
                  </a:cubicBezTo>
                  <a:lnTo>
                    <a:pt x="2619" y="2121"/>
                  </a:lnTo>
                  <a:cubicBezTo>
                    <a:pt x="2560" y="1883"/>
                    <a:pt x="2465" y="1645"/>
                    <a:pt x="2369" y="1418"/>
                  </a:cubicBezTo>
                  <a:cubicBezTo>
                    <a:pt x="2250" y="1180"/>
                    <a:pt x="2107" y="942"/>
                    <a:pt x="1953" y="716"/>
                  </a:cubicBezTo>
                  <a:cubicBezTo>
                    <a:pt x="1665" y="336"/>
                    <a:pt x="1232" y="0"/>
                    <a:pt x="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351;p44"/>
            <p:cNvSpPr/>
            <p:nvPr/>
          </p:nvSpPr>
          <p:spPr>
            <a:xfrm>
              <a:off x="3782282" y="2521332"/>
              <a:ext cx="59120" cy="41472"/>
            </a:xfrm>
            <a:custGeom>
              <a:avLst/>
              <a:gdLst/>
              <a:ahLst/>
              <a:cxnLst/>
              <a:rect l="l" t="t" r="r" b="b"/>
              <a:pathLst>
                <a:path w="1866" h="1309" extrusionOk="0">
                  <a:moveTo>
                    <a:pt x="12" y="0"/>
                  </a:moveTo>
                  <a:cubicBezTo>
                    <a:pt x="0" y="0"/>
                    <a:pt x="0" y="48"/>
                    <a:pt x="24" y="48"/>
                  </a:cubicBezTo>
                  <a:cubicBezTo>
                    <a:pt x="834" y="60"/>
                    <a:pt x="1429" y="667"/>
                    <a:pt x="1834" y="1298"/>
                  </a:cubicBezTo>
                  <a:cubicBezTo>
                    <a:pt x="1837" y="1305"/>
                    <a:pt x="1842" y="1308"/>
                    <a:pt x="1847" y="1308"/>
                  </a:cubicBezTo>
                  <a:cubicBezTo>
                    <a:pt x="1857" y="1308"/>
                    <a:pt x="1866" y="1294"/>
                    <a:pt x="1858" y="1286"/>
                  </a:cubicBezTo>
                  <a:cubicBezTo>
                    <a:pt x="1441" y="643"/>
                    <a:pt x="834" y="12"/>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352;p44"/>
            <p:cNvSpPr/>
            <p:nvPr/>
          </p:nvSpPr>
          <p:spPr>
            <a:xfrm>
              <a:off x="3947126" y="2676703"/>
              <a:ext cx="91689" cy="183220"/>
            </a:xfrm>
            <a:custGeom>
              <a:avLst/>
              <a:gdLst/>
              <a:ahLst/>
              <a:cxnLst/>
              <a:rect l="l" t="t" r="r" b="b"/>
              <a:pathLst>
                <a:path w="2894" h="5783" extrusionOk="0">
                  <a:moveTo>
                    <a:pt x="1597" y="1"/>
                  </a:moveTo>
                  <a:cubicBezTo>
                    <a:pt x="1334" y="1"/>
                    <a:pt x="1071" y="102"/>
                    <a:pt x="869" y="264"/>
                  </a:cubicBezTo>
                  <a:cubicBezTo>
                    <a:pt x="512" y="526"/>
                    <a:pt x="334" y="966"/>
                    <a:pt x="215" y="1383"/>
                  </a:cubicBezTo>
                  <a:cubicBezTo>
                    <a:pt x="96" y="1823"/>
                    <a:pt x="36" y="2300"/>
                    <a:pt x="24" y="2776"/>
                  </a:cubicBezTo>
                  <a:cubicBezTo>
                    <a:pt x="0" y="3252"/>
                    <a:pt x="36" y="3728"/>
                    <a:pt x="84" y="4205"/>
                  </a:cubicBezTo>
                  <a:cubicBezTo>
                    <a:pt x="107" y="4443"/>
                    <a:pt x="143" y="4681"/>
                    <a:pt x="179" y="4931"/>
                  </a:cubicBezTo>
                  <a:cubicBezTo>
                    <a:pt x="215" y="5098"/>
                    <a:pt x="238" y="5276"/>
                    <a:pt x="274" y="5443"/>
                  </a:cubicBezTo>
                  <a:cubicBezTo>
                    <a:pt x="215" y="5514"/>
                    <a:pt x="226" y="5645"/>
                    <a:pt x="298" y="5740"/>
                  </a:cubicBezTo>
                  <a:cubicBezTo>
                    <a:pt x="327" y="5769"/>
                    <a:pt x="361" y="5782"/>
                    <a:pt x="394" y="5782"/>
                  </a:cubicBezTo>
                  <a:cubicBezTo>
                    <a:pt x="456" y="5782"/>
                    <a:pt x="512" y="5735"/>
                    <a:pt x="512" y="5657"/>
                  </a:cubicBezTo>
                  <a:cubicBezTo>
                    <a:pt x="512" y="5574"/>
                    <a:pt x="488" y="5467"/>
                    <a:pt x="512" y="5383"/>
                  </a:cubicBezTo>
                  <a:cubicBezTo>
                    <a:pt x="596" y="4562"/>
                    <a:pt x="1239" y="3955"/>
                    <a:pt x="1774" y="3383"/>
                  </a:cubicBezTo>
                  <a:cubicBezTo>
                    <a:pt x="2322" y="2788"/>
                    <a:pt x="2893" y="2050"/>
                    <a:pt x="2739" y="1180"/>
                  </a:cubicBezTo>
                  <a:cubicBezTo>
                    <a:pt x="2667" y="740"/>
                    <a:pt x="2417" y="228"/>
                    <a:pt x="1965" y="73"/>
                  </a:cubicBezTo>
                  <a:cubicBezTo>
                    <a:pt x="1846" y="23"/>
                    <a:pt x="1721" y="1"/>
                    <a:pt x="1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353;p44"/>
            <p:cNvSpPr/>
            <p:nvPr/>
          </p:nvSpPr>
          <p:spPr>
            <a:xfrm>
              <a:off x="3959578" y="2689186"/>
              <a:ext cx="43025" cy="123847"/>
            </a:xfrm>
            <a:custGeom>
              <a:avLst/>
              <a:gdLst/>
              <a:ahLst/>
              <a:cxnLst/>
              <a:rect l="l" t="t" r="r" b="b"/>
              <a:pathLst>
                <a:path w="1358" h="3909" extrusionOk="0">
                  <a:moveTo>
                    <a:pt x="1322" y="1"/>
                  </a:moveTo>
                  <a:cubicBezTo>
                    <a:pt x="738" y="227"/>
                    <a:pt x="465" y="965"/>
                    <a:pt x="310" y="1525"/>
                  </a:cubicBezTo>
                  <a:cubicBezTo>
                    <a:pt x="119" y="2275"/>
                    <a:pt x="0" y="3096"/>
                    <a:pt x="0" y="3882"/>
                  </a:cubicBezTo>
                  <a:cubicBezTo>
                    <a:pt x="0" y="3900"/>
                    <a:pt x="12" y="3909"/>
                    <a:pt x="24" y="3909"/>
                  </a:cubicBezTo>
                  <a:cubicBezTo>
                    <a:pt x="36" y="3909"/>
                    <a:pt x="48" y="3900"/>
                    <a:pt x="48" y="3882"/>
                  </a:cubicBezTo>
                  <a:cubicBezTo>
                    <a:pt x="24" y="3156"/>
                    <a:pt x="143" y="2418"/>
                    <a:pt x="310" y="1691"/>
                  </a:cubicBezTo>
                  <a:cubicBezTo>
                    <a:pt x="441" y="1120"/>
                    <a:pt x="715" y="286"/>
                    <a:pt x="1322" y="48"/>
                  </a:cubicBezTo>
                  <a:cubicBezTo>
                    <a:pt x="1357" y="36"/>
                    <a:pt x="1357" y="1"/>
                    <a:pt x="1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354;p44"/>
            <p:cNvSpPr/>
            <p:nvPr/>
          </p:nvSpPr>
          <p:spPr>
            <a:xfrm>
              <a:off x="3985209" y="2816867"/>
              <a:ext cx="96980" cy="186040"/>
            </a:xfrm>
            <a:custGeom>
              <a:avLst/>
              <a:gdLst/>
              <a:ahLst/>
              <a:cxnLst/>
              <a:rect l="l" t="t" r="r" b="b"/>
              <a:pathLst>
                <a:path w="3061" h="5872" extrusionOk="0">
                  <a:moveTo>
                    <a:pt x="1907" y="1"/>
                  </a:moveTo>
                  <a:cubicBezTo>
                    <a:pt x="1835" y="1"/>
                    <a:pt x="1763" y="10"/>
                    <a:pt x="1691" y="31"/>
                  </a:cubicBezTo>
                  <a:cubicBezTo>
                    <a:pt x="1501" y="78"/>
                    <a:pt x="1322" y="209"/>
                    <a:pt x="1168" y="328"/>
                  </a:cubicBezTo>
                  <a:cubicBezTo>
                    <a:pt x="537" y="864"/>
                    <a:pt x="263" y="1697"/>
                    <a:pt x="108" y="2495"/>
                  </a:cubicBezTo>
                  <a:cubicBezTo>
                    <a:pt x="25" y="2936"/>
                    <a:pt x="1" y="3400"/>
                    <a:pt x="48" y="3841"/>
                  </a:cubicBezTo>
                  <a:cubicBezTo>
                    <a:pt x="96" y="4305"/>
                    <a:pt x="179" y="4769"/>
                    <a:pt x="239" y="5234"/>
                  </a:cubicBezTo>
                  <a:cubicBezTo>
                    <a:pt x="239" y="5257"/>
                    <a:pt x="263" y="5269"/>
                    <a:pt x="275" y="5293"/>
                  </a:cubicBezTo>
                  <a:cubicBezTo>
                    <a:pt x="287" y="5317"/>
                    <a:pt x="310" y="5353"/>
                    <a:pt x="310" y="5377"/>
                  </a:cubicBezTo>
                  <a:cubicBezTo>
                    <a:pt x="322" y="5436"/>
                    <a:pt x="346" y="5496"/>
                    <a:pt x="382" y="5555"/>
                  </a:cubicBezTo>
                  <a:cubicBezTo>
                    <a:pt x="394" y="5603"/>
                    <a:pt x="406" y="5650"/>
                    <a:pt x="441" y="5674"/>
                  </a:cubicBezTo>
                  <a:cubicBezTo>
                    <a:pt x="453" y="5686"/>
                    <a:pt x="453" y="5686"/>
                    <a:pt x="465" y="5686"/>
                  </a:cubicBezTo>
                  <a:cubicBezTo>
                    <a:pt x="489" y="5734"/>
                    <a:pt x="501" y="5793"/>
                    <a:pt x="513" y="5841"/>
                  </a:cubicBezTo>
                  <a:cubicBezTo>
                    <a:pt x="526" y="5862"/>
                    <a:pt x="545" y="5871"/>
                    <a:pt x="563" y="5871"/>
                  </a:cubicBezTo>
                  <a:cubicBezTo>
                    <a:pt x="596" y="5871"/>
                    <a:pt x="628" y="5843"/>
                    <a:pt x="620" y="5805"/>
                  </a:cubicBezTo>
                  <a:cubicBezTo>
                    <a:pt x="584" y="5698"/>
                    <a:pt x="572" y="5603"/>
                    <a:pt x="560" y="5496"/>
                  </a:cubicBezTo>
                  <a:cubicBezTo>
                    <a:pt x="513" y="5067"/>
                    <a:pt x="644" y="4650"/>
                    <a:pt x="858" y="4269"/>
                  </a:cubicBezTo>
                  <a:cubicBezTo>
                    <a:pt x="1084" y="3876"/>
                    <a:pt x="1394" y="3543"/>
                    <a:pt x="1739" y="3233"/>
                  </a:cubicBezTo>
                  <a:cubicBezTo>
                    <a:pt x="2370" y="2650"/>
                    <a:pt x="3061" y="1948"/>
                    <a:pt x="2989" y="1031"/>
                  </a:cubicBezTo>
                  <a:cubicBezTo>
                    <a:pt x="2954" y="602"/>
                    <a:pt x="2704" y="233"/>
                    <a:pt x="2299" y="78"/>
                  </a:cubicBezTo>
                  <a:cubicBezTo>
                    <a:pt x="2175" y="32"/>
                    <a:pt x="2041" y="1"/>
                    <a:pt x="1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355;p44"/>
            <p:cNvSpPr/>
            <p:nvPr/>
          </p:nvSpPr>
          <p:spPr>
            <a:xfrm>
              <a:off x="4000670" y="2834324"/>
              <a:ext cx="47524" cy="112631"/>
            </a:xfrm>
            <a:custGeom>
              <a:avLst/>
              <a:gdLst/>
              <a:ahLst/>
              <a:cxnLst/>
              <a:rect l="l" t="t" r="r" b="b"/>
              <a:pathLst>
                <a:path w="1500" h="3555" extrusionOk="0">
                  <a:moveTo>
                    <a:pt x="1462" y="0"/>
                  </a:moveTo>
                  <a:cubicBezTo>
                    <a:pt x="1458" y="0"/>
                    <a:pt x="1456" y="1"/>
                    <a:pt x="1454" y="3"/>
                  </a:cubicBezTo>
                  <a:cubicBezTo>
                    <a:pt x="930" y="349"/>
                    <a:pt x="632" y="908"/>
                    <a:pt x="430" y="1480"/>
                  </a:cubicBezTo>
                  <a:cubicBezTo>
                    <a:pt x="191" y="2135"/>
                    <a:pt x="72" y="2837"/>
                    <a:pt x="1" y="3528"/>
                  </a:cubicBezTo>
                  <a:cubicBezTo>
                    <a:pt x="1" y="3546"/>
                    <a:pt x="10" y="3555"/>
                    <a:pt x="19" y="3555"/>
                  </a:cubicBezTo>
                  <a:cubicBezTo>
                    <a:pt x="28" y="3555"/>
                    <a:pt x="37" y="3546"/>
                    <a:pt x="37" y="3528"/>
                  </a:cubicBezTo>
                  <a:cubicBezTo>
                    <a:pt x="120" y="2873"/>
                    <a:pt x="215" y="2206"/>
                    <a:pt x="441" y="1575"/>
                  </a:cubicBezTo>
                  <a:cubicBezTo>
                    <a:pt x="656" y="1004"/>
                    <a:pt x="953" y="384"/>
                    <a:pt x="1489" y="51"/>
                  </a:cubicBezTo>
                  <a:cubicBezTo>
                    <a:pt x="1499" y="22"/>
                    <a:pt x="1477" y="0"/>
                    <a:pt x="1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356;p44"/>
            <p:cNvSpPr/>
            <p:nvPr/>
          </p:nvSpPr>
          <p:spPr>
            <a:xfrm>
              <a:off x="3855469" y="2479733"/>
              <a:ext cx="67927" cy="136266"/>
            </a:xfrm>
            <a:custGeom>
              <a:avLst/>
              <a:gdLst/>
              <a:ahLst/>
              <a:cxnLst/>
              <a:rect l="l" t="t" r="r" b="b"/>
              <a:pathLst>
                <a:path w="2144" h="4301" extrusionOk="0">
                  <a:moveTo>
                    <a:pt x="1253" y="1"/>
                  </a:moveTo>
                  <a:cubicBezTo>
                    <a:pt x="1162" y="1"/>
                    <a:pt x="1071" y="15"/>
                    <a:pt x="976" y="51"/>
                  </a:cubicBezTo>
                  <a:cubicBezTo>
                    <a:pt x="845" y="111"/>
                    <a:pt x="726" y="218"/>
                    <a:pt x="619" y="313"/>
                  </a:cubicBezTo>
                  <a:cubicBezTo>
                    <a:pt x="202" y="766"/>
                    <a:pt x="71" y="1385"/>
                    <a:pt x="24" y="1956"/>
                  </a:cubicBezTo>
                  <a:cubicBezTo>
                    <a:pt x="0" y="2278"/>
                    <a:pt x="24" y="2611"/>
                    <a:pt x="95" y="2921"/>
                  </a:cubicBezTo>
                  <a:cubicBezTo>
                    <a:pt x="179" y="3254"/>
                    <a:pt x="274" y="3564"/>
                    <a:pt x="357" y="3885"/>
                  </a:cubicBezTo>
                  <a:cubicBezTo>
                    <a:pt x="357" y="3909"/>
                    <a:pt x="369" y="3921"/>
                    <a:pt x="381" y="3933"/>
                  </a:cubicBezTo>
                  <a:cubicBezTo>
                    <a:pt x="381" y="3930"/>
                    <a:pt x="381" y="3930"/>
                    <a:pt x="381" y="3930"/>
                  </a:cubicBezTo>
                  <a:cubicBezTo>
                    <a:pt x="381" y="3930"/>
                    <a:pt x="383" y="3949"/>
                    <a:pt x="393" y="3968"/>
                  </a:cubicBezTo>
                  <a:cubicBezTo>
                    <a:pt x="417" y="4004"/>
                    <a:pt x="441" y="4052"/>
                    <a:pt x="476" y="4087"/>
                  </a:cubicBezTo>
                  <a:cubicBezTo>
                    <a:pt x="488" y="4111"/>
                    <a:pt x="500" y="4135"/>
                    <a:pt x="536" y="4159"/>
                  </a:cubicBezTo>
                  <a:lnTo>
                    <a:pt x="548" y="4171"/>
                  </a:lnTo>
                  <a:cubicBezTo>
                    <a:pt x="560" y="4207"/>
                    <a:pt x="572" y="4242"/>
                    <a:pt x="595" y="4278"/>
                  </a:cubicBezTo>
                  <a:cubicBezTo>
                    <a:pt x="603" y="4294"/>
                    <a:pt x="615" y="4300"/>
                    <a:pt x="627" y="4300"/>
                  </a:cubicBezTo>
                  <a:cubicBezTo>
                    <a:pt x="651" y="4300"/>
                    <a:pt x="675" y="4274"/>
                    <a:pt x="667" y="4242"/>
                  </a:cubicBezTo>
                  <a:cubicBezTo>
                    <a:pt x="631" y="4171"/>
                    <a:pt x="619" y="4111"/>
                    <a:pt x="607" y="4040"/>
                  </a:cubicBezTo>
                  <a:cubicBezTo>
                    <a:pt x="548" y="3742"/>
                    <a:pt x="607" y="3433"/>
                    <a:pt x="726" y="3147"/>
                  </a:cubicBezTo>
                  <a:cubicBezTo>
                    <a:pt x="845" y="2837"/>
                    <a:pt x="1048" y="2575"/>
                    <a:pt x="1274" y="2325"/>
                  </a:cubicBezTo>
                  <a:cubicBezTo>
                    <a:pt x="1691" y="1849"/>
                    <a:pt x="2143" y="1290"/>
                    <a:pt x="2000" y="635"/>
                  </a:cubicBezTo>
                  <a:cubicBezTo>
                    <a:pt x="1941" y="337"/>
                    <a:pt x="1738" y="99"/>
                    <a:pt x="1429" y="16"/>
                  </a:cubicBezTo>
                  <a:cubicBezTo>
                    <a:pt x="1369" y="6"/>
                    <a:pt x="1311" y="1"/>
                    <a:pt x="1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357;p44"/>
            <p:cNvSpPr/>
            <p:nvPr/>
          </p:nvSpPr>
          <p:spPr>
            <a:xfrm>
              <a:off x="3868269" y="2491044"/>
              <a:ext cx="26011" cy="84814"/>
            </a:xfrm>
            <a:custGeom>
              <a:avLst/>
              <a:gdLst/>
              <a:ahLst/>
              <a:cxnLst/>
              <a:rect l="l" t="t" r="r" b="b"/>
              <a:pathLst>
                <a:path w="821" h="2677" extrusionOk="0">
                  <a:moveTo>
                    <a:pt x="794" y="1"/>
                  </a:moveTo>
                  <a:cubicBezTo>
                    <a:pt x="791" y="1"/>
                    <a:pt x="789" y="2"/>
                    <a:pt x="787" y="4"/>
                  </a:cubicBezTo>
                  <a:cubicBezTo>
                    <a:pt x="441" y="301"/>
                    <a:pt x="263" y="730"/>
                    <a:pt x="156" y="1171"/>
                  </a:cubicBezTo>
                  <a:cubicBezTo>
                    <a:pt x="37" y="1659"/>
                    <a:pt x="1" y="2159"/>
                    <a:pt x="1" y="2659"/>
                  </a:cubicBezTo>
                  <a:cubicBezTo>
                    <a:pt x="1" y="2671"/>
                    <a:pt x="13" y="2677"/>
                    <a:pt x="25" y="2677"/>
                  </a:cubicBezTo>
                  <a:cubicBezTo>
                    <a:pt x="37" y="2677"/>
                    <a:pt x="48" y="2671"/>
                    <a:pt x="48" y="2659"/>
                  </a:cubicBezTo>
                  <a:cubicBezTo>
                    <a:pt x="48" y="2183"/>
                    <a:pt x="84" y="1683"/>
                    <a:pt x="179" y="1206"/>
                  </a:cubicBezTo>
                  <a:cubicBezTo>
                    <a:pt x="287" y="778"/>
                    <a:pt x="453" y="313"/>
                    <a:pt x="810" y="40"/>
                  </a:cubicBezTo>
                  <a:cubicBezTo>
                    <a:pt x="820" y="20"/>
                    <a:pt x="806"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358;p44"/>
            <p:cNvSpPr/>
            <p:nvPr/>
          </p:nvSpPr>
          <p:spPr>
            <a:xfrm>
              <a:off x="4026998" y="2970337"/>
              <a:ext cx="95174" cy="122675"/>
            </a:xfrm>
            <a:custGeom>
              <a:avLst/>
              <a:gdLst/>
              <a:ahLst/>
              <a:cxnLst/>
              <a:rect l="l" t="t" r="r" b="b"/>
              <a:pathLst>
                <a:path w="3004" h="3872" extrusionOk="0">
                  <a:moveTo>
                    <a:pt x="2168" y="1"/>
                  </a:moveTo>
                  <a:cubicBezTo>
                    <a:pt x="2064" y="1"/>
                    <a:pt x="1960" y="17"/>
                    <a:pt x="1861" y="44"/>
                  </a:cubicBezTo>
                  <a:cubicBezTo>
                    <a:pt x="1158" y="223"/>
                    <a:pt x="694" y="830"/>
                    <a:pt x="444" y="1473"/>
                  </a:cubicBezTo>
                  <a:cubicBezTo>
                    <a:pt x="313" y="1806"/>
                    <a:pt x="218" y="2187"/>
                    <a:pt x="182" y="2545"/>
                  </a:cubicBezTo>
                  <a:cubicBezTo>
                    <a:pt x="122" y="2890"/>
                    <a:pt x="99" y="3211"/>
                    <a:pt x="122" y="3557"/>
                  </a:cubicBezTo>
                  <a:cubicBezTo>
                    <a:pt x="87" y="3592"/>
                    <a:pt x="75" y="3664"/>
                    <a:pt x="39" y="3700"/>
                  </a:cubicBezTo>
                  <a:cubicBezTo>
                    <a:pt x="0" y="3801"/>
                    <a:pt x="73" y="3872"/>
                    <a:pt x="145" y="3872"/>
                  </a:cubicBezTo>
                  <a:cubicBezTo>
                    <a:pt x="183" y="3872"/>
                    <a:pt x="221" y="3852"/>
                    <a:pt x="242" y="3807"/>
                  </a:cubicBezTo>
                  <a:cubicBezTo>
                    <a:pt x="396" y="3485"/>
                    <a:pt x="599" y="3199"/>
                    <a:pt x="861" y="2961"/>
                  </a:cubicBezTo>
                  <a:cubicBezTo>
                    <a:pt x="1111" y="2735"/>
                    <a:pt x="1408" y="2545"/>
                    <a:pt x="1706" y="2378"/>
                  </a:cubicBezTo>
                  <a:cubicBezTo>
                    <a:pt x="2004" y="2211"/>
                    <a:pt x="2325" y="2045"/>
                    <a:pt x="2575" y="1830"/>
                  </a:cubicBezTo>
                  <a:cubicBezTo>
                    <a:pt x="2813" y="1616"/>
                    <a:pt x="2944" y="1354"/>
                    <a:pt x="2980" y="1044"/>
                  </a:cubicBezTo>
                  <a:cubicBezTo>
                    <a:pt x="3004" y="747"/>
                    <a:pt x="2932" y="449"/>
                    <a:pt x="2718" y="223"/>
                  </a:cubicBezTo>
                  <a:cubicBezTo>
                    <a:pt x="2575" y="64"/>
                    <a:pt x="2374" y="1"/>
                    <a:pt x="2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359;p44"/>
            <p:cNvSpPr/>
            <p:nvPr/>
          </p:nvSpPr>
          <p:spPr>
            <a:xfrm>
              <a:off x="4041192" y="2984847"/>
              <a:ext cx="63112" cy="76513"/>
            </a:xfrm>
            <a:custGeom>
              <a:avLst/>
              <a:gdLst/>
              <a:ahLst/>
              <a:cxnLst/>
              <a:rect l="l" t="t" r="r" b="b"/>
              <a:pathLst>
                <a:path w="1992" h="2415" extrusionOk="0">
                  <a:moveTo>
                    <a:pt x="1958" y="1"/>
                  </a:moveTo>
                  <a:cubicBezTo>
                    <a:pt x="1955" y="1"/>
                    <a:pt x="1952" y="1"/>
                    <a:pt x="1949" y="3"/>
                  </a:cubicBezTo>
                  <a:cubicBezTo>
                    <a:pt x="877" y="348"/>
                    <a:pt x="329" y="1384"/>
                    <a:pt x="8" y="2384"/>
                  </a:cubicBezTo>
                  <a:cubicBezTo>
                    <a:pt x="0" y="2399"/>
                    <a:pt x="17" y="2414"/>
                    <a:pt x="33" y="2414"/>
                  </a:cubicBezTo>
                  <a:cubicBezTo>
                    <a:pt x="42" y="2414"/>
                    <a:pt x="51" y="2409"/>
                    <a:pt x="55" y="2396"/>
                  </a:cubicBezTo>
                  <a:cubicBezTo>
                    <a:pt x="365" y="1420"/>
                    <a:pt x="901" y="372"/>
                    <a:pt x="1960" y="51"/>
                  </a:cubicBezTo>
                  <a:cubicBezTo>
                    <a:pt x="1991" y="30"/>
                    <a:pt x="1978" y="1"/>
                    <a:pt x="1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360;p44"/>
            <p:cNvSpPr/>
            <p:nvPr/>
          </p:nvSpPr>
          <p:spPr>
            <a:xfrm>
              <a:off x="3897322" y="2572658"/>
              <a:ext cx="75848" cy="155973"/>
            </a:xfrm>
            <a:custGeom>
              <a:avLst/>
              <a:gdLst/>
              <a:ahLst/>
              <a:cxnLst/>
              <a:rect l="l" t="t" r="r" b="b"/>
              <a:pathLst>
                <a:path w="2394" h="4923" extrusionOk="0">
                  <a:moveTo>
                    <a:pt x="1380" y="1"/>
                  </a:moveTo>
                  <a:cubicBezTo>
                    <a:pt x="1290" y="1"/>
                    <a:pt x="1202" y="16"/>
                    <a:pt x="1120" y="47"/>
                  </a:cubicBezTo>
                  <a:cubicBezTo>
                    <a:pt x="965" y="107"/>
                    <a:pt x="834" y="226"/>
                    <a:pt x="715" y="333"/>
                  </a:cubicBezTo>
                  <a:cubicBezTo>
                    <a:pt x="251" y="821"/>
                    <a:pt x="84" y="1535"/>
                    <a:pt x="24" y="2190"/>
                  </a:cubicBezTo>
                  <a:cubicBezTo>
                    <a:pt x="1" y="2559"/>
                    <a:pt x="24" y="2940"/>
                    <a:pt x="108" y="3309"/>
                  </a:cubicBezTo>
                  <a:cubicBezTo>
                    <a:pt x="179" y="3679"/>
                    <a:pt x="286" y="4048"/>
                    <a:pt x="370" y="4429"/>
                  </a:cubicBezTo>
                  <a:cubicBezTo>
                    <a:pt x="370" y="4452"/>
                    <a:pt x="382" y="4464"/>
                    <a:pt x="405" y="4476"/>
                  </a:cubicBezTo>
                  <a:cubicBezTo>
                    <a:pt x="417" y="4500"/>
                    <a:pt x="429" y="4512"/>
                    <a:pt x="429" y="4524"/>
                  </a:cubicBezTo>
                  <a:cubicBezTo>
                    <a:pt x="441" y="4572"/>
                    <a:pt x="477" y="4631"/>
                    <a:pt x="501" y="4679"/>
                  </a:cubicBezTo>
                  <a:cubicBezTo>
                    <a:pt x="525" y="4703"/>
                    <a:pt x="536" y="4750"/>
                    <a:pt x="560" y="4762"/>
                  </a:cubicBezTo>
                  <a:cubicBezTo>
                    <a:pt x="584" y="4786"/>
                    <a:pt x="584" y="4786"/>
                    <a:pt x="596" y="4786"/>
                  </a:cubicBezTo>
                  <a:cubicBezTo>
                    <a:pt x="608" y="4822"/>
                    <a:pt x="620" y="4857"/>
                    <a:pt x="655" y="4905"/>
                  </a:cubicBezTo>
                  <a:cubicBezTo>
                    <a:pt x="663" y="4917"/>
                    <a:pt x="678" y="4922"/>
                    <a:pt x="693" y="4922"/>
                  </a:cubicBezTo>
                  <a:cubicBezTo>
                    <a:pt x="722" y="4922"/>
                    <a:pt x="751" y="4901"/>
                    <a:pt x="727" y="4869"/>
                  </a:cubicBezTo>
                  <a:cubicBezTo>
                    <a:pt x="703" y="4798"/>
                    <a:pt x="667" y="4703"/>
                    <a:pt x="655" y="4619"/>
                  </a:cubicBezTo>
                  <a:cubicBezTo>
                    <a:pt x="584" y="4274"/>
                    <a:pt x="667" y="3917"/>
                    <a:pt x="786" y="3583"/>
                  </a:cubicBezTo>
                  <a:cubicBezTo>
                    <a:pt x="941" y="3238"/>
                    <a:pt x="1156" y="2952"/>
                    <a:pt x="1417" y="2667"/>
                  </a:cubicBezTo>
                  <a:cubicBezTo>
                    <a:pt x="1894" y="2143"/>
                    <a:pt x="2394" y="1500"/>
                    <a:pt x="2263" y="762"/>
                  </a:cubicBezTo>
                  <a:cubicBezTo>
                    <a:pt x="2203" y="416"/>
                    <a:pt x="1965" y="142"/>
                    <a:pt x="1620" y="35"/>
                  </a:cubicBezTo>
                  <a:cubicBezTo>
                    <a:pt x="1541" y="13"/>
                    <a:pt x="1460" y="1"/>
                    <a:pt x="1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361;p44"/>
            <p:cNvSpPr/>
            <p:nvPr/>
          </p:nvSpPr>
          <p:spPr>
            <a:xfrm>
              <a:off x="3912022" y="2586852"/>
              <a:ext cx="30003" cy="96061"/>
            </a:xfrm>
            <a:custGeom>
              <a:avLst/>
              <a:gdLst/>
              <a:ahLst/>
              <a:cxnLst/>
              <a:rect l="l" t="t" r="r" b="b"/>
              <a:pathLst>
                <a:path w="947" h="3032" extrusionOk="0">
                  <a:moveTo>
                    <a:pt x="908" y="1"/>
                  </a:moveTo>
                  <a:cubicBezTo>
                    <a:pt x="903" y="1"/>
                    <a:pt x="898" y="2"/>
                    <a:pt x="894" y="4"/>
                  </a:cubicBezTo>
                  <a:cubicBezTo>
                    <a:pt x="489" y="325"/>
                    <a:pt x="299" y="826"/>
                    <a:pt x="180" y="1314"/>
                  </a:cubicBezTo>
                  <a:cubicBezTo>
                    <a:pt x="37" y="1861"/>
                    <a:pt x="1" y="2445"/>
                    <a:pt x="1" y="3004"/>
                  </a:cubicBezTo>
                  <a:cubicBezTo>
                    <a:pt x="1" y="3022"/>
                    <a:pt x="10" y="3031"/>
                    <a:pt x="19" y="3031"/>
                  </a:cubicBezTo>
                  <a:cubicBezTo>
                    <a:pt x="28" y="3031"/>
                    <a:pt x="37" y="3022"/>
                    <a:pt x="37" y="3004"/>
                  </a:cubicBezTo>
                  <a:cubicBezTo>
                    <a:pt x="37" y="2457"/>
                    <a:pt x="84" y="1909"/>
                    <a:pt x="203" y="1349"/>
                  </a:cubicBezTo>
                  <a:cubicBezTo>
                    <a:pt x="322" y="861"/>
                    <a:pt x="513" y="361"/>
                    <a:pt x="918" y="28"/>
                  </a:cubicBezTo>
                  <a:cubicBezTo>
                    <a:pt x="947" y="18"/>
                    <a:pt x="929"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362;p44"/>
            <p:cNvSpPr/>
            <p:nvPr/>
          </p:nvSpPr>
          <p:spPr>
            <a:xfrm>
              <a:off x="3761150" y="2582321"/>
              <a:ext cx="134080" cy="80632"/>
            </a:xfrm>
            <a:custGeom>
              <a:avLst/>
              <a:gdLst/>
              <a:ahLst/>
              <a:cxnLst/>
              <a:rect l="l" t="t" r="r" b="b"/>
              <a:pathLst>
                <a:path w="4232" h="2545" extrusionOk="0">
                  <a:moveTo>
                    <a:pt x="1168" y="0"/>
                  </a:moveTo>
                  <a:cubicBezTo>
                    <a:pt x="1021" y="0"/>
                    <a:pt x="873" y="20"/>
                    <a:pt x="727" y="64"/>
                  </a:cubicBezTo>
                  <a:cubicBezTo>
                    <a:pt x="429" y="159"/>
                    <a:pt x="143" y="337"/>
                    <a:pt x="72" y="647"/>
                  </a:cubicBezTo>
                  <a:cubicBezTo>
                    <a:pt x="0" y="945"/>
                    <a:pt x="96" y="1242"/>
                    <a:pt x="262" y="1480"/>
                  </a:cubicBezTo>
                  <a:cubicBezTo>
                    <a:pt x="441" y="1742"/>
                    <a:pt x="691" y="1897"/>
                    <a:pt x="1013" y="1969"/>
                  </a:cubicBezTo>
                  <a:cubicBezTo>
                    <a:pt x="1186" y="2014"/>
                    <a:pt x="1369" y="2024"/>
                    <a:pt x="1554" y="2024"/>
                  </a:cubicBezTo>
                  <a:cubicBezTo>
                    <a:pt x="1712" y="2024"/>
                    <a:pt x="1871" y="2016"/>
                    <a:pt x="2025" y="2016"/>
                  </a:cubicBezTo>
                  <a:cubicBezTo>
                    <a:pt x="2358" y="2016"/>
                    <a:pt x="2703" y="2028"/>
                    <a:pt x="3048" y="2112"/>
                  </a:cubicBezTo>
                  <a:cubicBezTo>
                    <a:pt x="3406" y="2183"/>
                    <a:pt x="3715" y="2326"/>
                    <a:pt x="4013" y="2528"/>
                  </a:cubicBezTo>
                  <a:cubicBezTo>
                    <a:pt x="4032" y="2540"/>
                    <a:pt x="4051" y="2545"/>
                    <a:pt x="4069" y="2545"/>
                  </a:cubicBezTo>
                  <a:cubicBezTo>
                    <a:pt x="4164" y="2545"/>
                    <a:pt x="4232" y="2408"/>
                    <a:pt x="4132" y="2338"/>
                  </a:cubicBezTo>
                  <a:lnTo>
                    <a:pt x="4001" y="2242"/>
                  </a:lnTo>
                  <a:cubicBezTo>
                    <a:pt x="3834" y="1945"/>
                    <a:pt x="3644" y="1659"/>
                    <a:pt x="3429" y="1397"/>
                  </a:cubicBezTo>
                  <a:cubicBezTo>
                    <a:pt x="3191" y="1111"/>
                    <a:pt x="2941" y="826"/>
                    <a:pt x="2656" y="599"/>
                  </a:cubicBezTo>
                  <a:cubicBezTo>
                    <a:pt x="2235" y="263"/>
                    <a:pt x="1705" y="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363;p44"/>
            <p:cNvSpPr/>
            <p:nvPr/>
          </p:nvSpPr>
          <p:spPr>
            <a:xfrm>
              <a:off x="3774742" y="2602693"/>
              <a:ext cx="92354" cy="37575"/>
            </a:xfrm>
            <a:custGeom>
              <a:avLst/>
              <a:gdLst/>
              <a:ahLst/>
              <a:cxnLst/>
              <a:rect l="l" t="t" r="r" b="b"/>
              <a:pathLst>
                <a:path w="2915" h="1186" extrusionOk="0">
                  <a:moveTo>
                    <a:pt x="505" y="0"/>
                  </a:moveTo>
                  <a:cubicBezTo>
                    <a:pt x="347" y="0"/>
                    <a:pt x="187" y="17"/>
                    <a:pt x="24" y="52"/>
                  </a:cubicBezTo>
                  <a:cubicBezTo>
                    <a:pt x="0" y="64"/>
                    <a:pt x="12" y="99"/>
                    <a:pt x="48" y="99"/>
                  </a:cubicBezTo>
                  <a:cubicBezTo>
                    <a:pt x="209" y="64"/>
                    <a:pt x="368" y="47"/>
                    <a:pt x="524" y="47"/>
                  </a:cubicBezTo>
                  <a:cubicBezTo>
                    <a:pt x="1417" y="47"/>
                    <a:pt x="2221" y="585"/>
                    <a:pt x="2870" y="1183"/>
                  </a:cubicBezTo>
                  <a:cubicBezTo>
                    <a:pt x="2872" y="1185"/>
                    <a:pt x="2875" y="1186"/>
                    <a:pt x="2878" y="1186"/>
                  </a:cubicBezTo>
                  <a:cubicBezTo>
                    <a:pt x="2893" y="1186"/>
                    <a:pt x="2915" y="1166"/>
                    <a:pt x="2905" y="1147"/>
                  </a:cubicBezTo>
                  <a:cubicBezTo>
                    <a:pt x="2245" y="548"/>
                    <a:pt x="1420"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364;p44"/>
            <p:cNvSpPr/>
            <p:nvPr/>
          </p:nvSpPr>
          <p:spPr>
            <a:xfrm>
              <a:off x="3795843" y="2673440"/>
              <a:ext cx="134872" cy="97075"/>
            </a:xfrm>
            <a:custGeom>
              <a:avLst/>
              <a:gdLst/>
              <a:ahLst/>
              <a:cxnLst/>
              <a:rect l="l" t="t" r="r" b="b"/>
              <a:pathLst>
                <a:path w="4257" h="3064" extrusionOk="0">
                  <a:moveTo>
                    <a:pt x="1097" y="0"/>
                  </a:moveTo>
                  <a:cubicBezTo>
                    <a:pt x="1049" y="0"/>
                    <a:pt x="1001" y="3"/>
                    <a:pt x="953" y="9"/>
                  </a:cubicBezTo>
                  <a:cubicBezTo>
                    <a:pt x="608" y="33"/>
                    <a:pt x="299" y="212"/>
                    <a:pt x="156" y="521"/>
                  </a:cubicBezTo>
                  <a:cubicBezTo>
                    <a:pt x="13" y="807"/>
                    <a:pt x="1" y="1152"/>
                    <a:pt x="108" y="1438"/>
                  </a:cubicBezTo>
                  <a:cubicBezTo>
                    <a:pt x="370" y="2141"/>
                    <a:pt x="1132" y="2450"/>
                    <a:pt x="1834" y="2522"/>
                  </a:cubicBezTo>
                  <a:cubicBezTo>
                    <a:pt x="2275" y="2581"/>
                    <a:pt x="2727" y="2534"/>
                    <a:pt x="3156" y="2653"/>
                  </a:cubicBezTo>
                  <a:cubicBezTo>
                    <a:pt x="3323" y="2700"/>
                    <a:pt x="3501" y="2748"/>
                    <a:pt x="3668" y="2819"/>
                  </a:cubicBezTo>
                  <a:cubicBezTo>
                    <a:pt x="3823" y="2879"/>
                    <a:pt x="3978" y="2962"/>
                    <a:pt x="4144" y="3057"/>
                  </a:cubicBezTo>
                  <a:cubicBezTo>
                    <a:pt x="4155" y="3062"/>
                    <a:pt x="4166" y="3064"/>
                    <a:pt x="4176" y="3064"/>
                  </a:cubicBezTo>
                  <a:cubicBezTo>
                    <a:pt x="4222" y="3064"/>
                    <a:pt x="4257" y="3023"/>
                    <a:pt x="4228" y="2974"/>
                  </a:cubicBezTo>
                  <a:cubicBezTo>
                    <a:pt x="4216" y="2938"/>
                    <a:pt x="4204" y="2915"/>
                    <a:pt x="4168" y="2891"/>
                  </a:cubicBezTo>
                  <a:cubicBezTo>
                    <a:pt x="3847" y="2224"/>
                    <a:pt x="3370" y="1617"/>
                    <a:pt x="2846" y="1081"/>
                  </a:cubicBezTo>
                  <a:cubicBezTo>
                    <a:pt x="2573" y="807"/>
                    <a:pt x="2311" y="521"/>
                    <a:pt x="1977" y="319"/>
                  </a:cubicBezTo>
                  <a:cubicBezTo>
                    <a:pt x="1718" y="133"/>
                    <a:pt x="1415" y="0"/>
                    <a:pt x="1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365;p44"/>
            <p:cNvSpPr/>
            <p:nvPr/>
          </p:nvSpPr>
          <p:spPr>
            <a:xfrm>
              <a:off x="3810226" y="2690137"/>
              <a:ext cx="92735" cy="53100"/>
            </a:xfrm>
            <a:custGeom>
              <a:avLst/>
              <a:gdLst/>
              <a:ahLst/>
              <a:cxnLst/>
              <a:rect l="l" t="t" r="r" b="b"/>
              <a:pathLst>
                <a:path w="2927" h="1676" extrusionOk="0">
                  <a:moveTo>
                    <a:pt x="338" y="0"/>
                  </a:moveTo>
                  <a:cubicBezTo>
                    <a:pt x="233" y="0"/>
                    <a:pt x="131" y="7"/>
                    <a:pt x="35" y="18"/>
                  </a:cubicBezTo>
                  <a:cubicBezTo>
                    <a:pt x="6" y="18"/>
                    <a:pt x="1" y="49"/>
                    <a:pt x="12" y="49"/>
                  </a:cubicBezTo>
                  <a:cubicBezTo>
                    <a:pt x="15" y="49"/>
                    <a:pt x="18" y="47"/>
                    <a:pt x="23" y="42"/>
                  </a:cubicBezTo>
                  <a:cubicBezTo>
                    <a:pt x="105" y="36"/>
                    <a:pt x="190" y="32"/>
                    <a:pt x="276" y="32"/>
                  </a:cubicBezTo>
                  <a:cubicBezTo>
                    <a:pt x="517" y="32"/>
                    <a:pt x="768" y="62"/>
                    <a:pt x="988" y="149"/>
                  </a:cubicBezTo>
                  <a:cubicBezTo>
                    <a:pt x="1202" y="221"/>
                    <a:pt x="1392" y="363"/>
                    <a:pt x="1571" y="483"/>
                  </a:cubicBezTo>
                  <a:cubicBezTo>
                    <a:pt x="2047" y="816"/>
                    <a:pt x="2452" y="1268"/>
                    <a:pt x="2881" y="1673"/>
                  </a:cubicBezTo>
                  <a:cubicBezTo>
                    <a:pt x="2882" y="1675"/>
                    <a:pt x="2884" y="1676"/>
                    <a:pt x="2887" y="1676"/>
                  </a:cubicBezTo>
                  <a:cubicBezTo>
                    <a:pt x="2902" y="1676"/>
                    <a:pt x="2927" y="1648"/>
                    <a:pt x="2916" y="1637"/>
                  </a:cubicBezTo>
                  <a:cubicBezTo>
                    <a:pt x="2476" y="1221"/>
                    <a:pt x="2059" y="780"/>
                    <a:pt x="1571" y="435"/>
                  </a:cubicBezTo>
                  <a:cubicBezTo>
                    <a:pt x="1392" y="316"/>
                    <a:pt x="1202" y="173"/>
                    <a:pt x="988" y="102"/>
                  </a:cubicBezTo>
                  <a:cubicBezTo>
                    <a:pt x="786" y="29"/>
                    <a:pt x="557" y="0"/>
                    <a:pt x="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366;p44"/>
            <p:cNvSpPr/>
            <p:nvPr/>
          </p:nvSpPr>
          <p:spPr>
            <a:xfrm>
              <a:off x="4964863" y="2754801"/>
              <a:ext cx="484742" cy="389631"/>
            </a:xfrm>
            <a:custGeom>
              <a:avLst/>
              <a:gdLst/>
              <a:ahLst/>
              <a:cxnLst/>
              <a:rect l="l" t="t" r="r" b="b"/>
              <a:pathLst>
                <a:path w="15300" h="12298" extrusionOk="0">
                  <a:moveTo>
                    <a:pt x="13109" y="0"/>
                  </a:moveTo>
                  <a:cubicBezTo>
                    <a:pt x="12392" y="0"/>
                    <a:pt x="11847" y="386"/>
                    <a:pt x="11050" y="386"/>
                  </a:cubicBezTo>
                  <a:cubicBezTo>
                    <a:pt x="11007" y="386"/>
                    <a:pt x="10963" y="385"/>
                    <a:pt x="10918" y="382"/>
                  </a:cubicBezTo>
                  <a:cubicBezTo>
                    <a:pt x="10490" y="370"/>
                    <a:pt x="10073" y="251"/>
                    <a:pt x="9644" y="180"/>
                  </a:cubicBezTo>
                  <a:cubicBezTo>
                    <a:pt x="9325" y="119"/>
                    <a:pt x="9011" y="78"/>
                    <a:pt x="8702" y="78"/>
                  </a:cubicBezTo>
                  <a:cubicBezTo>
                    <a:pt x="8285" y="78"/>
                    <a:pt x="7879" y="153"/>
                    <a:pt x="7489" y="358"/>
                  </a:cubicBezTo>
                  <a:cubicBezTo>
                    <a:pt x="7168" y="513"/>
                    <a:pt x="6894" y="739"/>
                    <a:pt x="6680" y="989"/>
                  </a:cubicBezTo>
                  <a:cubicBezTo>
                    <a:pt x="6442" y="1275"/>
                    <a:pt x="6323" y="1644"/>
                    <a:pt x="6025" y="1906"/>
                  </a:cubicBezTo>
                  <a:cubicBezTo>
                    <a:pt x="5549" y="2323"/>
                    <a:pt x="4834" y="2299"/>
                    <a:pt x="4251" y="2359"/>
                  </a:cubicBezTo>
                  <a:cubicBezTo>
                    <a:pt x="3572" y="2418"/>
                    <a:pt x="2917" y="2585"/>
                    <a:pt x="2274" y="3014"/>
                  </a:cubicBezTo>
                  <a:cubicBezTo>
                    <a:pt x="1655" y="3454"/>
                    <a:pt x="1120" y="4085"/>
                    <a:pt x="739" y="4788"/>
                  </a:cubicBezTo>
                  <a:cubicBezTo>
                    <a:pt x="0" y="6228"/>
                    <a:pt x="12" y="7871"/>
                    <a:pt x="465" y="8990"/>
                  </a:cubicBezTo>
                  <a:cubicBezTo>
                    <a:pt x="715" y="9610"/>
                    <a:pt x="1131" y="10086"/>
                    <a:pt x="1572" y="10455"/>
                  </a:cubicBezTo>
                  <a:cubicBezTo>
                    <a:pt x="1977" y="10800"/>
                    <a:pt x="2405" y="11086"/>
                    <a:pt x="2882" y="11276"/>
                  </a:cubicBezTo>
                  <a:cubicBezTo>
                    <a:pt x="2882" y="11324"/>
                    <a:pt x="2894" y="11348"/>
                    <a:pt x="2929" y="11384"/>
                  </a:cubicBezTo>
                  <a:cubicBezTo>
                    <a:pt x="3600" y="11961"/>
                    <a:pt x="4474" y="12298"/>
                    <a:pt x="5500" y="12298"/>
                  </a:cubicBezTo>
                  <a:cubicBezTo>
                    <a:pt x="5787" y="12298"/>
                    <a:pt x="6085" y="12272"/>
                    <a:pt x="6394" y="12217"/>
                  </a:cubicBezTo>
                  <a:cubicBezTo>
                    <a:pt x="7632" y="11991"/>
                    <a:pt x="9037" y="11372"/>
                    <a:pt x="10133" y="10479"/>
                  </a:cubicBezTo>
                  <a:cubicBezTo>
                    <a:pt x="10656" y="10062"/>
                    <a:pt x="11085" y="9586"/>
                    <a:pt x="11359" y="9110"/>
                  </a:cubicBezTo>
                  <a:cubicBezTo>
                    <a:pt x="11621" y="8633"/>
                    <a:pt x="11657" y="8181"/>
                    <a:pt x="11621" y="7728"/>
                  </a:cubicBezTo>
                  <a:cubicBezTo>
                    <a:pt x="11597" y="7336"/>
                    <a:pt x="11514" y="6871"/>
                    <a:pt x="11847" y="6502"/>
                  </a:cubicBezTo>
                  <a:cubicBezTo>
                    <a:pt x="12073" y="6264"/>
                    <a:pt x="12430" y="6157"/>
                    <a:pt x="12740" y="6038"/>
                  </a:cubicBezTo>
                  <a:cubicBezTo>
                    <a:pt x="13050" y="5907"/>
                    <a:pt x="13335" y="5764"/>
                    <a:pt x="13562" y="5561"/>
                  </a:cubicBezTo>
                  <a:cubicBezTo>
                    <a:pt x="13800" y="5371"/>
                    <a:pt x="13954" y="5145"/>
                    <a:pt x="14050" y="4930"/>
                  </a:cubicBezTo>
                  <a:cubicBezTo>
                    <a:pt x="14133" y="4669"/>
                    <a:pt x="14121" y="4407"/>
                    <a:pt x="14074" y="4133"/>
                  </a:cubicBezTo>
                  <a:cubicBezTo>
                    <a:pt x="14002" y="3633"/>
                    <a:pt x="13859" y="3204"/>
                    <a:pt x="14312" y="2847"/>
                  </a:cubicBezTo>
                  <a:cubicBezTo>
                    <a:pt x="14526" y="2680"/>
                    <a:pt x="14728" y="2549"/>
                    <a:pt x="14895" y="2359"/>
                  </a:cubicBezTo>
                  <a:cubicBezTo>
                    <a:pt x="15026" y="2204"/>
                    <a:pt x="15133" y="2037"/>
                    <a:pt x="15193" y="1847"/>
                  </a:cubicBezTo>
                  <a:cubicBezTo>
                    <a:pt x="15300" y="1466"/>
                    <a:pt x="15205" y="1037"/>
                    <a:pt x="14752" y="620"/>
                  </a:cubicBezTo>
                  <a:cubicBezTo>
                    <a:pt x="14312" y="251"/>
                    <a:pt x="13716" y="13"/>
                    <a:pt x="13169" y="1"/>
                  </a:cubicBezTo>
                  <a:cubicBezTo>
                    <a:pt x="13148" y="1"/>
                    <a:pt x="13128" y="0"/>
                    <a:pt x="13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367;p44"/>
            <p:cNvSpPr/>
            <p:nvPr/>
          </p:nvSpPr>
          <p:spPr>
            <a:xfrm>
              <a:off x="5019801" y="2781604"/>
              <a:ext cx="410954" cy="387540"/>
            </a:xfrm>
            <a:custGeom>
              <a:avLst/>
              <a:gdLst/>
              <a:ahLst/>
              <a:cxnLst/>
              <a:rect l="l" t="t" r="r" b="b"/>
              <a:pathLst>
                <a:path w="12971" h="12232" extrusionOk="0">
                  <a:moveTo>
                    <a:pt x="12935" y="1"/>
                  </a:moveTo>
                  <a:cubicBezTo>
                    <a:pt x="8827" y="1727"/>
                    <a:pt x="5112" y="4382"/>
                    <a:pt x="2434" y="7966"/>
                  </a:cubicBezTo>
                  <a:cubicBezTo>
                    <a:pt x="1969" y="8585"/>
                    <a:pt x="1529" y="9240"/>
                    <a:pt x="1136" y="9918"/>
                  </a:cubicBezTo>
                  <a:cubicBezTo>
                    <a:pt x="719" y="10609"/>
                    <a:pt x="243" y="11371"/>
                    <a:pt x="17" y="12145"/>
                  </a:cubicBezTo>
                  <a:cubicBezTo>
                    <a:pt x="0" y="12194"/>
                    <a:pt x="51" y="12231"/>
                    <a:pt x="99" y="12231"/>
                  </a:cubicBezTo>
                  <a:cubicBezTo>
                    <a:pt x="122" y="12231"/>
                    <a:pt x="144" y="12223"/>
                    <a:pt x="159" y="12204"/>
                  </a:cubicBezTo>
                  <a:cubicBezTo>
                    <a:pt x="540" y="11573"/>
                    <a:pt x="826" y="10871"/>
                    <a:pt x="1195" y="10228"/>
                  </a:cubicBezTo>
                  <a:cubicBezTo>
                    <a:pt x="1541" y="9633"/>
                    <a:pt x="1910" y="9049"/>
                    <a:pt x="2314" y="8490"/>
                  </a:cubicBezTo>
                  <a:cubicBezTo>
                    <a:pt x="3076" y="7406"/>
                    <a:pt x="3934" y="6418"/>
                    <a:pt x="4874" y="5489"/>
                  </a:cubicBezTo>
                  <a:cubicBezTo>
                    <a:pt x="6494" y="3918"/>
                    <a:pt x="8327" y="2560"/>
                    <a:pt x="10292" y="1429"/>
                  </a:cubicBezTo>
                  <a:cubicBezTo>
                    <a:pt x="11149" y="929"/>
                    <a:pt x="12066" y="465"/>
                    <a:pt x="12959" y="36"/>
                  </a:cubicBezTo>
                  <a:cubicBezTo>
                    <a:pt x="12971" y="13"/>
                    <a:pt x="12959" y="1"/>
                    <a:pt x="12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368;p44"/>
            <p:cNvSpPr/>
            <p:nvPr/>
          </p:nvSpPr>
          <p:spPr>
            <a:xfrm>
              <a:off x="5343596" y="2757082"/>
              <a:ext cx="15493" cy="58993"/>
            </a:xfrm>
            <a:custGeom>
              <a:avLst/>
              <a:gdLst/>
              <a:ahLst/>
              <a:cxnLst/>
              <a:rect l="l" t="t" r="r" b="b"/>
              <a:pathLst>
                <a:path w="489" h="1862" extrusionOk="0">
                  <a:moveTo>
                    <a:pt x="381" y="1"/>
                  </a:moveTo>
                  <a:cubicBezTo>
                    <a:pt x="322" y="13"/>
                    <a:pt x="262" y="36"/>
                    <a:pt x="203" y="60"/>
                  </a:cubicBezTo>
                  <a:cubicBezTo>
                    <a:pt x="155" y="179"/>
                    <a:pt x="119" y="298"/>
                    <a:pt x="84" y="417"/>
                  </a:cubicBezTo>
                  <a:cubicBezTo>
                    <a:pt x="0" y="846"/>
                    <a:pt x="60" y="1394"/>
                    <a:pt x="441" y="1846"/>
                  </a:cubicBezTo>
                  <a:cubicBezTo>
                    <a:pt x="445" y="1857"/>
                    <a:pt x="451" y="1862"/>
                    <a:pt x="457" y="1862"/>
                  </a:cubicBezTo>
                  <a:cubicBezTo>
                    <a:pt x="472" y="1862"/>
                    <a:pt x="488" y="1842"/>
                    <a:pt x="488" y="1834"/>
                  </a:cubicBezTo>
                  <a:cubicBezTo>
                    <a:pt x="238" y="1334"/>
                    <a:pt x="131" y="858"/>
                    <a:pt x="215" y="417"/>
                  </a:cubicBezTo>
                  <a:cubicBezTo>
                    <a:pt x="262" y="275"/>
                    <a:pt x="310" y="132"/>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369;p44"/>
            <p:cNvSpPr/>
            <p:nvPr/>
          </p:nvSpPr>
          <p:spPr>
            <a:xfrm>
              <a:off x="5282861" y="2764242"/>
              <a:ext cx="17014" cy="90263"/>
            </a:xfrm>
            <a:custGeom>
              <a:avLst/>
              <a:gdLst/>
              <a:ahLst/>
              <a:cxnLst/>
              <a:rect l="l" t="t" r="r" b="b"/>
              <a:pathLst>
                <a:path w="537" h="2849" extrusionOk="0">
                  <a:moveTo>
                    <a:pt x="453" y="1"/>
                  </a:moveTo>
                  <a:cubicBezTo>
                    <a:pt x="322" y="239"/>
                    <a:pt x="215" y="501"/>
                    <a:pt x="143" y="763"/>
                  </a:cubicBezTo>
                  <a:cubicBezTo>
                    <a:pt x="36" y="1108"/>
                    <a:pt x="0" y="1501"/>
                    <a:pt x="36" y="1906"/>
                  </a:cubicBezTo>
                  <a:cubicBezTo>
                    <a:pt x="84" y="2192"/>
                    <a:pt x="84" y="2632"/>
                    <a:pt x="405" y="2847"/>
                  </a:cubicBezTo>
                  <a:cubicBezTo>
                    <a:pt x="407" y="2848"/>
                    <a:pt x="409" y="2849"/>
                    <a:pt x="411" y="2849"/>
                  </a:cubicBezTo>
                  <a:cubicBezTo>
                    <a:pt x="426" y="2849"/>
                    <a:pt x="451" y="2821"/>
                    <a:pt x="441" y="2811"/>
                  </a:cubicBezTo>
                  <a:cubicBezTo>
                    <a:pt x="107" y="2561"/>
                    <a:pt x="107" y="2001"/>
                    <a:pt x="107" y="1692"/>
                  </a:cubicBezTo>
                  <a:cubicBezTo>
                    <a:pt x="107" y="1323"/>
                    <a:pt x="167" y="953"/>
                    <a:pt x="274" y="608"/>
                  </a:cubicBezTo>
                  <a:cubicBezTo>
                    <a:pt x="346" y="406"/>
                    <a:pt x="441" y="203"/>
                    <a:pt x="536" y="13"/>
                  </a:cubicBezTo>
                  <a:cubicBezTo>
                    <a:pt x="512" y="13"/>
                    <a:pt x="477"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370;p44"/>
            <p:cNvSpPr/>
            <p:nvPr/>
          </p:nvSpPr>
          <p:spPr>
            <a:xfrm>
              <a:off x="5200233" y="2760472"/>
              <a:ext cx="35643" cy="133130"/>
            </a:xfrm>
            <a:custGeom>
              <a:avLst/>
              <a:gdLst/>
              <a:ahLst/>
              <a:cxnLst/>
              <a:rect l="l" t="t" r="r" b="b"/>
              <a:pathLst>
                <a:path w="1125" h="4202" extrusionOk="0">
                  <a:moveTo>
                    <a:pt x="549" y="1"/>
                  </a:moveTo>
                  <a:cubicBezTo>
                    <a:pt x="477" y="13"/>
                    <a:pt x="394" y="37"/>
                    <a:pt x="334" y="72"/>
                  </a:cubicBezTo>
                  <a:cubicBezTo>
                    <a:pt x="275" y="227"/>
                    <a:pt x="227" y="370"/>
                    <a:pt x="191" y="525"/>
                  </a:cubicBezTo>
                  <a:cubicBezTo>
                    <a:pt x="60" y="953"/>
                    <a:pt x="1" y="1430"/>
                    <a:pt x="25" y="1894"/>
                  </a:cubicBezTo>
                  <a:cubicBezTo>
                    <a:pt x="72" y="2692"/>
                    <a:pt x="370" y="3632"/>
                    <a:pt x="1072" y="4192"/>
                  </a:cubicBezTo>
                  <a:cubicBezTo>
                    <a:pt x="1076" y="4199"/>
                    <a:pt x="1082" y="4202"/>
                    <a:pt x="1089" y="4202"/>
                  </a:cubicBezTo>
                  <a:cubicBezTo>
                    <a:pt x="1106" y="4202"/>
                    <a:pt x="1125" y="4185"/>
                    <a:pt x="1108" y="4168"/>
                  </a:cubicBezTo>
                  <a:cubicBezTo>
                    <a:pt x="846" y="3823"/>
                    <a:pt x="596" y="3501"/>
                    <a:pt x="429" y="3108"/>
                  </a:cubicBezTo>
                  <a:cubicBezTo>
                    <a:pt x="251" y="2692"/>
                    <a:pt x="156" y="2263"/>
                    <a:pt x="144" y="1823"/>
                  </a:cubicBezTo>
                  <a:cubicBezTo>
                    <a:pt x="132" y="1382"/>
                    <a:pt x="191" y="930"/>
                    <a:pt x="322" y="525"/>
                  </a:cubicBezTo>
                  <a:cubicBezTo>
                    <a:pt x="382" y="322"/>
                    <a:pt x="453" y="168"/>
                    <a:pt x="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371;p44"/>
            <p:cNvSpPr/>
            <p:nvPr/>
          </p:nvSpPr>
          <p:spPr>
            <a:xfrm>
              <a:off x="5152329" y="2815188"/>
              <a:ext cx="48981" cy="112378"/>
            </a:xfrm>
            <a:custGeom>
              <a:avLst/>
              <a:gdLst/>
              <a:ahLst/>
              <a:cxnLst/>
              <a:rect l="l" t="t" r="r" b="b"/>
              <a:pathLst>
                <a:path w="1546" h="3547" extrusionOk="0">
                  <a:moveTo>
                    <a:pt x="167" y="0"/>
                  </a:moveTo>
                  <a:lnTo>
                    <a:pt x="156" y="12"/>
                  </a:lnTo>
                  <a:lnTo>
                    <a:pt x="25" y="96"/>
                  </a:lnTo>
                  <a:cubicBezTo>
                    <a:pt x="1" y="381"/>
                    <a:pt x="25" y="667"/>
                    <a:pt x="60" y="953"/>
                  </a:cubicBezTo>
                  <a:cubicBezTo>
                    <a:pt x="203" y="1870"/>
                    <a:pt x="632" y="2989"/>
                    <a:pt x="1489" y="3536"/>
                  </a:cubicBezTo>
                  <a:cubicBezTo>
                    <a:pt x="1492" y="3543"/>
                    <a:pt x="1499" y="3546"/>
                    <a:pt x="1506" y="3546"/>
                  </a:cubicBezTo>
                  <a:cubicBezTo>
                    <a:pt x="1524" y="3546"/>
                    <a:pt x="1545" y="3529"/>
                    <a:pt x="1537" y="3513"/>
                  </a:cubicBezTo>
                  <a:cubicBezTo>
                    <a:pt x="1239" y="3167"/>
                    <a:pt x="929" y="2834"/>
                    <a:pt x="703" y="2441"/>
                  </a:cubicBezTo>
                  <a:cubicBezTo>
                    <a:pt x="453" y="1977"/>
                    <a:pt x="286" y="1489"/>
                    <a:pt x="215" y="977"/>
                  </a:cubicBezTo>
                  <a:cubicBezTo>
                    <a:pt x="167" y="655"/>
                    <a:pt x="156" y="322"/>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372;p44"/>
            <p:cNvSpPr/>
            <p:nvPr/>
          </p:nvSpPr>
          <p:spPr>
            <a:xfrm>
              <a:off x="5090865" y="2829128"/>
              <a:ext cx="45274" cy="154484"/>
            </a:xfrm>
            <a:custGeom>
              <a:avLst/>
              <a:gdLst/>
              <a:ahLst/>
              <a:cxnLst/>
              <a:rect l="l" t="t" r="r" b="b"/>
              <a:pathLst>
                <a:path w="1429" h="4876" extrusionOk="0">
                  <a:moveTo>
                    <a:pt x="321" y="1"/>
                  </a:moveTo>
                  <a:cubicBezTo>
                    <a:pt x="274" y="1"/>
                    <a:pt x="238" y="25"/>
                    <a:pt x="191" y="25"/>
                  </a:cubicBezTo>
                  <a:cubicBezTo>
                    <a:pt x="155" y="120"/>
                    <a:pt x="143" y="239"/>
                    <a:pt x="119" y="346"/>
                  </a:cubicBezTo>
                  <a:cubicBezTo>
                    <a:pt x="24" y="918"/>
                    <a:pt x="0" y="1513"/>
                    <a:pt x="60" y="2084"/>
                  </a:cubicBezTo>
                  <a:cubicBezTo>
                    <a:pt x="155" y="3144"/>
                    <a:pt x="560" y="4132"/>
                    <a:pt x="1274" y="4859"/>
                  </a:cubicBezTo>
                  <a:cubicBezTo>
                    <a:pt x="1286" y="4871"/>
                    <a:pt x="1300" y="4876"/>
                    <a:pt x="1315" y="4876"/>
                  </a:cubicBezTo>
                  <a:cubicBezTo>
                    <a:pt x="1371" y="4876"/>
                    <a:pt x="1428" y="4799"/>
                    <a:pt x="1381" y="4751"/>
                  </a:cubicBezTo>
                  <a:cubicBezTo>
                    <a:pt x="667" y="4013"/>
                    <a:pt x="298" y="3013"/>
                    <a:pt x="202" y="1942"/>
                  </a:cubicBezTo>
                  <a:cubicBezTo>
                    <a:pt x="155" y="1394"/>
                    <a:pt x="191" y="834"/>
                    <a:pt x="310" y="287"/>
                  </a:cubicBezTo>
                  <a:cubicBezTo>
                    <a:pt x="321" y="203"/>
                    <a:pt x="357" y="108"/>
                    <a:pt x="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373;p44"/>
            <p:cNvSpPr/>
            <p:nvPr/>
          </p:nvSpPr>
          <p:spPr>
            <a:xfrm>
              <a:off x="5041820" y="2837809"/>
              <a:ext cx="54494" cy="191489"/>
            </a:xfrm>
            <a:custGeom>
              <a:avLst/>
              <a:gdLst/>
              <a:ahLst/>
              <a:cxnLst/>
              <a:rect l="l" t="t" r="r" b="b"/>
              <a:pathLst>
                <a:path w="1720" h="6044" extrusionOk="0">
                  <a:moveTo>
                    <a:pt x="548" y="1"/>
                  </a:moveTo>
                  <a:lnTo>
                    <a:pt x="548" y="1"/>
                  </a:lnTo>
                  <a:cubicBezTo>
                    <a:pt x="476" y="24"/>
                    <a:pt x="393" y="60"/>
                    <a:pt x="322" y="108"/>
                  </a:cubicBezTo>
                  <a:cubicBezTo>
                    <a:pt x="72" y="1013"/>
                    <a:pt x="0" y="2025"/>
                    <a:pt x="84" y="2870"/>
                  </a:cubicBezTo>
                  <a:cubicBezTo>
                    <a:pt x="215" y="4073"/>
                    <a:pt x="679" y="5418"/>
                    <a:pt x="1631" y="6037"/>
                  </a:cubicBezTo>
                  <a:cubicBezTo>
                    <a:pt x="1638" y="6042"/>
                    <a:pt x="1646" y="6044"/>
                    <a:pt x="1653" y="6044"/>
                  </a:cubicBezTo>
                  <a:cubicBezTo>
                    <a:pt x="1686" y="6044"/>
                    <a:pt x="1720" y="6007"/>
                    <a:pt x="1691" y="5978"/>
                  </a:cubicBezTo>
                  <a:cubicBezTo>
                    <a:pt x="1286" y="5549"/>
                    <a:pt x="917" y="5144"/>
                    <a:pt x="667" y="4585"/>
                  </a:cubicBezTo>
                  <a:cubicBezTo>
                    <a:pt x="417" y="4013"/>
                    <a:pt x="262" y="3382"/>
                    <a:pt x="215" y="2727"/>
                  </a:cubicBezTo>
                  <a:cubicBezTo>
                    <a:pt x="155" y="2049"/>
                    <a:pt x="215" y="1358"/>
                    <a:pt x="357" y="679"/>
                  </a:cubicBezTo>
                  <a:cubicBezTo>
                    <a:pt x="393" y="441"/>
                    <a:pt x="476" y="227"/>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374;p44"/>
            <p:cNvSpPr/>
            <p:nvPr/>
          </p:nvSpPr>
          <p:spPr>
            <a:xfrm>
              <a:off x="4969394" y="2946068"/>
              <a:ext cx="97614" cy="120045"/>
            </a:xfrm>
            <a:custGeom>
              <a:avLst/>
              <a:gdLst/>
              <a:ahLst/>
              <a:cxnLst/>
              <a:rect l="l" t="t" r="r" b="b"/>
              <a:pathLst>
                <a:path w="3081" h="3789" extrusionOk="0">
                  <a:moveTo>
                    <a:pt x="95" y="1"/>
                  </a:moveTo>
                  <a:cubicBezTo>
                    <a:pt x="48" y="167"/>
                    <a:pt x="24" y="334"/>
                    <a:pt x="0" y="477"/>
                  </a:cubicBezTo>
                  <a:cubicBezTo>
                    <a:pt x="393" y="2132"/>
                    <a:pt x="1524" y="3442"/>
                    <a:pt x="3001" y="3787"/>
                  </a:cubicBezTo>
                  <a:cubicBezTo>
                    <a:pt x="3003" y="3788"/>
                    <a:pt x="3006" y="3788"/>
                    <a:pt x="3009" y="3788"/>
                  </a:cubicBezTo>
                  <a:cubicBezTo>
                    <a:pt x="3043" y="3788"/>
                    <a:pt x="3080" y="3725"/>
                    <a:pt x="3036" y="3692"/>
                  </a:cubicBezTo>
                  <a:cubicBezTo>
                    <a:pt x="1905" y="3156"/>
                    <a:pt x="917" y="2501"/>
                    <a:pt x="393" y="1203"/>
                  </a:cubicBezTo>
                  <a:cubicBezTo>
                    <a:pt x="226" y="822"/>
                    <a:pt x="143" y="417"/>
                    <a:pt x="95" y="1"/>
                  </a:cubicBezTo>
                  <a:close/>
                </a:path>
              </a:pathLst>
            </a:custGeom>
            <a:solidFill>
              <a:srgbClr val="8CC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375;p44"/>
            <p:cNvSpPr/>
            <p:nvPr/>
          </p:nvSpPr>
          <p:spPr>
            <a:xfrm>
              <a:off x="5387001" y="2800550"/>
              <a:ext cx="53575" cy="24079"/>
            </a:xfrm>
            <a:custGeom>
              <a:avLst/>
              <a:gdLst/>
              <a:ahLst/>
              <a:cxnLst/>
              <a:rect l="l" t="t" r="r" b="b"/>
              <a:pathLst>
                <a:path w="1691" h="760" extrusionOk="0">
                  <a:moveTo>
                    <a:pt x="61" y="0"/>
                  </a:moveTo>
                  <a:cubicBezTo>
                    <a:pt x="29" y="0"/>
                    <a:pt x="0" y="23"/>
                    <a:pt x="35" y="57"/>
                  </a:cubicBezTo>
                  <a:cubicBezTo>
                    <a:pt x="392" y="415"/>
                    <a:pt x="1023" y="641"/>
                    <a:pt x="1512" y="748"/>
                  </a:cubicBezTo>
                  <a:cubicBezTo>
                    <a:pt x="1559" y="760"/>
                    <a:pt x="1595" y="760"/>
                    <a:pt x="1631" y="760"/>
                  </a:cubicBezTo>
                  <a:cubicBezTo>
                    <a:pt x="1642" y="724"/>
                    <a:pt x="1678" y="700"/>
                    <a:pt x="1690" y="665"/>
                  </a:cubicBezTo>
                  <a:cubicBezTo>
                    <a:pt x="1619" y="653"/>
                    <a:pt x="1559" y="653"/>
                    <a:pt x="1476" y="641"/>
                  </a:cubicBezTo>
                  <a:cubicBezTo>
                    <a:pt x="1250" y="581"/>
                    <a:pt x="988" y="510"/>
                    <a:pt x="738" y="403"/>
                  </a:cubicBezTo>
                  <a:cubicBezTo>
                    <a:pt x="499" y="296"/>
                    <a:pt x="309" y="165"/>
                    <a:pt x="95" y="10"/>
                  </a:cubicBezTo>
                  <a:cubicBezTo>
                    <a:pt x="85" y="3"/>
                    <a:pt x="73"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376;p44"/>
            <p:cNvSpPr/>
            <p:nvPr/>
          </p:nvSpPr>
          <p:spPr>
            <a:xfrm>
              <a:off x="5324713" y="2831884"/>
              <a:ext cx="82279" cy="34249"/>
            </a:xfrm>
            <a:custGeom>
              <a:avLst/>
              <a:gdLst/>
              <a:ahLst/>
              <a:cxnLst/>
              <a:rect l="l" t="t" r="r" b="b"/>
              <a:pathLst>
                <a:path w="2597" h="1081" extrusionOk="0">
                  <a:moveTo>
                    <a:pt x="14" y="0"/>
                  </a:moveTo>
                  <a:cubicBezTo>
                    <a:pt x="7" y="0"/>
                    <a:pt x="1" y="3"/>
                    <a:pt x="1" y="9"/>
                  </a:cubicBezTo>
                  <a:cubicBezTo>
                    <a:pt x="191" y="592"/>
                    <a:pt x="1049" y="854"/>
                    <a:pt x="1703" y="973"/>
                  </a:cubicBezTo>
                  <a:cubicBezTo>
                    <a:pt x="2001" y="1033"/>
                    <a:pt x="2299" y="1069"/>
                    <a:pt x="2596" y="1081"/>
                  </a:cubicBezTo>
                  <a:lnTo>
                    <a:pt x="2596" y="985"/>
                  </a:lnTo>
                  <a:cubicBezTo>
                    <a:pt x="2358" y="973"/>
                    <a:pt x="2120" y="950"/>
                    <a:pt x="1882" y="914"/>
                  </a:cubicBezTo>
                  <a:cubicBezTo>
                    <a:pt x="1192" y="807"/>
                    <a:pt x="382" y="592"/>
                    <a:pt x="37" y="9"/>
                  </a:cubicBezTo>
                  <a:cubicBezTo>
                    <a:pt x="31" y="3"/>
                    <a:pt x="22" y="0"/>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377;p44"/>
            <p:cNvSpPr/>
            <p:nvPr/>
          </p:nvSpPr>
          <p:spPr>
            <a:xfrm>
              <a:off x="5267305" y="2874212"/>
              <a:ext cx="141209" cy="36815"/>
            </a:xfrm>
            <a:custGeom>
              <a:avLst/>
              <a:gdLst/>
              <a:ahLst/>
              <a:cxnLst/>
              <a:rect l="l" t="t" r="r" b="b"/>
              <a:pathLst>
                <a:path w="4457" h="1162" extrusionOk="0">
                  <a:moveTo>
                    <a:pt x="71" y="0"/>
                  </a:moveTo>
                  <a:cubicBezTo>
                    <a:pt x="32" y="0"/>
                    <a:pt x="0" y="35"/>
                    <a:pt x="39" y="54"/>
                  </a:cubicBezTo>
                  <a:cubicBezTo>
                    <a:pt x="777" y="602"/>
                    <a:pt x="1718" y="900"/>
                    <a:pt x="2694" y="1054"/>
                  </a:cubicBezTo>
                  <a:cubicBezTo>
                    <a:pt x="3206" y="1126"/>
                    <a:pt x="3730" y="1161"/>
                    <a:pt x="4230" y="1161"/>
                  </a:cubicBezTo>
                  <a:lnTo>
                    <a:pt x="4420" y="1161"/>
                  </a:lnTo>
                  <a:cubicBezTo>
                    <a:pt x="4444" y="1126"/>
                    <a:pt x="4444" y="1078"/>
                    <a:pt x="4456" y="1054"/>
                  </a:cubicBezTo>
                  <a:cubicBezTo>
                    <a:pt x="4432" y="1042"/>
                    <a:pt x="4397" y="1042"/>
                    <a:pt x="4361" y="1042"/>
                  </a:cubicBezTo>
                  <a:cubicBezTo>
                    <a:pt x="4296" y="1044"/>
                    <a:pt x="4232" y="1045"/>
                    <a:pt x="4167" y="1045"/>
                  </a:cubicBezTo>
                  <a:cubicBezTo>
                    <a:pt x="3731" y="1045"/>
                    <a:pt x="3293" y="1011"/>
                    <a:pt x="2837" y="959"/>
                  </a:cubicBezTo>
                  <a:cubicBezTo>
                    <a:pt x="1849" y="840"/>
                    <a:pt x="872" y="542"/>
                    <a:pt x="98" y="7"/>
                  </a:cubicBezTo>
                  <a:cubicBezTo>
                    <a:pt x="89" y="2"/>
                    <a:pt x="80" y="0"/>
                    <a:pt x="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378;p44"/>
            <p:cNvSpPr/>
            <p:nvPr/>
          </p:nvSpPr>
          <p:spPr>
            <a:xfrm>
              <a:off x="5213064" y="2908714"/>
              <a:ext cx="158096" cy="40047"/>
            </a:xfrm>
            <a:custGeom>
              <a:avLst/>
              <a:gdLst/>
              <a:ahLst/>
              <a:cxnLst/>
              <a:rect l="l" t="t" r="r" b="b"/>
              <a:pathLst>
                <a:path w="4990" h="1264" extrusionOk="0">
                  <a:moveTo>
                    <a:pt x="59" y="0"/>
                  </a:moveTo>
                  <a:cubicBezTo>
                    <a:pt x="25" y="0"/>
                    <a:pt x="1" y="31"/>
                    <a:pt x="36" y="49"/>
                  </a:cubicBezTo>
                  <a:cubicBezTo>
                    <a:pt x="989" y="715"/>
                    <a:pt x="2179" y="1049"/>
                    <a:pt x="3430" y="1180"/>
                  </a:cubicBezTo>
                  <a:cubicBezTo>
                    <a:pt x="3882" y="1227"/>
                    <a:pt x="4323" y="1263"/>
                    <a:pt x="4775" y="1263"/>
                  </a:cubicBezTo>
                  <a:cubicBezTo>
                    <a:pt x="4787" y="1263"/>
                    <a:pt x="4799" y="1239"/>
                    <a:pt x="4799" y="1239"/>
                  </a:cubicBezTo>
                  <a:cubicBezTo>
                    <a:pt x="4858" y="1215"/>
                    <a:pt x="4930" y="1180"/>
                    <a:pt x="4989" y="1156"/>
                  </a:cubicBezTo>
                  <a:cubicBezTo>
                    <a:pt x="4418" y="1156"/>
                    <a:pt x="3834" y="1144"/>
                    <a:pt x="3263" y="1061"/>
                  </a:cubicBezTo>
                  <a:cubicBezTo>
                    <a:pt x="2108" y="930"/>
                    <a:pt x="1001" y="584"/>
                    <a:pt x="96" y="13"/>
                  </a:cubicBezTo>
                  <a:cubicBezTo>
                    <a:pt x="84" y="4"/>
                    <a:pt x="71"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379;p44"/>
            <p:cNvSpPr/>
            <p:nvPr/>
          </p:nvSpPr>
          <p:spPr>
            <a:xfrm>
              <a:off x="5151695" y="2963335"/>
              <a:ext cx="176820" cy="50534"/>
            </a:xfrm>
            <a:custGeom>
              <a:avLst/>
              <a:gdLst/>
              <a:ahLst/>
              <a:cxnLst/>
              <a:rect l="l" t="t" r="r" b="b"/>
              <a:pathLst>
                <a:path w="5581" h="1595" extrusionOk="0">
                  <a:moveTo>
                    <a:pt x="38" y="0"/>
                  </a:moveTo>
                  <a:cubicBezTo>
                    <a:pt x="21" y="0"/>
                    <a:pt x="1" y="23"/>
                    <a:pt x="9" y="39"/>
                  </a:cubicBezTo>
                  <a:cubicBezTo>
                    <a:pt x="533" y="1039"/>
                    <a:pt x="1723" y="1385"/>
                    <a:pt x="2926" y="1515"/>
                  </a:cubicBezTo>
                  <a:cubicBezTo>
                    <a:pt x="3327" y="1558"/>
                    <a:pt x="3788" y="1594"/>
                    <a:pt x="4256" y="1594"/>
                  </a:cubicBezTo>
                  <a:cubicBezTo>
                    <a:pt x="4705" y="1594"/>
                    <a:pt x="5162" y="1561"/>
                    <a:pt x="5581" y="1468"/>
                  </a:cubicBezTo>
                  <a:lnTo>
                    <a:pt x="5581" y="1325"/>
                  </a:lnTo>
                  <a:cubicBezTo>
                    <a:pt x="5319" y="1373"/>
                    <a:pt x="5057" y="1432"/>
                    <a:pt x="4748" y="1456"/>
                  </a:cubicBezTo>
                  <a:cubicBezTo>
                    <a:pt x="4577" y="1466"/>
                    <a:pt x="4407" y="1470"/>
                    <a:pt x="4237" y="1470"/>
                  </a:cubicBezTo>
                  <a:cubicBezTo>
                    <a:pt x="3789" y="1470"/>
                    <a:pt x="3345" y="1440"/>
                    <a:pt x="2914" y="1396"/>
                  </a:cubicBezTo>
                  <a:cubicBezTo>
                    <a:pt x="1747" y="1265"/>
                    <a:pt x="604" y="932"/>
                    <a:pt x="56" y="15"/>
                  </a:cubicBezTo>
                  <a:cubicBezTo>
                    <a:pt x="53" y="4"/>
                    <a:pt x="46" y="0"/>
                    <a:pt x="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380;p44"/>
            <p:cNvSpPr/>
            <p:nvPr/>
          </p:nvSpPr>
          <p:spPr>
            <a:xfrm>
              <a:off x="5118397" y="2999770"/>
              <a:ext cx="204479" cy="53258"/>
            </a:xfrm>
            <a:custGeom>
              <a:avLst/>
              <a:gdLst/>
              <a:ahLst/>
              <a:cxnLst/>
              <a:rect l="l" t="t" r="r" b="b"/>
              <a:pathLst>
                <a:path w="6454" h="1681" extrusionOk="0">
                  <a:moveTo>
                    <a:pt x="25" y="0"/>
                  </a:moveTo>
                  <a:cubicBezTo>
                    <a:pt x="14" y="0"/>
                    <a:pt x="0" y="20"/>
                    <a:pt x="0" y="20"/>
                  </a:cubicBezTo>
                  <a:cubicBezTo>
                    <a:pt x="810" y="901"/>
                    <a:pt x="1905" y="1473"/>
                    <a:pt x="3227" y="1639"/>
                  </a:cubicBezTo>
                  <a:cubicBezTo>
                    <a:pt x="3488" y="1667"/>
                    <a:pt x="3755" y="1680"/>
                    <a:pt x="4026" y="1680"/>
                  </a:cubicBezTo>
                  <a:cubicBezTo>
                    <a:pt x="4460" y="1680"/>
                    <a:pt x="4902" y="1646"/>
                    <a:pt x="5334" y="1580"/>
                  </a:cubicBezTo>
                  <a:cubicBezTo>
                    <a:pt x="5656" y="1544"/>
                    <a:pt x="6013" y="1473"/>
                    <a:pt x="6358" y="1389"/>
                  </a:cubicBezTo>
                  <a:cubicBezTo>
                    <a:pt x="6406" y="1330"/>
                    <a:pt x="6430" y="1270"/>
                    <a:pt x="6453" y="1211"/>
                  </a:cubicBezTo>
                  <a:lnTo>
                    <a:pt x="6453" y="1211"/>
                  </a:lnTo>
                  <a:cubicBezTo>
                    <a:pt x="6418" y="1223"/>
                    <a:pt x="6382" y="1223"/>
                    <a:pt x="6370" y="1247"/>
                  </a:cubicBezTo>
                  <a:cubicBezTo>
                    <a:pt x="6013" y="1330"/>
                    <a:pt x="5644" y="1401"/>
                    <a:pt x="5275" y="1461"/>
                  </a:cubicBezTo>
                  <a:cubicBezTo>
                    <a:pt x="4865" y="1523"/>
                    <a:pt x="4454" y="1554"/>
                    <a:pt x="4054" y="1554"/>
                  </a:cubicBezTo>
                  <a:cubicBezTo>
                    <a:pt x="3768" y="1554"/>
                    <a:pt x="3487" y="1538"/>
                    <a:pt x="3215" y="1508"/>
                  </a:cubicBezTo>
                  <a:cubicBezTo>
                    <a:pt x="1917" y="1366"/>
                    <a:pt x="893" y="782"/>
                    <a:pt x="36" y="8"/>
                  </a:cubicBezTo>
                  <a:cubicBezTo>
                    <a:pt x="33" y="2"/>
                    <a:pt x="29" y="0"/>
                    <a:pt x="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381;p44"/>
            <p:cNvSpPr/>
            <p:nvPr/>
          </p:nvSpPr>
          <p:spPr>
            <a:xfrm>
              <a:off x="5075118" y="3053060"/>
              <a:ext cx="150048" cy="75721"/>
            </a:xfrm>
            <a:custGeom>
              <a:avLst/>
              <a:gdLst/>
              <a:ahLst/>
              <a:cxnLst/>
              <a:rect l="l" t="t" r="r" b="b"/>
              <a:pathLst>
                <a:path w="4736" h="2390" extrusionOk="0">
                  <a:moveTo>
                    <a:pt x="30" y="0"/>
                  </a:moveTo>
                  <a:cubicBezTo>
                    <a:pt x="16" y="0"/>
                    <a:pt x="0" y="9"/>
                    <a:pt x="9" y="17"/>
                  </a:cubicBezTo>
                  <a:cubicBezTo>
                    <a:pt x="473" y="1196"/>
                    <a:pt x="1390" y="1970"/>
                    <a:pt x="2628" y="2255"/>
                  </a:cubicBezTo>
                  <a:cubicBezTo>
                    <a:pt x="3074" y="2357"/>
                    <a:pt x="3572" y="2389"/>
                    <a:pt x="4085" y="2389"/>
                  </a:cubicBezTo>
                  <a:cubicBezTo>
                    <a:pt x="4175" y="2389"/>
                    <a:pt x="4265" y="2388"/>
                    <a:pt x="4355" y="2386"/>
                  </a:cubicBezTo>
                  <a:cubicBezTo>
                    <a:pt x="4474" y="2339"/>
                    <a:pt x="4617" y="2279"/>
                    <a:pt x="4736" y="2220"/>
                  </a:cubicBezTo>
                  <a:cubicBezTo>
                    <a:pt x="4724" y="2216"/>
                    <a:pt x="4713" y="2214"/>
                    <a:pt x="4703" y="2214"/>
                  </a:cubicBezTo>
                  <a:cubicBezTo>
                    <a:pt x="4683" y="2214"/>
                    <a:pt x="4664" y="2220"/>
                    <a:pt x="4640" y="2220"/>
                  </a:cubicBezTo>
                  <a:cubicBezTo>
                    <a:pt x="4418" y="2239"/>
                    <a:pt x="4197" y="2250"/>
                    <a:pt x="3979" y="2250"/>
                  </a:cubicBezTo>
                  <a:cubicBezTo>
                    <a:pt x="3542" y="2250"/>
                    <a:pt x="3116" y="2208"/>
                    <a:pt x="2712" y="2112"/>
                  </a:cubicBezTo>
                  <a:cubicBezTo>
                    <a:pt x="2164" y="2005"/>
                    <a:pt x="1652" y="1779"/>
                    <a:pt x="1223" y="1470"/>
                  </a:cubicBezTo>
                  <a:cubicBezTo>
                    <a:pt x="699" y="1077"/>
                    <a:pt x="414" y="529"/>
                    <a:pt x="45" y="5"/>
                  </a:cubicBezTo>
                  <a:cubicBezTo>
                    <a:pt x="41" y="2"/>
                    <a:pt x="36" y="0"/>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382;p44"/>
            <p:cNvSpPr/>
            <p:nvPr/>
          </p:nvSpPr>
          <p:spPr>
            <a:xfrm>
              <a:off x="3818115" y="3186728"/>
              <a:ext cx="1489679" cy="265975"/>
            </a:xfrm>
            <a:custGeom>
              <a:avLst/>
              <a:gdLst/>
              <a:ahLst/>
              <a:cxnLst/>
              <a:rect l="l" t="t" r="r" b="b"/>
              <a:pathLst>
                <a:path w="47019" h="8395" extrusionOk="0">
                  <a:moveTo>
                    <a:pt x="7049" y="1"/>
                  </a:moveTo>
                  <a:lnTo>
                    <a:pt x="346" y="6037"/>
                  </a:lnTo>
                  <a:cubicBezTo>
                    <a:pt x="0" y="6716"/>
                    <a:pt x="417" y="8395"/>
                    <a:pt x="1346" y="8395"/>
                  </a:cubicBezTo>
                  <a:lnTo>
                    <a:pt x="45327" y="8395"/>
                  </a:lnTo>
                  <a:cubicBezTo>
                    <a:pt x="46232" y="8395"/>
                    <a:pt x="47018" y="6680"/>
                    <a:pt x="46339" y="6037"/>
                  </a:cubicBezTo>
                  <a:lnTo>
                    <a:pt x="396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383;p44"/>
            <p:cNvSpPr/>
            <p:nvPr/>
          </p:nvSpPr>
          <p:spPr>
            <a:xfrm>
              <a:off x="4042934" y="2591097"/>
              <a:ext cx="1031741" cy="595663"/>
            </a:xfrm>
            <a:custGeom>
              <a:avLst/>
              <a:gdLst/>
              <a:ahLst/>
              <a:cxnLst/>
              <a:rect l="l" t="t" r="r" b="b"/>
              <a:pathLst>
                <a:path w="32565" h="18801" extrusionOk="0">
                  <a:moveTo>
                    <a:pt x="751" y="1"/>
                  </a:moveTo>
                  <a:cubicBezTo>
                    <a:pt x="334" y="1"/>
                    <a:pt x="0" y="334"/>
                    <a:pt x="0" y="751"/>
                  </a:cubicBezTo>
                  <a:lnTo>
                    <a:pt x="0" y="18801"/>
                  </a:lnTo>
                  <a:lnTo>
                    <a:pt x="32564" y="18801"/>
                  </a:lnTo>
                  <a:lnTo>
                    <a:pt x="32564" y="727"/>
                  </a:lnTo>
                  <a:cubicBezTo>
                    <a:pt x="32564" y="334"/>
                    <a:pt x="32243" y="1"/>
                    <a:pt x="31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384;p44"/>
            <p:cNvSpPr/>
            <p:nvPr/>
          </p:nvSpPr>
          <p:spPr>
            <a:xfrm>
              <a:off x="3818115" y="3186728"/>
              <a:ext cx="1489679" cy="223362"/>
            </a:xfrm>
            <a:custGeom>
              <a:avLst/>
              <a:gdLst/>
              <a:ahLst/>
              <a:cxnLst/>
              <a:rect l="l" t="t" r="r" b="b"/>
              <a:pathLst>
                <a:path w="47019" h="7050" extrusionOk="0">
                  <a:moveTo>
                    <a:pt x="7049" y="1"/>
                  </a:moveTo>
                  <a:lnTo>
                    <a:pt x="346" y="6085"/>
                  </a:lnTo>
                  <a:cubicBezTo>
                    <a:pt x="0" y="6728"/>
                    <a:pt x="417" y="7049"/>
                    <a:pt x="1346" y="7049"/>
                  </a:cubicBezTo>
                  <a:lnTo>
                    <a:pt x="45327" y="7049"/>
                  </a:lnTo>
                  <a:cubicBezTo>
                    <a:pt x="46232" y="7049"/>
                    <a:pt x="47018" y="6728"/>
                    <a:pt x="46339" y="6133"/>
                  </a:cubicBezTo>
                  <a:lnTo>
                    <a:pt x="39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385;p44"/>
            <p:cNvSpPr/>
            <p:nvPr/>
          </p:nvSpPr>
          <p:spPr>
            <a:xfrm>
              <a:off x="4072367" y="3208241"/>
              <a:ext cx="75468" cy="27184"/>
            </a:xfrm>
            <a:custGeom>
              <a:avLst/>
              <a:gdLst/>
              <a:ahLst/>
              <a:cxnLst/>
              <a:rect l="l" t="t" r="r" b="b"/>
              <a:pathLst>
                <a:path w="2382" h="858" extrusionOk="0">
                  <a:moveTo>
                    <a:pt x="1084" y="1"/>
                  </a:moveTo>
                  <a:cubicBezTo>
                    <a:pt x="1012" y="1"/>
                    <a:pt x="905" y="36"/>
                    <a:pt x="857" y="84"/>
                  </a:cubicBezTo>
                  <a:lnTo>
                    <a:pt x="36" y="774"/>
                  </a:lnTo>
                  <a:cubicBezTo>
                    <a:pt x="0" y="822"/>
                    <a:pt x="12" y="858"/>
                    <a:pt x="83" y="858"/>
                  </a:cubicBezTo>
                  <a:lnTo>
                    <a:pt x="1381" y="858"/>
                  </a:lnTo>
                  <a:cubicBezTo>
                    <a:pt x="1453" y="858"/>
                    <a:pt x="1560" y="822"/>
                    <a:pt x="1607" y="774"/>
                  </a:cubicBezTo>
                  <a:lnTo>
                    <a:pt x="2334" y="84"/>
                  </a:lnTo>
                  <a:cubicBezTo>
                    <a:pt x="2381" y="36"/>
                    <a:pt x="2358"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386;p44"/>
            <p:cNvSpPr/>
            <p:nvPr/>
          </p:nvSpPr>
          <p:spPr>
            <a:xfrm>
              <a:off x="4129681" y="3208241"/>
              <a:ext cx="71729" cy="27184"/>
            </a:xfrm>
            <a:custGeom>
              <a:avLst/>
              <a:gdLst/>
              <a:ahLst/>
              <a:cxnLst/>
              <a:rect l="l" t="t" r="r" b="b"/>
              <a:pathLst>
                <a:path w="2264" h="858" extrusionOk="0">
                  <a:moveTo>
                    <a:pt x="965" y="1"/>
                  </a:moveTo>
                  <a:cubicBezTo>
                    <a:pt x="894" y="1"/>
                    <a:pt x="799" y="36"/>
                    <a:pt x="763" y="84"/>
                  </a:cubicBezTo>
                  <a:lnTo>
                    <a:pt x="49" y="774"/>
                  </a:lnTo>
                  <a:cubicBezTo>
                    <a:pt x="1" y="822"/>
                    <a:pt x="37" y="858"/>
                    <a:pt x="108" y="858"/>
                  </a:cubicBezTo>
                  <a:lnTo>
                    <a:pt x="1406" y="858"/>
                  </a:lnTo>
                  <a:cubicBezTo>
                    <a:pt x="1477" y="858"/>
                    <a:pt x="1584" y="822"/>
                    <a:pt x="1596" y="774"/>
                  </a:cubicBezTo>
                  <a:lnTo>
                    <a:pt x="2227" y="84"/>
                  </a:lnTo>
                  <a:cubicBezTo>
                    <a:pt x="2263" y="36"/>
                    <a:pt x="2251" y="1"/>
                    <a:pt x="2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387;p44"/>
            <p:cNvSpPr/>
            <p:nvPr/>
          </p:nvSpPr>
          <p:spPr>
            <a:xfrm>
              <a:off x="4188167" y="3208241"/>
              <a:ext cx="69068" cy="27184"/>
            </a:xfrm>
            <a:custGeom>
              <a:avLst/>
              <a:gdLst/>
              <a:ahLst/>
              <a:cxnLst/>
              <a:rect l="l" t="t" r="r" b="b"/>
              <a:pathLst>
                <a:path w="2180" h="858" extrusionOk="0">
                  <a:moveTo>
                    <a:pt x="870" y="1"/>
                  </a:moveTo>
                  <a:cubicBezTo>
                    <a:pt x="810" y="1"/>
                    <a:pt x="715" y="36"/>
                    <a:pt x="667" y="84"/>
                  </a:cubicBezTo>
                  <a:lnTo>
                    <a:pt x="48" y="774"/>
                  </a:lnTo>
                  <a:cubicBezTo>
                    <a:pt x="0" y="822"/>
                    <a:pt x="24" y="858"/>
                    <a:pt x="108" y="858"/>
                  </a:cubicBezTo>
                  <a:lnTo>
                    <a:pt x="1405" y="858"/>
                  </a:lnTo>
                  <a:cubicBezTo>
                    <a:pt x="1477" y="858"/>
                    <a:pt x="1560" y="822"/>
                    <a:pt x="1596" y="774"/>
                  </a:cubicBezTo>
                  <a:lnTo>
                    <a:pt x="2132" y="84"/>
                  </a:lnTo>
                  <a:cubicBezTo>
                    <a:pt x="2179" y="36"/>
                    <a:pt x="2143"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388;p44"/>
            <p:cNvSpPr/>
            <p:nvPr/>
          </p:nvSpPr>
          <p:spPr>
            <a:xfrm>
              <a:off x="4246241" y="3208621"/>
              <a:ext cx="64917" cy="27184"/>
            </a:xfrm>
            <a:custGeom>
              <a:avLst/>
              <a:gdLst/>
              <a:ahLst/>
              <a:cxnLst/>
              <a:rect l="l" t="t" r="r" b="b"/>
              <a:pathLst>
                <a:path w="2049" h="858" extrusionOk="0">
                  <a:moveTo>
                    <a:pt x="739" y="0"/>
                  </a:moveTo>
                  <a:cubicBezTo>
                    <a:pt x="668" y="0"/>
                    <a:pt x="584" y="36"/>
                    <a:pt x="549" y="84"/>
                  </a:cubicBezTo>
                  <a:lnTo>
                    <a:pt x="25" y="774"/>
                  </a:lnTo>
                  <a:cubicBezTo>
                    <a:pt x="1" y="822"/>
                    <a:pt x="25" y="858"/>
                    <a:pt x="108" y="858"/>
                  </a:cubicBezTo>
                  <a:lnTo>
                    <a:pt x="1394" y="858"/>
                  </a:lnTo>
                  <a:cubicBezTo>
                    <a:pt x="1477" y="858"/>
                    <a:pt x="1561" y="810"/>
                    <a:pt x="1573" y="774"/>
                  </a:cubicBezTo>
                  <a:lnTo>
                    <a:pt x="2025" y="84"/>
                  </a:lnTo>
                  <a:cubicBezTo>
                    <a:pt x="2049" y="36"/>
                    <a:pt x="2025" y="0"/>
                    <a:pt x="1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389;p44"/>
            <p:cNvSpPr/>
            <p:nvPr/>
          </p:nvSpPr>
          <p:spPr>
            <a:xfrm>
              <a:off x="4304347" y="3208621"/>
              <a:ext cx="61527" cy="27184"/>
            </a:xfrm>
            <a:custGeom>
              <a:avLst/>
              <a:gdLst/>
              <a:ahLst/>
              <a:cxnLst/>
              <a:rect l="l" t="t" r="r" b="b"/>
              <a:pathLst>
                <a:path w="1942" h="858" extrusionOk="0">
                  <a:moveTo>
                    <a:pt x="632" y="0"/>
                  </a:moveTo>
                  <a:cubicBezTo>
                    <a:pt x="560" y="0"/>
                    <a:pt x="489" y="36"/>
                    <a:pt x="453" y="84"/>
                  </a:cubicBezTo>
                  <a:lnTo>
                    <a:pt x="24" y="774"/>
                  </a:lnTo>
                  <a:cubicBezTo>
                    <a:pt x="0" y="822"/>
                    <a:pt x="36" y="858"/>
                    <a:pt x="120" y="858"/>
                  </a:cubicBezTo>
                  <a:lnTo>
                    <a:pt x="1405" y="858"/>
                  </a:lnTo>
                  <a:cubicBezTo>
                    <a:pt x="1489" y="858"/>
                    <a:pt x="1560" y="810"/>
                    <a:pt x="1584" y="798"/>
                  </a:cubicBezTo>
                  <a:lnTo>
                    <a:pt x="1929" y="84"/>
                  </a:lnTo>
                  <a:cubicBezTo>
                    <a:pt x="1941" y="36"/>
                    <a:pt x="191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390;p44"/>
            <p:cNvSpPr/>
            <p:nvPr/>
          </p:nvSpPr>
          <p:spPr>
            <a:xfrm>
              <a:off x="4362072" y="3208241"/>
              <a:ext cx="58106" cy="27564"/>
            </a:xfrm>
            <a:custGeom>
              <a:avLst/>
              <a:gdLst/>
              <a:ahLst/>
              <a:cxnLst/>
              <a:rect l="l" t="t" r="r" b="b"/>
              <a:pathLst>
                <a:path w="1834" h="870" extrusionOk="0">
                  <a:moveTo>
                    <a:pt x="512" y="1"/>
                  </a:moveTo>
                  <a:cubicBezTo>
                    <a:pt x="441" y="1"/>
                    <a:pt x="357" y="36"/>
                    <a:pt x="345" y="84"/>
                  </a:cubicBezTo>
                  <a:lnTo>
                    <a:pt x="12" y="786"/>
                  </a:lnTo>
                  <a:cubicBezTo>
                    <a:pt x="0" y="834"/>
                    <a:pt x="48" y="870"/>
                    <a:pt x="119" y="870"/>
                  </a:cubicBezTo>
                  <a:lnTo>
                    <a:pt x="1417" y="870"/>
                  </a:lnTo>
                  <a:cubicBezTo>
                    <a:pt x="1488" y="870"/>
                    <a:pt x="1572" y="834"/>
                    <a:pt x="1572" y="810"/>
                  </a:cubicBezTo>
                  <a:lnTo>
                    <a:pt x="1822" y="96"/>
                  </a:lnTo>
                  <a:cubicBezTo>
                    <a:pt x="1834" y="36"/>
                    <a:pt x="1786" y="1"/>
                    <a:pt x="17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391;p44"/>
            <p:cNvSpPr/>
            <p:nvPr/>
          </p:nvSpPr>
          <p:spPr>
            <a:xfrm>
              <a:off x="4420526" y="3207480"/>
              <a:ext cx="54716" cy="28324"/>
            </a:xfrm>
            <a:custGeom>
              <a:avLst/>
              <a:gdLst/>
              <a:ahLst/>
              <a:cxnLst/>
              <a:rect l="l" t="t" r="r" b="b"/>
              <a:pathLst>
                <a:path w="1727" h="894" extrusionOk="0">
                  <a:moveTo>
                    <a:pt x="405" y="1"/>
                  </a:moveTo>
                  <a:cubicBezTo>
                    <a:pt x="346" y="1"/>
                    <a:pt x="274" y="48"/>
                    <a:pt x="263" y="84"/>
                  </a:cubicBezTo>
                  <a:lnTo>
                    <a:pt x="24" y="798"/>
                  </a:lnTo>
                  <a:cubicBezTo>
                    <a:pt x="1" y="858"/>
                    <a:pt x="48" y="894"/>
                    <a:pt x="120" y="894"/>
                  </a:cubicBezTo>
                  <a:lnTo>
                    <a:pt x="1417" y="894"/>
                  </a:lnTo>
                  <a:cubicBezTo>
                    <a:pt x="1489" y="894"/>
                    <a:pt x="1548" y="858"/>
                    <a:pt x="1572" y="798"/>
                  </a:cubicBezTo>
                  <a:lnTo>
                    <a:pt x="1715" y="84"/>
                  </a:lnTo>
                  <a:cubicBezTo>
                    <a:pt x="1727" y="25"/>
                    <a:pt x="1691" y="1"/>
                    <a:pt x="1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392;p44"/>
            <p:cNvSpPr/>
            <p:nvPr/>
          </p:nvSpPr>
          <p:spPr>
            <a:xfrm>
              <a:off x="4478252" y="3207861"/>
              <a:ext cx="51326" cy="28324"/>
            </a:xfrm>
            <a:custGeom>
              <a:avLst/>
              <a:gdLst/>
              <a:ahLst/>
              <a:cxnLst/>
              <a:rect l="l" t="t" r="r" b="b"/>
              <a:pathLst>
                <a:path w="1620" h="894" extrusionOk="0">
                  <a:moveTo>
                    <a:pt x="298" y="1"/>
                  </a:moveTo>
                  <a:cubicBezTo>
                    <a:pt x="226" y="1"/>
                    <a:pt x="167" y="48"/>
                    <a:pt x="143" y="96"/>
                  </a:cubicBezTo>
                  <a:lnTo>
                    <a:pt x="12" y="798"/>
                  </a:lnTo>
                  <a:cubicBezTo>
                    <a:pt x="0" y="858"/>
                    <a:pt x="60" y="894"/>
                    <a:pt x="131" y="894"/>
                  </a:cubicBezTo>
                  <a:lnTo>
                    <a:pt x="1429" y="894"/>
                  </a:lnTo>
                  <a:cubicBezTo>
                    <a:pt x="1500" y="894"/>
                    <a:pt x="1572" y="846"/>
                    <a:pt x="1560" y="798"/>
                  </a:cubicBezTo>
                  <a:lnTo>
                    <a:pt x="1620" y="96"/>
                  </a:lnTo>
                  <a:cubicBezTo>
                    <a:pt x="1620" y="36"/>
                    <a:pt x="1572" y="1"/>
                    <a:pt x="15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393;p44"/>
            <p:cNvSpPr/>
            <p:nvPr/>
          </p:nvSpPr>
          <p:spPr>
            <a:xfrm>
              <a:off x="4536706" y="3207861"/>
              <a:ext cx="49456" cy="28324"/>
            </a:xfrm>
            <a:custGeom>
              <a:avLst/>
              <a:gdLst/>
              <a:ahLst/>
              <a:cxnLst/>
              <a:rect l="l" t="t" r="r" b="b"/>
              <a:pathLst>
                <a:path w="1561" h="894" extrusionOk="0">
                  <a:moveTo>
                    <a:pt x="179" y="1"/>
                  </a:moveTo>
                  <a:cubicBezTo>
                    <a:pt x="96" y="1"/>
                    <a:pt x="36" y="48"/>
                    <a:pt x="36" y="96"/>
                  </a:cubicBezTo>
                  <a:lnTo>
                    <a:pt x="1" y="798"/>
                  </a:lnTo>
                  <a:cubicBezTo>
                    <a:pt x="1" y="846"/>
                    <a:pt x="60" y="894"/>
                    <a:pt x="132" y="894"/>
                  </a:cubicBezTo>
                  <a:lnTo>
                    <a:pt x="1429" y="894"/>
                  </a:lnTo>
                  <a:cubicBezTo>
                    <a:pt x="1501" y="894"/>
                    <a:pt x="1560" y="846"/>
                    <a:pt x="1560" y="798"/>
                  </a:cubicBezTo>
                  <a:lnTo>
                    <a:pt x="1513" y="96"/>
                  </a:lnTo>
                  <a:cubicBezTo>
                    <a:pt x="1513" y="36"/>
                    <a:pt x="1453" y="1"/>
                    <a:pt x="13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394;p44"/>
            <p:cNvSpPr/>
            <p:nvPr/>
          </p:nvSpPr>
          <p:spPr>
            <a:xfrm>
              <a:off x="4592150" y="3207861"/>
              <a:ext cx="52086" cy="28324"/>
            </a:xfrm>
            <a:custGeom>
              <a:avLst/>
              <a:gdLst/>
              <a:ahLst/>
              <a:cxnLst/>
              <a:rect l="l" t="t" r="r" b="b"/>
              <a:pathLst>
                <a:path w="1644" h="894" extrusionOk="0">
                  <a:moveTo>
                    <a:pt x="120" y="1"/>
                  </a:moveTo>
                  <a:cubicBezTo>
                    <a:pt x="49" y="1"/>
                    <a:pt x="1" y="48"/>
                    <a:pt x="1" y="96"/>
                  </a:cubicBezTo>
                  <a:lnTo>
                    <a:pt x="60" y="798"/>
                  </a:lnTo>
                  <a:cubicBezTo>
                    <a:pt x="84" y="846"/>
                    <a:pt x="144" y="894"/>
                    <a:pt x="215" y="894"/>
                  </a:cubicBezTo>
                  <a:lnTo>
                    <a:pt x="1513" y="894"/>
                  </a:lnTo>
                  <a:cubicBezTo>
                    <a:pt x="1584" y="894"/>
                    <a:pt x="1644" y="870"/>
                    <a:pt x="1608" y="822"/>
                  </a:cubicBezTo>
                  <a:lnTo>
                    <a:pt x="1477" y="96"/>
                  </a:lnTo>
                  <a:cubicBezTo>
                    <a:pt x="1465" y="48"/>
                    <a:pt x="1406" y="1"/>
                    <a:pt x="13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395;p44"/>
            <p:cNvSpPr/>
            <p:nvPr/>
          </p:nvSpPr>
          <p:spPr>
            <a:xfrm>
              <a:off x="4647627" y="3207480"/>
              <a:ext cx="54716" cy="28704"/>
            </a:xfrm>
            <a:custGeom>
              <a:avLst/>
              <a:gdLst/>
              <a:ahLst/>
              <a:cxnLst/>
              <a:rect l="l" t="t" r="r" b="b"/>
              <a:pathLst>
                <a:path w="1727" h="906" extrusionOk="0">
                  <a:moveTo>
                    <a:pt x="119" y="1"/>
                  </a:moveTo>
                  <a:cubicBezTo>
                    <a:pt x="60" y="1"/>
                    <a:pt x="0" y="48"/>
                    <a:pt x="12" y="84"/>
                  </a:cubicBezTo>
                  <a:lnTo>
                    <a:pt x="155" y="810"/>
                  </a:lnTo>
                  <a:cubicBezTo>
                    <a:pt x="155" y="858"/>
                    <a:pt x="238" y="906"/>
                    <a:pt x="310" y="906"/>
                  </a:cubicBezTo>
                  <a:lnTo>
                    <a:pt x="1608" y="906"/>
                  </a:lnTo>
                  <a:cubicBezTo>
                    <a:pt x="1679" y="906"/>
                    <a:pt x="1727" y="882"/>
                    <a:pt x="1703" y="810"/>
                  </a:cubicBezTo>
                  <a:lnTo>
                    <a:pt x="1465" y="84"/>
                  </a:lnTo>
                  <a:cubicBezTo>
                    <a:pt x="1453" y="36"/>
                    <a:pt x="1393" y="1"/>
                    <a:pt x="1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396;p44"/>
            <p:cNvSpPr/>
            <p:nvPr/>
          </p:nvSpPr>
          <p:spPr>
            <a:xfrm>
              <a:off x="4701550" y="3207480"/>
              <a:ext cx="58518" cy="28704"/>
            </a:xfrm>
            <a:custGeom>
              <a:avLst/>
              <a:gdLst/>
              <a:ahLst/>
              <a:cxnLst/>
              <a:rect l="l" t="t" r="r" b="b"/>
              <a:pathLst>
                <a:path w="1847" h="906" extrusionOk="0">
                  <a:moveTo>
                    <a:pt x="120" y="1"/>
                  </a:moveTo>
                  <a:cubicBezTo>
                    <a:pt x="48" y="1"/>
                    <a:pt x="1" y="48"/>
                    <a:pt x="13" y="84"/>
                  </a:cubicBezTo>
                  <a:lnTo>
                    <a:pt x="275" y="810"/>
                  </a:lnTo>
                  <a:cubicBezTo>
                    <a:pt x="287" y="858"/>
                    <a:pt x="358" y="906"/>
                    <a:pt x="441" y="906"/>
                  </a:cubicBezTo>
                  <a:lnTo>
                    <a:pt x="1727" y="906"/>
                  </a:lnTo>
                  <a:cubicBezTo>
                    <a:pt x="1811" y="906"/>
                    <a:pt x="1846" y="882"/>
                    <a:pt x="1822" y="810"/>
                  </a:cubicBezTo>
                  <a:lnTo>
                    <a:pt x="1489" y="84"/>
                  </a:lnTo>
                  <a:cubicBezTo>
                    <a:pt x="1477" y="36"/>
                    <a:pt x="1406" y="1"/>
                    <a:pt x="13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397;p44"/>
            <p:cNvSpPr/>
            <p:nvPr/>
          </p:nvSpPr>
          <p:spPr>
            <a:xfrm>
              <a:off x="4756646" y="3207861"/>
              <a:ext cx="61496" cy="28704"/>
            </a:xfrm>
            <a:custGeom>
              <a:avLst/>
              <a:gdLst/>
              <a:ahLst/>
              <a:cxnLst/>
              <a:rect l="l" t="t" r="r" b="b"/>
              <a:pathLst>
                <a:path w="1941" h="906" extrusionOk="0">
                  <a:moveTo>
                    <a:pt x="107" y="1"/>
                  </a:moveTo>
                  <a:cubicBezTo>
                    <a:pt x="36" y="1"/>
                    <a:pt x="0" y="48"/>
                    <a:pt x="24" y="96"/>
                  </a:cubicBezTo>
                  <a:lnTo>
                    <a:pt x="357" y="822"/>
                  </a:lnTo>
                  <a:cubicBezTo>
                    <a:pt x="393" y="870"/>
                    <a:pt x="464" y="906"/>
                    <a:pt x="536" y="906"/>
                  </a:cubicBezTo>
                  <a:lnTo>
                    <a:pt x="1834" y="906"/>
                  </a:lnTo>
                  <a:cubicBezTo>
                    <a:pt x="1917" y="906"/>
                    <a:pt x="1941" y="870"/>
                    <a:pt x="1929" y="822"/>
                  </a:cubicBezTo>
                  <a:lnTo>
                    <a:pt x="1500" y="96"/>
                  </a:lnTo>
                  <a:cubicBezTo>
                    <a:pt x="1465" y="48"/>
                    <a:pt x="1393" y="1"/>
                    <a:pt x="1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398;p44"/>
            <p:cNvSpPr/>
            <p:nvPr/>
          </p:nvSpPr>
          <p:spPr>
            <a:xfrm>
              <a:off x="4810570" y="3207861"/>
              <a:ext cx="65678" cy="28704"/>
            </a:xfrm>
            <a:custGeom>
              <a:avLst/>
              <a:gdLst/>
              <a:ahLst/>
              <a:cxnLst/>
              <a:rect l="l" t="t" r="r" b="b"/>
              <a:pathLst>
                <a:path w="2073" h="906" extrusionOk="0">
                  <a:moveTo>
                    <a:pt x="108" y="1"/>
                  </a:moveTo>
                  <a:cubicBezTo>
                    <a:pt x="36" y="1"/>
                    <a:pt x="1" y="48"/>
                    <a:pt x="36" y="96"/>
                  </a:cubicBezTo>
                  <a:lnTo>
                    <a:pt x="477" y="822"/>
                  </a:lnTo>
                  <a:cubicBezTo>
                    <a:pt x="513" y="870"/>
                    <a:pt x="596" y="906"/>
                    <a:pt x="667" y="906"/>
                  </a:cubicBezTo>
                  <a:lnTo>
                    <a:pt x="1965" y="906"/>
                  </a:lnTo>
                  <a:cubicBezTo>
                    <a:pt x="2037" y="906"/>
                    <a:pt x="2072" y="870"/>
                    <a:pt x="2025" y="822"/>
                  </a:cubicBezTo>
                  <a:lnTo>
                    <a:pt x="1501" y="96"/>
                  </a:lnTo>
                  <a:cubicBezTo>
                    <a:pt x="1465" y="48"/>
                    <a:pt x="1382" y="1"/>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399;p44"/>
            <p:cNvSpPr/>
            <p:nvPr/>
          </p:nvSpPr>
          <p:spPr>
            <a:xfrm>
              <a:off x="4866394" y="3207861"/>
              <a:ext cx="68307" cy="28704"/>
            </a:xfrm>
            <a:custGeom>
              <a:avLst/>
              <a:gdLst/>
              <a:ahLst/>
              <a:cxnLst/>
              <a:rect l="l" t="t" r="r" b="b"/>
              <a:pathLst>
                <a:path w="2156" h="906" extrusionOk="0">
                  <a:moveTo>
                    <a:pt x="84" y="1"/>
                  </a:moveTo>
                  <a:cubicBezTo>
                    <a:pt x="25" y="1"/>
                    <a:pt x="1" y="48"/>
                    <a:pt x="25" y="96"/>
                  </a:cubicBezTo>
                  <a:lnTo>
                    <a:pt x="560" y="822"/>
                  </a:lnTo>
                  <a:cubicBezTo>
                    <a:pt x="596" y="870"/>
                    <a:pt x="679" y="906"/>
                    <a:pt x="751" y="906"/>
                  </a:cubicBezTo>
                  <a:lnTo>
                    <a:pt x="2049" y="906"/>
                  </a:lnTo>
                  <a:cubicBezTo>
                    <a:pt x="2120" y="906"/>
                    <a:pt x="2156" y="882"/>
                    <a:pt x="2108" y="822"/>
                  </a:cubicBezTo>
                  <a:lnTo>
                    <a:pt x="1489" y="96"/>
                  </a:lnTo>
                  <a:cubicBezTo>
                    <a:pt x="1453" y="48"/>
                    <a:pt x="1370" y="1"/>
                    <a:pt x="1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00;p44"/>
            <p:cNvSpPr/>
            <p:nvPr/>
          </p:nvSpPr>
          <p:spPr>
            <a:xfrm>
              <a:off x="4919969" y="3207861"/>
              <a:ext cx="72838" cy="28704"/>
            </a:xfrm>
            <a:custGeom>
              <a:avLst/>
              <a:gdLst/>
              <a:ahLst/>
              <a:cxnLst/>
              <a:rect l="l" t="t" r="r" b="b"/>
              <a:pathLst>
                <a:path w="2299" h="906" extrusionOk="0">
                  <a:moveTo>
                    <a:pt x="108" y="1"/>
                  </a:moveTo>
                  <a:cubicBezTo>
                    <a:pt x="24" y="1"/>
                    <a:pt x="0" y="48"/>
                    <a:pt x="48" y="96"/>
                  </a:cubicBezTo>
                  <a:lnTo>
                    <a:pt x="679" y="822"/>
                  </a:lnTo>
                  <a:cubicBezTo>
                    <a:pt x="727" y="870"/>
                    <a:pt x="822" y="906"/>
                    <a:pt x="893" y="906"/>
                  </a:cubicBezTo>
                  <a:lnTo>
                    <a:pt x="2191" y="906"/>
                  </a:lnTo>
                  <a:cubicBezTo>
                    <a:pt x="2263" y="906"/>
                    <a:pt x="2298" y="882"/>
                    <a:pt x="2227" y="834"/>
                  </a:cubicBezTo>
                  <a:lnTo>
                    <a:pt x="1524" y="96"/>
                  </a:lnTo>
                  <a:cubicBezTo>
                    <a:pt x="1477" y="48"/>
                    <a:pt x="1382" y="1"/>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401;p44"/>
            <p:cNvSpPr/>
            <p:nvPr/>
          </p:nvSpPr>
          <p:spPr>
            <a:xfrm>
              <a:off x="4975033" y="3207861"/>
              <a:ext cx="75499" cy="29465"/>
            </a:xfrm>
            <a:custGeom>
              <a:avLst/>
              <a:gdLst/>
              <a:ahLst/>
              <a:cxnLst/>
              <a:rect l="l" t="t" r="r" b="b"/>
              <a:pathLst>
                <a:path w="2383" h="930" extrusionOk="0">
                  <a:moveTo>
                    <a:pt x="96" y="1"/>
                  </a:moveTo>
                  <a:cubicBezTo>
                    <a:pt x="13" y="1"/>
                    <a:pt x="1" y="48"/>
                    <a:pt x="48" y="96"/>
                  </a:cubicBezTo>
                  <a:lnTo>
                    <a:pt x="775" y="834"/>
                  </a:lnTo>
                  <a:cubicBezTo>
                    <a:pt x="822" y="882"/>
                    <a:pt x="929" y="929"/>
                    <a:pt x="1001" y="929"/>
                  </a:cubicBezTo>
                  <a:lnTo>
                    <a:pt x="2299" y="929"/>
                  </a:lnTo>
                  <a:cubicBezTo>
                    <a:pt x="2370" y="929"/>
                    <a:pt x="2382" y="882"/>
                    <a:pt x="2334" y="834"/>
                  </a:cubicBezTo>
                  <a:lnTo>
                    <a:pt x="1525" y="96"/>
                  </a:lnTo>
                  <a:cubicBezTo>
                    <a:pt x="1465" y="48"/>
                    <a:pt x="1370" y="1"/>
                    <a:pt x="1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402;p44"/>
            <p:cNvSpPr/>
            <p:nvPr/>
          </p:nvSpPr>
          <p:spPr>
            <a:xfrm>
              <a:off x="4035774" y="3239543"/>
              <a:ext cx="79238" cy="26835"/>
            </a:xfrm>
            <a:custGeom>
              <a:avLst/>
              <a:gdLst/>
              <a:ahLst/>
              <a:cxnLst/>
              <a:rect l="l" t="t" r="r" b="b"/>
              <a:pathLst>
                <a:path w="2501" h="847" extrusionOk="0">
                  <a:moveTo>
                    <a:pt x="1108" y="1"/>
                  </a:moveTo>
                  <a:cubicBezTo>
                    <a:pt x="1012" y="1"/>
                    <a:pt x="917" y="25"/>
                    <a:pt x="869" y="72"/>
                  </a:cubicBezTo>
                  <a:lnTo>
                    <a:pt x="48" y="775"/>
                  </a:lnTo>
                  <a:cubicBezTo>
                    <a:pt x="0" y="810"/>
                    <a:pt x="36" y="846"/>
                    <a:pt x="107" y="846"/>
                  </a:cubicBezTo>
                  <a:lnTo>
                    <a:pt x="1489" y="846"/>
                  </a:lnTo>
                  <a:cubicBezTo>
                    <a:pt x="1572" y="846"/>
                    <a:pt x="1667" y="822"/>
                    <a:pt x="1727" y="775"/>
                  </a:cubicBezTo>
                  <a:lnTo>
                    <a:pt x="2465" y="72"/>
                  </a:lnTo>
                  <a:cubicBezTo>
                    <a:pt x="2501" y="25"/>
                    <a:pt x="2477" y="1"/>
                    <a:pt x="24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03;p44"/>
            <p:cNvSpPr/>
            <p:nvPr/>
          </p:nvSpPr>
          <p:spPr>
            <a:xfrm>
              <a:off x="4097999" y="3239923"/>
              <a:ext cx="75468" cy="26835"/>
            </a:xfrm>
            <a:custGeom>
              <a:avLst/>
              <a:gdLst/>
              <a:ahLst/>
              <a:cxnLst/>
              <a:rect l="l" t="t" r="r" b="b"/>
              <a:pathLst>
                <a:path w="2382" h="847" extrusionOk="0">
                  <a:moveTo>
                    <a:pt x="989" y="1"/>
                  </a:moveTo>
                  <a:cubicBezTo>
                    <a:pt x="918" y="1"/>
                    <a:pt x="810" y="36"/>
                    <a:pt x="763" y="72"/>
                  </a:cubicBezTo>
                  <a:lnTo>
                    <a:pt x="48" y="775"/>
                  </a:lnTo>
                  <a:cubicBezTo>
                    <a:pt x="1" y="822"/>
                    <a:pt x="36" y="846"/>
                    <a:pt x="108" y="846"/>
                  </a:cubicBezTo>
                  <a:lnTo>
                    <a:pt x="1489" y="846"/>
                  </a:lnTo>
                  <a:cubicBezTo>
                    <a:pt x="1584" y="846"/>
                    <a:pt x="1668" y="810"/>
                    <a:pt x="1703" y="775"/>
                  </a:cubicBezTo>
                  <a:lnTo>
                    <a:pt x="2346" y="72"/>
                  </a:lnTo>
                  <a:cubicBezTo>
                    <a:pt x="2382" y="36"/>
                    <a:pt x="2358" y="1"/>
                    <a:pt x="2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404;p44"/>
            <p:cNvSpPr/>
            <p:nvPr/>
          </p:nvSpPr>
          <p:spPr>
            <a:xfrm>
              <a:off x="4160255" y="3239923"/>
              <a:ext cx="72458" cy="26835"/>
            </a:xfrm>
            <a:custGeom>
              <a:avLst/>
              <a:gdLst/>
              <a:ahLst/>
              <a:cxnLst/>
              <a:rect l="l" t="t" r="r" b="b"/>
              <a:pathLst>
                <a:path w="2287" h="847" extrusionOk="0">
                  <a:moveTo>
                    <a:pt x="881" y="1"/>
                  </a:moveTo>
                  <a:cubicBezTo>
                    <a:pt x="810" y="1"/>
                    <a:pt x="715" y="36"/>
                    <a:pt x="679" y="72"/>
                  </a:cubicBezTo>
                  <a:lnTo>
                    <a:pt x="48" y="775"/>
                  </a:lnTo>
                  <a:cubicBezTo>
                    <a:pt x="0" y="822"/>
                    <a:pt x="48" y="846"/>
                    <a:pt x="119" y="846"/>
                  </a:cubicBezTo>
                  <a:lnTo>
                    <a:pt x="1512" y="846"/>
                  </a:lnTo>
                  <a:cubicBezTo>
                    <a:pt x="1584" y="846"/>
                    <a:pt x="1691" y="822"/>
                    <a:pt x="1715" y="775"/>
                  </a:cubicBezTo>
                  <a:lnTo>
                    <a:pt x="2251" y="72"/>
                  </a:lnTo>
                  <a:cubicBezTo>
                    <a:pt x="2286" y="36"/>
                    <a:pt x="2251" y="1"/>
                    <a:pt x="21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405;p44"/>
            <p:cNvSpPr/>
            <p:nvPr/>
          </p:nvSpPr>
          <p:spPr>
            <a:xfrm>
              <a:off x="4223239" y="3240303"/>
              <a:ext cx="68307" cy="27184"/>
            </a:xfrm>
            <a:custGeom>
              <a:avLst/>
              <a:gdLst/>
              <a:ahLst/>
              <a:cxnLst/>
              <a:rect l="l" t="t" r="r" b="b"/>
              <a:pathLst>
                <a:path w="2156" h="858" extrusionOk="0">
                  <a:moveTo>
                    <a:pt x="739" y="1"/>
                  </a:moveTo>
                  <a:cubicBezTo>
                    <a:pt x="667" y="1"/>
                    <a:pt x="572" y="36"/>
                    <a:pt x="548" y="72"/>
                  </a:cubicBezTo>
                  <a:lnTo>
                    <a:pt x="24" y="774"/>
                  </a:lnTo>
                  <a:cubicBezTo>
                    <a:pt x="1" y="822"/>
                    <a:pt x="36" y="858"/>
                    <a:pt x="120" y="858"/>
                  </a:cubicBezTo>
                  <a:lnTo>
                    <a:pt x="1501" y="858"/>
                  </a:lnTo>
                  <a:cubicBezTo>
                    <a:pt x="1572" y="858"/>
                    <a:pt x="1668" y="810"/>
                    <a:pt x="1679" y="774"/>
                  </a:cubicBezTo>
                  <a:lnTo>
                    <a:pt x="2120" y="72"/>
                  </a:lnTo>
                  <a:cubicBezTo>
                    <a:pt x="2156" y="36"/>
                    <a:pt x="2108"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406;p44"/>
            <p:cNvSpPr/>
            <p:nvPr/>
          </p:nvSpPr>
          <p:spPr>
            <a:xfrm>
              <a:off x="4285496" y="3240303"/>
              <a:ext cx="64917" cy="27184"/>
            </a:xfrm>
            <a:custGeom>
              <a:avLst/>
              <a:gdLst/>
              <a:ahLst/>
              <a:cxnLst/>
              <a:rect l="l" t="t" r="r" b="b"/>
              <a:pathLst>
                <a:path w="2049" h="858" extrusionOk="0">
                  <a:moveTo>
                    <a:pt x="631" y="1"/>
                  </a:moveTo>
                  <a:cubicBezTo>
                    <a:pt x="548" y="1"/>
                    <a:pt x="476" y="36"/>
                    <a:pt x="441" y="72"/>
                  </a:cubicBezTo>
                  <a:lnTo>
                    <a:pt x="12" y="774"/>
                  </a:lnTo>
                  <a:cubicBezTo>
                    <a:pt x="0" y="822"/>
                    <a:pt x="36" y="858"/>
                    <a:pt x="119" y="858"/>
                  </a:cubicBezTo>
                  <a:lnTo>
                    <a:pt x="1500" y="858"/>
                  </a:lnTo>
                  <a:cubicBezTo>
                    <a:pt x="1584" y="858"/>
                    <a:pt x="1667" y="822"/>
                    <a:pt x="1691" y="786"/>
                  </a:cubicBezTo>
                  <a:lnTo>
                    <a:pt x="2036" y="72"/>
                  </a:lnTo>
                  <a:cubicBezTo>
                    <a:pt x="2048" y="36"/>
                    <a:pt x="2000" y="1"/>
                    <a:pt x="1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407;p44"/>
            <p:cNvSpPr/>
            <p:nvPr/>
          </p:nvSpPr>
          <p:spPr>
            <a:xfrm>
              <a:off x="4347720" y="3239923"/>
              <a:ext cx="61527" cy="27944"/>
            </a:xfrm>
            <a:custGeom>
              <a:avLst/>
              <a:gdLst/>
              <a:ahLst/>
              <a:cxnLst/>
              <a:rect l="l" t="t" r="r" b="b"/>
              <a:pathLst>
                <a:path w="1942" h="882" extrusionOk="0">
                  <a:moveTo>
                    <a:pt x="536" y="1"/>
                  </a:moveTo>
                  <a:cubicBezTo>
                    <a:pt x="453" y="1"/>
                    <a:pt x="370" y="36"/>
                    <a:pt x="358" y="72"/>
                  </a:cubicBezTo>
                  <a:lnTo>
                    <a:pt x="25" y="786"/>
                  </a:lnTo>
                  <a:cubicBezTo>
                    <a:pt x="1" y="846"/>
                    <a:pt x="60" y="882"/>
                    <a:pt x="132" y="882"/>
                  </a:cubicBezTo>
                  <a:lnTo>
                    <a:pt x="1513" y="882"/>
                  </a:lnTo>
                  <a:cubicBezTo>
                    <a:pt x="1584" y="882"/>
                    <a:pt x="1679" y="834"/>
                    <a:pt x="1679" y="810"/>
                  </a:cubicBezTo>
                  <a:lnTo>
                    <a:pt x="1930" y="96"/>
                  </a:lnTo>
                  <a:cubicBezTo>
                    <a:pt x="1941" y="36"/>
                    <a:pt x="1906" y="1"/>
                    <a:pt x="18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408;p44"/>
            <p:cNvSpPr/>
            <p:nvPr/>
          </p:nvSpPr>
          <p:spPr>
            <a:xfrm>
              <a:off x="4410356" y="3239923"/>
              <a:ext cx="58486" cy="27944"/>
            </a:xfrm>
            <a:custGeom>
              <a:avLst/>
              <a:gdLst/>
              <a:ahLst/>
              <a:cxnLst/>
              <a:rect l="l" t="t" r="r" b="b"/>
              <a:pathLst>
                <a:path w="1846" h="882" extrusionOk="0">
                  <a:moveTo>
                    <a:pt x="417" y="1"/>
                  </a:moveTo>
                  <a:cubicBezTo>
                    <a:pt x="345" y="1"/>
                    <a:pt x="262" y="36"/>
                    <a:pt x="250" y="72"/>
                  </a:cubicBezTo>
                  <a:lnTo>
                    <a:pt x="12" y="786"/>
                  </a:lnTo>
                  <a:cubicBezTo>
                    <a:pt x="0" y="834"/>
                    <a:pt x="60" y="882"/>
                    <a:pt x="131" y="882"/>
                  </a:cubicBezTo>
                  <a:lnTo>
                    <a:pt x="1512" y="882"/>
                  </a:lnTo>
                  <a:cubicBezTo>
                    <a:pt x="1596" y="882"/>
                    <a:pt x="1667" y="846"/>
                    <a:pt x="1679" y="810"/>
                  </a:cubicBezTo>
                  <a:lnTo>
                    <a:pt x="1834" y="96"/>
                  </a:lnTo>
                  <a:cubicBezTo>
                    <a:pt x="1846" y="36"/>
                    <a:pt x="1786" y="1"/>
                    <a:pt x="17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409;p44"/>
            <p:cNvSpPr/>
            <p:nvPr/>
          </p:nvSpPr>
          <p:spPr>
            <a:xfrm>
              <a:off x="4472581" y="3239923"/>
              <a:ext cx="54367" cy="28324"/>
            </a:xfrm>
            <a:custGeom>
              <a:avLst/>
              <a:gdLst/>
              <a:ahLst/>
              <a:cxnLst/>
              <a:rect l="l" t="t" r="r" b="b"/>
              <a:pathLst>
                <a:path w="1716" h="894" extrusionOk="0">
                  <a:moveTo>
                    <a:pt x="286" y="1"/>
                  </a:moveTo>
                  <a:cubicBezTo>
                    <a:pt x="203" y="1"/>
                    <a:pt x="144" y="48"/>
                    <a:pt x="132" y="96"/>
                  </a:cubicBezTo>
                  <a:lnTo>
                    <a:pt x="1" y="810"/>
                  </a:lnTo>
                  <a:cubicBezTo>
                    <a:pt x="1" y="846"/>
                    <a:pt x="60" y="894"/>
                    <a:pt x="132" y="894"/>
                  </a:cubicBezTo>
                  <a:lnTo>
                    <a:pt x="1513" y="894"/>
                  </a:lnTo>
                  <a:cubicBezTo>
                    <a:pt x="1608" y="894"/>
                    <a:pt x="1668" y="846"/>
                    <a:pt x="1656" y="810"/>
                  </a:cubicBezTo>
                  <a:lnTo>
                    <a:pt x="1715" y="96"/>
                  </a:lnTo>
                  <a:cubicBezTo>
                    <a:pt x="1715" y="48"/>
                    <a:pt x="1656" y="1"/>
                    <a:pt x="1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410;p44"/>
            <p:cNvSpPr/>
            <p:nvPr/>
          </p:nvSpPr>
          <p:spPr>
            <a:xfrm>
              <a:off x="4534837" y="3239923"/>
              <a:ext cx="53195" cy="28324"/>
            </a:xfrm>
            <a:custGeom>
              <a:avLst/>
              <a:gdLst/>
              <a:ahLst/>
              <a:cxnLst/>
              <a:rect l="l" t="t" r="r" b="b"/>
              <a:pathLst>
                <a:path w="1679" h="894" extrusionOk="0">
                  <a:moveTo>
                    <a:pt x="191" y="1"/>
                  </a:moveTo>
                  <a:cubicBezTo>
                    <a:pt x="107" y="1"/>
                    <a:pt x="48" y="48"/>
                    <a:pt x="48" y="96"/>
                  </a:cubicBezTo>
                  <a:lnTo>
                    <a:pt x="0" y="810"/>
                  </a:lnTo>
                  <a:cubicBezTo>
                    <a:pt x="0" y="846"/>
                    <a:pt x="72" y="894"/>
                    <a:pt x="143" y="894"/>
                  </a:cubicBezTo>
                  <a:lnTo>
                    <a:pt x="1536" y="894"/>
                  </a:lnTo>
                  <a:cubicBezTo>
                    <a:pt x="1608" y="894"/>
                    <a:pt x="1679" y="870"/>
                    <a:pt x="1679" y="810"/>
                  </a:cubicBezTo>
                  <a:lnTo>
                    <a:pt x="1631" y="96"/>
                  </a:lnTo>
                  <a:cubicBezTo>
                    <a:pt x="1619" y="48"/>
                    <a:pt x="1560" y="1"/>
                    <a:pt x="1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411;p44"/>
            <p:cNvSpPr/>
            <p:nvPr/>
          </p:nvSpPr>
          <p:spPr>
            <a:xfrm>
              <a:off x="4595572" y="3240303"/>
              <a:ext cx="54716" cy="28324"/>
            </a:xfrm>
            <a:custGeom>
              <a:avLst/>
              <a:gdLst/>
              <a:ahLst/>
              <a:cxnLst/>
              <a:rect l="l" t="t" r="r" b="b"/>
              <a:pathLst>
                <a:path w="1727" h="894" extrusionOk="0">
                  <a:moveTo>
                    <a:pt x="131" y="1"/>
                  </a:moveTo>
                  <a:cubicBezTo>
                    <a:pt x="60" y="1"/>
                    <a:pt x="0" y="48"/>
                    <a:pt x="0" y="96"/>
                  </a:cubicBezTo>
                  <a:lnTo>
                    <a:pt x="60" y="810"/>
                  </a:lnTo>
                  <a:cubicBezTo>
                    <a:pt x="60" y="858"/>
                    <a:pt x="131" y="894"/>
                    <a:pt x="214" y="894"/>
                  </a:cubicBezTo>
                  <a:lnTo>
                    <a:pt x="1596" y="894"/>
                  </a:lnTo>
                  <a:cubicBezTo>
                    <a:pt x="1667" y="894"/>
                    <a:pt x="1727" y="858"/>
                    <a:pt x="1715" y="822"/>
                  </a:cubicBezTo>
                  <a:lnTo>
                    <a:pt x="1584" y="96"/>
                  </a:lnTo>
                  <a:cubicBezTo>
                    <a:pt x="1584" y="48"/>
                    <a:pt x="1500" y="1"/>
                    <a:pt x="1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412;p44"/>
            <p:cNvSpPr/>
            <p:nvPr/>
          </p:nvSpPr>
          <p:spPr>
            <a:xfrm>
              <a:off x="4654026" y="3239923"/>
              <a:ext cx="58518" cy="28704"/>
            </a:xfrm>
            <a:custGeom>
              <a:avLst/>
              <a:gdLst/>
              <a:ahLst/>
              <a:cxnLst/>
              <a:rect l="l" t="t" r="r" b="b"/>
              <a:pathLst>
                <a:path w="1847" h="906" extrusionOk="0">
                  <a:moveTo>
                    <a:pt x="132" y="1"/>
                  </a:moveTo>
                  <a:cubicBezTo>
                    <a:pt x="60" y="1"/>
                    <a:pt x="1" y="48"/>
                    <a:pt x="12" y="84"/>
                  </a:cubicBezTo>
                  <a:lnTo>
                    <a:pt x="167" y="822"/>
                  </a:lnTo>
                  <a:cubicBezTo>
                    <a:pt x="179" y="870"/>
                    <a:pt x="251" y="906"/>
                    <a:pt x="334" y="906"/>
                  </a:cubicBezTo>
                  <a:lnTo>
                    <a:pt x="1715" y="906"/>
                  </a:lnTo>
                  <a:cubicBezTo>
                    <a:pt x="1798" y="906"/>
                    <a:pt x="1846" y="882"/>
                    <a:pt x="1834" y="822"/>
                  </a:cubicBezTo>
                  <a:lnTo>
                    <a:pt x="1596" y="84"/>
                  </a:lnTo>
                  <a:cubicBezTo>
                    <a:pt x="1584" y="48"/>
                    <a:pt x="1501" y="1"/>
                    <a:pt x="1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413;p44"/>
            <p:cNvSpPr/>
            <p:nvPr/>
          </p:nvSpPr>
          <p:spPr>
            <a:xfrm>
              <a:off x="4712861" y="3240303"/>
              <a:ext cx="62288" cy="29085"/>
            </a:xfrm>
            <a:custGeom>
              <a:avLst/>
              <a:gdLst/>
              <a:ahLst/>
              <a:cxnLst/>
              <a:rect l="l" t="t" r="r" b="b"/>
              <a:pathLst>
                <a:path w="1966" h="918" extrusionOk="0">
                  <a:moveTo>
                    <a:pt x="120" y="1"/>
                  </a:moveTo>
                  <a:cubicBezTo>
                    <a:pt x="49" y="1"/>
                    <a:pt x="1" y="48"/>
                    <a:pt x="25" y="96"/>
                  </a:cubicBezTo>
                  <a:lnTo>
                    <a:pt x="275" y="822"/>
                  </a:lnTo>
                  <a:cubicBezTo>
                    <a:pt x="287" y="870"/>
                    <a:pt x="382" y="917"/>
                    <a:pt x="453" y="917"/>
                  </a:cubicBezTo>
                  <a:lnTo>
                    <a:pt x="1835" y="917"/>
                  </a:lnTo>
                  <a:cubicBezTo>
                    <a:pt x="1906" y="917"/>
                    <a:pt x="1965" y="870"/>
                    <a:pt x="1930" y="822"/>
                  </a:cubicBezTo>
                  <a:lnTo>
                    <a:pt x="1596" y="96"/>
                  </a:lnTo>
                  <a:cubicBezTo>
                    <a:pt x="1573" y="48"/>
                    <a:pt x="1489" y="1"/>
                    <a:pt x="1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414;p44"/>
            <p:cNvSpPr/>
            <p:nvPr/>
          </p:nvSpPr>
          <p:spPr>
            <a:xfrm>
              <a:off x="4772867" y="3240303"/>
              <a:ext cx="64506" cy="29085"/>
            </a:xfrm>
            <a:custGeom>
              <a:avLst/>
              <a:gdLst/>
              <a:ahLst/>
              <a:cxnLst/>
              <a:rect l="l" t="t" r="r" b="b"/>
              <a:pathLst>
                <a:path w="2036" h="918" extrusionOk="0">
                  <a:moveTo>
                    <a:pt x="119" y="1"/>
                  </a:moveTo>
                  <a:cubicBezTo>
                    <a:pt x="36" y="1"/>
                    <a:pt x="0" y="48"/>
                    <a:pt x="12" y="96"/>
                  </a:cubicBezTo>
                  <a:lnTo>
                    <a:pt x="357" y="822"/>
                  </a:lnTo>
                  <a:cubicBezTo>
                    <a:pt x="369" y="870"/>
                    <a:pt x="464" y="917"/>
                    <a:pt x="536" y="917"/>
                  </a:cubicBezTo>
                  <a:lnTo>
                    <a:pt x="1917" y="917"/>
                  </a:lnTo>
                  <a:cubicBezTo>
                    <a:pt x="2000" y="917"/>
                    <a:pt x="2036" y="882"/>
                    <a:pt x="2036" y="822"/>
                  </a:cubicBezTo>
                  <a:lnTo>
                    <a:pt x="1607" y="96"/>
                  </a:lnTo>
                  <a:cubicBezTo>
                    <a:pt x="1584" y="48"/>
                    <a:pt x="1488" y="1"/>
                    <a:pt x="1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415;p44"/>
            <p:cNvSpPr/>
            <p:nvPr/>
          </p:nvSpPr>
          <p:spPr>
            <a:xfrm>
              <a:off x="4830941" y="3241064"/>
              <a:ext cx="68688" cy="28704"/>
            </a:xfrm>
            <a:custGeom>
              <a:avLst/>
              <a:gdLst/>
              <a:ahLst/>
              <a:cxnLst/>
              <a:rect l="l" t="t" r="r" b="b"/>
              <a:pathLst>
                <a:path w="2168" h="906" extrusionOk="0">
                  <a:moveTo>
                    <a:pt x="120" y="0"/>
                  </a:moveTo>
                  <a:cubicBezTo>
                    <a:pt x="48" y="0"/>
                    <a:pt x="1" y="36"/>
                    <a:pt x="24" y="84"/>
                  </a:cubicBezTo>
                  <a:lnTo>
                    <a:pt x="477" y="810"/>
                  </a:lnTo>
                  <a:cubicBezTo>
                    <a:pt x="501" y="858"/>
                    <a:pt x="596" y="905"/>
                    <a:pt x="667" y="905"/>
                  </a:cubicBezTo>
                  <a:lnTo>
                    <a:pt x="2048" y="905"/>
                  </a:lnTo>
                  <a:cubicBezTo>
                    <a:pt x="2144" y="905"/>
                    <a:pt x="2168" y="858"/>
                    <a:pt x="2132" y="810"/>
                  </a:cubicBezTo>
                  <a:lnTo>
                    <a:pt x="1608" y="84"/>
                  </a:lnTo>
                  <a:cubicBezTo>
                    <a:pt x="1572" y="36"/>
                    <a:pt x="1489"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416;p44"/>
            <p:cNvSpPr/>
            <p:nvPr/>
          </p:nvSpPr>
          <p:spPr>
            <a:xfrm>
              <a:off x="4890156" y="3241064"/>
              <a:ext cx="72078" cy="28704"/>
            </a:xfrm>
            <a:custGeom>
              <a:avLst/>
              <a:gdLst/>
              <a:ahLst/>
              <a:cxnLst/>
              <a:rect l="l" t="t" r="r" b="b"/>
              <a:pathLst>
                <a:path w="2275" h="906" extrusionOk="0">
                  <a:moveTo>
                    <a:pt x="108" y="0"/>
                  </a:moveTo>
                  <a:cubicBezTo>
                    <a:pt x="37" y="0"/>
                    <a:pt x="1" y="36"/>
                    <a:pt x="37" y="84"/>
                  </a:cubicBezTo>
                  <a:lnTo>
                    <a:pt x="572" y="810"/>
                  </a:lnTo>
                  <a:cubicBezTo>
                    <a:pt x="596" y="858"/>
                    <a:pt x="703" y="905"/>
                    <a:pt x="775" y="905"/>
                  </a:cubicBezTo>
                  <a:lnTo>
                    <a:pt x="2168" y="905"/>
                  </a:lnTo>
                  <a:cubicBezTo>
                    <a:pt x="2239" y="905"/>
                    <a:pt x="2275" y="870"/>
                    <a:pt x="2239" y="810"/>
                  </a:cubicBezTo>
                  <a:lnTo>
                    <a:pt x="1608" y="84"/>
                  </a:lnTo>
                  <a:cubicBezTo>
                    <a:pt x="1573" y="36"/>
                    <a:pt x="1477" y="0"/>
                    <a:pt x="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417;p44"/>
            <p:cNvSpPr/>
            <p:nvPr/>
          </p:nvSpPr>
          <p:spPr>
            <a:xfrm>
              <a:off x="4948642" y="3241444"/>
              <a:ext cx="76228" cy="28704"/>
            </a:xfrm>
            <a:custGeom>
              <a:avLst/>
              <a:gdLst/>
              <a:ahLst/>
              <a:cxnLst/>
              <a:rect l="l" t="t" r="r" b="b"/>
              <a:pathLst>
                <a:path w="2406" h="906" extrusionOk="0">
                  <a:moveTo>
                    <a:pt x="108" y="0"/>
                  </a:moveTo>
                  <a:cubicBezTo>
                    <a:pt x="36" y="0"/>
                    <a:pt x="0" y="48"/>
                    <a:pt x="48" y="84"/>
                  </a:cubicBezTo>
                  <a:lnTo>
                    <a:pt x="691" y="822"/>
                  </a:lnTo>
                  <a:cubicBezTo>
                    <a:pt x="727" y="858"/>
                    <a:pt x="834" y="905"/>
                    <a:pt x="917" y="905"/>
                  </a:cubicBezTo>
                  <a:lnTo>
                    <a:pt x="2298" y="905"/>
                  </a:lnTo>
                  <a:cubicBezTo>
                    <a:pt x="2370" y="905"/>
                    <a:pt x="2405" y="858"/>
                    <a:pt x="2346" y="834"/>
                  </a:cubicBezTo>
                  <a:lnTo>
                    <a:pt x="1632" y="84"/>
                  </a:lnTo>
                  <a:cubicBezTo>
                    <a:pt x="1584" y="36"/>
                    <a:pt x="1477" y="0"/>
                    <a:pt x="14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418;p44"/>
            <p:cNvSpPr/>
            <p:nvPr/>
          </p:nvSpPr>
          <p:spPr>
            <a:xfrm>
              <a:off x="5008237" y="3241064"/>
              <a:ext cx="78858" cy="29085"/>
            </a:xfrm>
            <a:custGeom>
              <a:avLst/>
              <a:gdLst/>
              <a:ahLst/>
              <a:cxnLst/>
              <a:rect l="l" t="t" r="r" b="b"/>
              <a:pathLst>
                <a:path w="2489" h="918" extrusionOk="0">
                  <a:moveTo>
                    <a:pt x="108" y="0"/>
                  </a:moveTo>
                  <a:cubicBezTo>
                    <a:pt x="12" y="0"/>
                    <a:pt x="1" y="36"/>
                    <a:pt x="36" y="84"/>
                  </a:cubicBezTo>
                  <a:lnTo>
                    <a:pt x="774" y="834"/>
                  </a:lnTo>
                  <a:cubicBezTo>
                    <a:pt x="822" y="870"/>
                    <a:pt x="917" y="917"/>
                    <a:pt x="1001" y="917"/>
                  </a:cubicBezTo>
                  <a:lnTo>
                    <a:pt x="2382" y="917"/>
                  </a:lnTo>
                  <a:cubicBezTo>
                    <a:pt x="2465" y="917"/>
                    <a:pt x="2489" y="893"/>
                    <a:pt x="2453" y="834"/>
                  </a:cubicBezTo>
                  <a:lnTo>
                    <a:pt x="1632" y="84"/>
                  </a:lnTo>
                  <a:cubicBezTo>
                    <a:pt x="1572" y="36"/>
                    <a:pt x="1477"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419;p44"/>
            <p:cNvSpPr/>
            <p:nvPr/>
          </p:nvSpPr>
          <p:spPr>
            <a:xfrm>
              <a:off x="3998801" y="3270117"/>
              <a:ext cx="83008" cy="27564"/>
            </a:xfrm>
            <a:custGeom>
              <a:avLst/>
              <a:gdLst/>
              <a:ahLst/>
              <a:cxnLst/>
              <a:rect l="l" t="t" r="r" b="b"/>
              <a:pathLst>
                <a:path w="2620" h="870" extrusionOk="0">
                  <a:moveTo>
                    <a:pt x="1108" y="0"/>
                  </a:moveTo>
                  <a:cubicBezTo>
                    <a:pt x="1036" y="0"/>
                    <a:pt x="917" y="36"/>
                    <a:pt x="870" y="72"/>
                  </a:cubicBezTo>
                  <a:lnTo>
                    <a:pt x="60" y="774"/>
                  </a:lnTo>
                  <a:cubicBezTo>
                    <a:pt x="0" y="822"/>
                    <a:pt x="24" y="846"/>
                    <a:pt x="119" y="846"/>
                  </a:cubicBezTo>
                  <a:lnTo>
                    <a:pt x="1608" y="869"/>
                  </a:lnTo>
                  <a:cubicBezTo>
                    <a:pt x="1691" y="869"/>
                    <a:pt x="1798" y="834"/>
                    <a:pt x="1846" y="774"/>
                  </a:cubicBezTo>
                  <a:lnTo>
                    <a:pt x="2572" y="72"/>
                  </a:lnTo>
                  <a:cubicBezTo>
                    <a:pt x="2620" y="36"/>
                    <a:pt x="2584"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420;p44"/>
            <p:cNvSpPr/>
            <p:nvPr/>
          </p:nvSpPr>
          <p:spPr>
            <a:xfrm>
              <a:off x="4065556" y="3270497"/>
              <a:ext cx="79270" cy="27564"/>
            </a:xfrm>
            <a:custGeom>
              <a:avLst/>
              <a:gdLst/>
              <a:ahLst/>
              <a:cxnLst/>
              <a:rect l="l" t="t" r="r" b="b"/>
              <a:pathLst>
                <a:path w="2502" h="870" extrusionOk="0">
                  <a:moveTo>
                    <a:pt x="989" y="0"/>
                  </a:moveTo>
                  <a:cubicBezTo>
                    <a:pt x="906" y="0"/>
                    <a:pt x="810" y="36"/>
                    <a:pt x="763" y="83"/>
                  </a:cubicBezTo>
                  <a:lnTo>
                    <a:pt x="48" y="774"/>
                  </a:lnTo>
                  <a:cubicBezTo>
                    <a:pt x="1" y="822"/>
                    <a:pt x="37" y="857"/>
                    <a:pt x="120" y="857"/>
                  </a:cubicBezTo>
                  <a:lnTo>
                    <a:pt x="1608" y="869"/>
                  </a:lnTo>
                  <a:cubicBezTo>
                    <a:pt x="1703" y="869"/>
                    <a:pt x="1799" y="834"/>
                    <a:pt x="1822" y="774"/>
                  </a:cubicBezTo>
                  <a:lnTo>
                    <a:pt x="2454" y="83"/>
                  </a:lnTo>
                  <a:cubicBezTo>
                    <a:pt x="2501" y="36"/>
                    <a:pt x="2454" y="0"/>
                    <a:pt x="2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421;p44"/>
            <p:cNvSpPr/>
            <p:nvPr/>
          </p:nvSpPr>
          <p:spPr>
            <a:xfrm>
              <a:off x="4132723" y="3271226"/>
              <a:ext cx="75848" cy="27215"/>
            </a:xfrm>
            <a:custGeom>
              <a:avLst/>
              <a:gdLst/>
              <a:ahLst/>
              <a:cxnLst/>
              <a:rect l="l" t="t" r="r" b="b"/>
              <a:pathLst>
                <a:path w="2394" h="859" extrusionOk="0">
                  <a:moveTo>
                    <a:pt x="869" y="1"/>
                  </a:moveTo>
                  <a:cubicBezTo>
                    <a:pt x="786" y="1"/>
                    <a:pt x="691" y="25"/>
                    <a:pt x="655" y="72"/>
                  </a:cubicBezTo>
                  <a:lnTo>
                    <a:pt x="24" y="775"/>
                  </a:lnTo>
                  <a:cubicBezTo>
                    <a:pt x="0" y="811"/>
                    <a:pt x="24" y="846"/>
                    <a:pt x="119" y="846"/>
                  </a:cubicBezTo>
                  <a:lnTo>
                    <a:pt x="1607" y="858"/>
                  </a:lnTo>
                  <a:cubicBezTo>
                    <a:pt x="1691" y="858"/>
                    <a:pt x="1786" y="811"/>
                    <a:pt x="1822" y="775"/>
                  </a:cubicBezTo>
                  <a:lnTo>
                    <a:pt x="2358" y="72"/>
                  </a:lnTo>
                  <a:cubicBezTo>
                    <a:pt x="2393" y="25"/>
                    <a:pt x="2346" y="1"/>
                    <a:pt x="2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422;p44"/>
            <p:cNvSpPr/>
            <p:nvPr/>
          </p:nvSpPr>
          <p:spPr>
            <a:xfrm>
              <a:off x="4199097" y="3271606"/>
              <a:ext cx="72458" cy="27215"/>
            </a:xfrm>
            <a:custGeom>
              <a:avLst/>
              <a:gdLst/>
              <a:ahLst/>
              <a:cxnLst/>
              <a:rect l="l" t="t" r="r" b="b"/>
              <a:pathLst>
                <a:path w="2287" h="859" extrusionOk="0">
                  <a:moveTo>
                    <a:pt x="775" y="1"/>
                  </a:moveTo>
                  <a:cubicBezTo>
                    <a:pt x="679" y="1"/>
                    <a:pt x="596" y="25"/>
                    <a:pt x="560" y="72"/>
                  </a:cubicBezTo>
                  <a:lnTo>
                    <a:pt x="48" y="775"/>
                  </a:lnTo>
                  <a:cubicBezTo>
                    <a:pt x="1" y="822"/>
                    <a:pt x="48" y="846"/>
                    <a:pt x="132" y="846"/>
                  </a:cubicBezTo>
                  <a:lnTo>
                    <a:pt x="1620" y="858"/>
                  </a:lnTo>
                  <a:cubicBezTo>
                    <a:pt x="1715" y="858"/>
                    <a:pt x="1798" y="822"/>
                    <a:pt x="1810" y="775"/>
                  </a:cubicBezTo>
                  <a:lnTo>
                    <a:pt x="2263" y="72"/>
                  </a:lnTo>
                  <a:cubicBezTo>
                    <a:pt x="2287" y="25"/>
                    <a:pt x="2251" y="1"/>
                    <a:pt x="2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423;p44"/>
            <p:cNvSpPr/>
            <p:nvPr/>
          </p:nvSpPr>
          <p:spPr>
            <a:xfrm>
              <a:off x="4265884" y="3271226"/>
              <a:ext cx="69416" cy="27595"/>
            </a:xfrm>
            <a:custGeom>
              <a:avLst/>
              <a:gdLst/>
              <a:ahLst/>
              <a:cxnLst/>
              <a:rect l="l" t="t" r="r" b="b"/>
              <a:pathLst>
                <a:path w="2191" h="871" extrusionOk="0">
                  <a:moveTo>
                    <a:pt x="655" y="1"/>
                  </a:moveTo>
                  <a:cubicBezTo>
                    <a:pt x="583" y="1"/>
                    <a:pt x="500" y="25"/>
                    <a:pt x="464" y="72"/>
                  </a:cubicBezTo>
                  <a:lnTo>
                    <a:pt x="36" y="775"/>
                  </a:lnTo>
                  <a:cubicBezTo>
                    <a:pt x="0" y="811"/>
                    <a:pt x="48" y="858"/>
                    <a:pt x="143" y="858"/>
                  </a:cubicBezTo>
                  <a:lnTo>
                    <a:pt x="1631" y="870"/>
                  </a:lnTo>
                  <a:cubicBezTo>
                    <a:pt x="1715" y="870"/>
                    <a:pt x="1786" y="846"/>
                    <a:pt x="1822" y="799"/>
                  </a:cubicBezTo>
                  <a:lnTo>
                    <a:pt x="2155" y="84"/>
                  </a:lnTo>
                  <a:cubicBezTo>
                    <a:pt x="2191" y="25"/>
                    <a:pt x="2131" y="1"/>
                    <a:pt x="2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24;p44"/>
            <p:cNvSpPr/>
            <p:nvPr/>
          </p:nvSpPr>
          <p:spPr>
            <a:xfrm>
              <a:off x="4333019" y="3271226"/>
              <a:ext cx="64917" cy="28324"/>
            </a:xfrm>
            <a:custGeom>
              <a:avLst/>
              <a:gdLst/>
              <a:ahLst/>
              <a:cxnLst/>
              <a:rect l="l" t="t" r="r" b="b"/>
              <a:pathLst>
                <a:path w="2049" h="894" extrusionOk="0">
                  <a:moveTo>
                    <a:pt x="524" y="1"/>
                  </a:moveTo>
                  <a:cubicBezTo>
                    <a:pt x="441" y="1"/>
                    <a:pt x="358" y="25"/>
                    <a:pt x="346" y="72"/>
                  </a:cubicBezTo>
                  <a:lnTo>
                    <a:pt x="12" y="787"/>
                  </a:lnTo>
                  <a:cubicBezTo>
                    <a:pt x="0" y="834"/>
                    <a:pt x="48" y="870"/>
                    <a:pt x="131" y="870"/>
                  </a:cubicBezTo>
                  <a:lnTo>
                    <a:pt x="1620" y="894"/>
                  </a:lnTo>
                  <a:cubicBezTo>
                    <a:pt x="1691" y="894"/>
                    <a:pt x="1786" y="858"/>
                    <a:pt x="1786" y="799"/>
                  </a:cubicBezTo>
                  <a:lnTo>
                    <a:pt x="2036" y="84"/>
                  </a:lnTo>
                  <a:cubicBezTo>
                    <a:pt x="2048" y="37"/>
                    <a:pt x="1989" y="1"/>
                    <a:pt x="19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425;p44"/>
            <p:cNvSpPr/>
            <p:nvPr/>
          </p:nvSpPr>
          <p:spPr>
            <a:xfrm>
              <a:off x="4399014" y="3271606"/>
              <a:ext cx="62288" cy="28324"/>
            </a:xfrm>
            <a:custGeom>
              <a:avLst/>
              <a:gdLst/>
              <a:ahLst/>
              <a:cxnLst/>
              <a:rect l="l" t="t" r="r" b="b"/>
              <a:pathLst>
                <a:path w="1966" h="894" extrusionOk="0">
                  <a:moveTo>
                    <a:pt x="430" y="1"/>
                  </a:moveTo>
                  <a:cubicBezTo>
                    <a:pt x="346" y="1"/>
                    <a:pt x="263" y="25"/>
                    <a:pt x="251" y="72"/>
                  </a:cubicBezTo>
                  <a:lnTo>
                    <a:pt x="13" y="787"/>
                  </a:lnTo>
                  <a:cubicBezTo>
                    <a:pt x="1" y="834"/>
                    <a:pt x="60" y="882"/>
                    <a:pt x="144" y="882"/>
                  </a:cubicBezTo>
                  <a:lnTo>
                    <a:pt x="1632" y="894"/>
                  </a:lnTo>
                  <a:cubicBezTo>
                    <a:pt x="1727" y="894"/>
                    <a:pt x="1811" y="846"/>
                    <a:pt x="1811" y="799"/>
                  </a:cubicBezTo>
                  <a:lnTo>
                    <a:pt x="1965" y="84"/>
                  </a:lnTo>
                  <a:cubicBezTo>
                    <a:pt x="1965" y="48"/>
                    <a:pt x="1906" y="1"/>
                    <a:pt x="1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426;p44"/>
            <p:cNvSpPr/>
            <p:nvPr/>
          </p:nvSpPr>
          <p:spPr>
            <a:xfrm>
              <a:off x="4465801" y="3271923"/>
              <a:ext cx="59246" cy="28388"/>
            </a:xfrm>
            <a:custGeom>
              <a:avLst/>
              <a:gdLst/>
              <a:ahLst/>
              <a:cxnLst/>
              <a:rect l="l" t="t" r="r" b="b"/>
              <a:pathLst>
                <a:path w="1870" h="896" extrusionOk="0">
                  <a:moveTo>
                    <a:pt x="296" y="1"/>
                  </a:moveTo>
                  <a:cubicBezTo>
                    <a:pt x="224" y="1"/>
                    <a:pt x="166" y="42"/>
                    <a:pt x="155" y="74"/>
                  </a:cubicBezTo>
                  <a:lnTo>
                    <a:pt x="24" y="789"/>
                  </a:lnTo>
                  <a:cubicBezTo>
                    <a:pt x="0" y="836"/>
                    <a:pt x="60" y="884"/>
                    <a:pt x="155" y="884"/>
                  </a:cubicBezTo>
                  <a:lnTo>
                    <a:pt x="1643" y="896"/>
                  </a:lnTo>
                  <a:cubicBezTo>
                    <a:pt x="1727" y="896"/>
                    <a:pt x="1810" y="848"/>
                    <a:pt x="1786" y="812"/>
                  </a:cubicBezTo>
                  <a:lnTo>
                    <a:pt x="1846" y="98"/>
                  </a:lnTo>
                  <a:cubicBezTo>
                    <a:pt x="1870" y="50"/>
                    <a:pt x="1786" y="3"/>
                    <a:pt x="1715" y="3"/>
                  </a:cubicBezTo>
                  <a:lnTo>
                    <a:pt x="322" y="3"/>
                  </a:lnTo>
                  <a:cubicBezTo>
                    <a:pt x="313" y="1"/>
                    <a:pt x="304"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427;p44"/>
            <p:cNvSpPr/>
            <p:nvPr/>
          </p:nvSpPr>
          <p:spPr>
            <a:xfrm>
              <a:off x="4532936" y="3271606"/>
              <a:ext cx="56997" cy="28704"/>
            </a:xfrm>
            <a:custGeom>
              <a:avLst/>
              <a:gdLst/>
              <a:ahLst/>
              <a:cxnLst/>
              <a:rect l="l" t="t" r="r" b="b"/>
              <a:pathLst>
                <a:path w="1799" h="906" extrusionOk="0">
                  <a:moveTo>
                    <a:pt x="191" y="1"/>
                  </a:moveTo>
                  <a:cubicBezTo>
                    <a:pt x="120" y="1"/>
                    <a:pt x="48" y="48"/>
                    <a:pt x="48" y="84"/>
                  </a:cubicBezTo>
                  <a:lnTo>
                    <a:pt x="1" y="799"/>
                  </a:lnTo>
                  <a:cubicBezTo>
                    <a:pt x="1" y="846"/>
                    <a:pt x="60" y="894"/>
                    <a:pt x="144" y="894"/>
                  </a:cubicBezTo>
                  <a:lnTo>
                    <a:pt x="1632" y="906"/>
                  </a:lnTo>
                  <a:cubicBezTo>
                    <a:pt x="1727" y="906"/>
                    <a:pt x="1799" y="882"/>
                    <a:pt x="1787" y="799"/>
                  </a:cubicBezTo>
                  <a:lnTo>
                    <a:pt x="1739" y="84"/>
                  </a:lnTo>
                  <a:cubicBezTo>
                    <a:pt x="1739" y="48"/>
                    <a:pt x="1668" y="1"/>
                    <a:pt x="1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428;p44"/>
            <p:cNvSpPr/>
            <p:nvPr/>
          </p:nvSpPr>
          <p:spPr>
            <a:xfrm>
              <a:off x="4597441" y="3271986"/>
              <a:ext cx="58866" cy="28704"/>
            </a:xfrm>
            <a:custGeom>
              <a:avLst/>
              <a:gdLst/>
              <a:ahLst/>
              <a:cxnLst/>
              <a:rect l="l" t="t" r="r" b="b"/>
              <a:pathLst>
                <a:path w="1858" h="906" extrusionOk="0">
                  <a:moveTo>
                    <a:pt x="132" y="1"/>
                  </a:moveTo>
                  <a:cubicBezTo>
                    <a:pt x="60" y="1"/>
                    <a:pt x="1" y="48"/>
                    <a:pt x="1" y="96"/>
                  </a:cubicBezTo>
                  <a:lnTo>
                    <a:pt x="60" y="810"/>
                  </a:lnTo>
                  <a:cubicBezTo>
                    <a:pt x="60" y="846"/>
                    <a:pt x="132" y="894"/>
                    <a:pt x="227" y="894"/>
                  </a:cubicBezTo>
                  <a:lnTo>
                    <a:pt x="1715" y="906"/>
                  </a:lnTo>
                  <a:cubicBezTo>
                    <a:pt x="1798" y="906"/>
                    <a:pt x="1858" y="882"/>
                    <a:pt x="1834" y="822"/>
                  </a:cubicBezTo>
                  <a:lnTo>
                    <a:pt x="1703" y="96"/>
                  </a:lnTo>
                  <a:cubicBezTo>
                    <a:pt x="1679" y="48"/>
                    <a:pt x="1608" y="1"/>
                    <a:pt x="15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429;p44"/>
            <p:cNvSpPr/>
            <p:nvPr/>
          </p:nvSpPr>
          <p:spPr>
            <a:xfrm>
              <a:off x="4660426" y="3271986"/>
              <a:ext cx="63048" cy="29465"/>
            </a:xfrm>
            <a:custGeom>
              <a:avLst/>
              <a:gdLst/>
              <a:ahLst/>
              <a:cxnLst/>
              <a:rect l="l" t="t" r="r" b="b"/>
              <a:pathLst>
                <a:path w="1990" h="930" extrusionOk="0">
                  <a:moveTo>
                    <a:pt x="156" y="1"/>
                  </a:moveTo>
                  <a:cubicBezTo>
                    <a:pt x="61" y="1"/>
                    <a:pt x="1" y="48"/>
                    <a:pt x="25" y="96"/>
                  </a:cubicBezTo>
                  <a:lnTo>
                    <a:pt x="168" y="822"/>
                  </a:lnTo>
                  <a:cubicBezTo>
                    <a:pt x="191" y="870"/>
                    <a:pt x="263" y="906"/>
                    <a:pt x="346" y="906"/>
                  </a:cubicBezTo>
                  <a:lnTo>
                    <a:pt x="1835" y="929"/>
                  </a:lnTo>
                  <a:cubicBezTo>
                    <a:pt x="1930" y="929"/>
                    <a:pt x="1989" y="894"/>
                    <a:pt x="1977" y="822"/>
                  </a:cubicBezTo>
                  <a:lnTo>
                    <a:pt x="1739" y="96"/>
                  </a:lnTo>
                  <a:cubicBezTo>
                    <a:pt x="1715" y="48"/>
                    <a:pt x="1632" y="1"/>
                    <a:pt x="15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430;p44"/>
            <p:cNvSpPr/>
            <p:nvPr/>
          </p:nvSpPr>
          <p:spPr>
            <a:xfrm>
              <a:off x="4724203" y="3272366"/>
              <a:ext cx="65646" cy="29465"/>
            </a:xfrm>
            <a:custGeom>
              <a:avLst/>
              <a:gdLst/>
              <a:ahLst/>
              <a:cxnLst/>
              <a:rect l="l" t="t" r="r" b="b"/>
              <a:pathLst>
                <a:path w="2072" h="930" extrusionOk="0">
                  <a:moveTo>
                    <a:pt x="131" y="1"/>
                  </a:moveTo>
                  <a:cubicBezTo>
                    <a:pt x="60" y="1"/>
                    <a:pt x="0" y="48"/>
                    <a:pt x="24" y="96"/>
                  </a:cubicBezTo>
                  <a:lnTo>
                    <a:pt x="274" y="822"/>
                  </a:lnTo>
                  <a:cubicBezTo>
                    <a:pt x="286" y="870"/>
                    <a:pt x="357" y="917"/>
                    <a:pt x="453" y="917"/>
                  </a:cubicBezTo>
                  <a:lnTo>
                    <a:pt x="1941" y="929"/>
                  </a:lnTo>
                  <a:cubicBezTo>
                    <a:pt x="2024" y="929"/>
                    <a:pt x="2072" y="882"/>
                    <a:pt x="2048" y="822"/>
                  </a:cubicBezTo>
                  <a:lnTo>
                    <a:pt x="1715" y="96"/>
                  </a:lnTo>
                  <a:cubicBezTo>
                    <a:pt x="1703" y="48"/>
                    <a:pt x="1607" y="1"/>
                    <a:pt x="1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431;p44"/>
            <p:cNvSpPr/>
            <p:nvPr/>
          </p:nvSpPr>
          <p:spPr>
            <a:xfrm>
              <a:off x="4787948" y="3273127"/>
              <a:ext cx="69068" cy="29085"/>
            </a:xfrm>
            <a:custGeom>
              <a:avLst/>
              <a:gdLst/>
              <a:ahLst/>
              <a:cxnLst/>
              <a:rect l="l" t="t" r="r" b="b"/>
              <a:pathLst>
                <a:path w="2180" h="918" extrusionOk="0">
                  <a:moveTo>
                    <a:pt x="119" y="0"/>
                  </a:moveTo>
                  <a:cubicBezTo>
                    <a:pt x="48" y="0"/>
                    <a:pt x="0" y="36"/>
                    <a:pt x="12" y="84"/>
                  </a:cubicBezTo>
                  <a:lnTo>
                    <a:pt x="357" y="810"/>
                  </a:lnTo>
                  <a:cubicBezTo>
                    <a:pt x="369" y="858"/>
                    <a:pt x="465" y="905"/>
                    <a:pt x="548" y="905"/>
                  </a:cubicBezTo>
                  <a:lnTo>
                    <a:pt x="2036" y="917"/>
                  </a:lnTo>
                  <a:cubicBezTo>
                    <a:pt x="2132" y="917"/>
                    <a:pt x="2179" y="870"/>
                    <a:pt x="2143" y="810"/>
                  </a:cubicBezTo>
                  <a:lnTo>
                    <a:pt x="1715" y="84"/>
                  </a:lnTo>
                  <a:cubicBezTo>
                    <a:pt x="1679" y="36"/>
                    <a:pt x="1596" y="0"/>
                    <a:pt x="15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432;p44"/>
            <p:cNvSpPr/>
            <p:nvPr/>
          </p:nvSpPr>
          <p:spPr>
            <a:xfrm>
              <a:off x="4850553" y="3273127"/>
              <a:ext cx="72838" cy="29085"/>
            </a:xfrm>
            <a:custGeom>
              <a:avLst/>
              <a:gdLst/>
              <a:ahLst/>
              <a:cxnLst/>
              <a:rect l="l" t="t" r="r" b="b"/>
              <a:pathLst>
                <a:path w="2299" h="918" extrusionOk="0">
                  <a:moveTo>
                    <a:pt x="120" y="0"/>
                  </a:moveTo>
                  <a:cubicBezTo>
                    <a:pt x="48" y="0"/>
                    <a:pt x="1" y="36"/>
                    <a:pt x="36" y="84"/>
                  </a:cubicBezTo>
                  <a:lnTo>
                    <a:pt x="477" y="810"/>
                  </a:lnTo>
                  <a:cubicBezTo>
                    <a:pt x="513" y="858"/>
                    <a:pt x="596" y="905"/>
                    <a:pt x="691" y="905"/>
                  </a:cubicBezTo>
                  <a:lnTo>
                    <a:pt x="2180" y="917"/>
                  </a:lnTo>
                  <a:cubicBezTo>
                    <a:pt x="2251" y="917"/>
                    <a:pt x="2299" y="893"/>
                    <a:pt x="2251" y="810"/>
                  </a:cubicBezTo>
                  <a:lnTo>
                    <a:pt x="1727" y="84"/>
                  </a:lnTo>
                  <a:cubicBezTo>
                    <a:pt x="1703" y="36"/>
                    <a:pt x="1596" y="0"/>
                    <a:pt x="1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433;p44"/>
            <p:cNvSpPr/>
            <p:nvPr/>
          </p:nvSpPr>
          <p:spPr>
            <a:xfrm>
              <a:off x="4913918" y="3273507"/>
              <a:ext cx="76260" cy="29085"/>
            </a:xfrm>
            <a:custGeom>
              <a:avLst/>
              <a:gdLst/>
              <a:ahLst/>
              <a:cxnLst/>
              <a:rect l="l" t="t" r="r" b="b"/>
              <a:pathLst>
                <a:path w="2407" h="918" extrusionOk="0">
                  <a:moveTo>
                    <a:pt x="120" y="0"/>
                  </a:moveTo>
                  <a:cubicBezTo>
                    <a:pt x="25" y="0"/>
                    <a:pt x="1" y="48"/>
                    <a:pt x="25" y="84"/>
                  </a:cubicBezTo>
                  <a:lnTo>
                    <a:pt x="561" y="822"/>
                  </a:lnTo>
                  <a:cubicBezTo>
                    <a:pt x="608" y="858"/>
                    <a:pt x="703" y="905"/>
                    <a:pt x="787" y="905"/>
                  </a:cubicBezTo>
                  <a:lnTo>
                    <a:pt x="2275" y="917"/>
                  </a:lnTo>
                  <a:cubicBezTo>
                    <a:pt x="2370" y="917"/>
                    <a:pt x="2406" y="893"/>
                    <a:pt x="2370" y="822"/>
                  </a:cubicBezTo>
                  <a:lnTo>
                    <a:pt x="1739" y="84"/>
                  </a:lnTo>
                  <a:cubicBezTo>
                    <a:pt x="1692" y="36"/>
                    <a:pt x="1596" y="0"/>
                    <a:pt x="1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434;p44"/>
            <p:cNvSpPr/>
            <p:nvPr/>
          </p:nvSpPr>
          <p:spPr>
            <a:xfrm>
              <a:off x="4976934" y="3273887"/>
              <a:ext cx="79618" cy="29433"/>
            </a:xfrm>
            <a:custGeom>
              <a:avLst/>
              <a:gdLst/>
              <a:ahLst/>
              <a:cxnLst/>
              <a:rect l="l" t="t" r="r" b="b"/>
              <a:pathLst>
                <a:path w="2513" h="929" extrusionOk="0">
                  <a:moveTo>
                    <a:pt x="119" y="0"/>
                  </a:moveTo>
                  <a:cubicBezTo>
                    <a:pt x="48" y="0"/>
                    <a:pt x="0" y="48"/>
                    <a:pt x="48" y="95"/>
                  </a:cubicBezTo>
                  <a:lnTo>
                    <a:pt x="691" y="822"/>
                  </a:lnTo>
                  <a:cubicBezTo>
                    <a:pt x="715" y="869"/>
                    <a:pt x="822" y="905"/>
                    <a:pt x="917" y="905"/>
                  </a:cubicBezTo>
                  <a:lnTo>
                    <a:pt x="2405" y="929"/>
                  </a:lnTo>
                  <a:cubicBezTo>
                    <a:pt x="2489" y="929"/>
                    <a:pt x="2513" y="881"/>
                    <a:pt x="2465" y="834"/>
                  </a:cubicBezTo>
                  <a:lnTo>
                    <a:pt x="1751" y="95"/>
                  </a:lnTo>
                  <a:cubicBezTo>
                    <a:pt x="1703" y="48"/>
                    <a:pt x="1596" y="0"/>
                    <a:pt x="15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435;p44"/>
            <p:cNvSpPr/>
            <p:nvPr/>
          </p:nvSpPr>
          <p:spPr>
            <a:xfrm>
              <a:off x="5040680" y="3273887"/>
              <a:ext cx="83008" cy="29813"/>
            </a:xfrm>
            <a:custGeom>
              <a:avLst/>
              <a:gdLst/>
              <a:ahLst/>
              <a:cxnLst/>
              <a:rect l="l" t="t" r="r" b="b"/>
              <a:pathLst>
                <a:path w="2620" h="941" extrusionOk="0">
                  <a:moveTo>
                    <a:pt x="108" y="0"/>
                  </a:moveTo>
                  <a:cubicBezTo>
                    <a:pt x="36" y="0"/>
                    <a:pt x="0" y="48"/>
                    <a:pt x="48" y="95"/>
                  </a:cubicBezTo>
                  <a:lnTo>
                    <a:pt x="774" y="834"/>
                  </a:lnTo>
                  <a:cubicBezTo>
                    <a:pt x="822" y="881"/>
                    <a:pt x="929" y="929"/>
                    <a:pt x="1013" y="929"/>
                  </a:cubicBezTo>
                  <a:lnTo>
                    <a:pt x="2501" y="941"/>
                  </a:lnTo>
                  <a:cubicBezTo>
                    <a:pt x="2584" y="941"/>
                    <a:pt x="2620" y="893"/>
                    <a:pt x="2560" y="834"/>
                  </a:cubicBezTo>
                  <a:lnTo>
                    <a:pt x="1739" y="95"/>
                  </a:lnTo>
                  <a:cubicBezTo>
                    <a:pt x="1703" y="48"/>
                    <a:pt x="1584" y="0"/>
                    <a:pt x="1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436;p44"/>
            <p:cNvSpPr/>
            <p:nvPr/>
          </p:nvSpPr>
          <p:spPr>
            <a:xfrm>
              <a:off x="4409976" y="3325181"/>
              <a:ext cx="302916" cy="63777"/>
            </a:xfrm>
            <a:custGeom>
              <a:avLst/>
              <a:gdLst/>
              <a:ahLst/>
              <a:cxnLst/>
              <a:rect l="l" t="t" r="r" b="b"/>
              <a:pathLst>
                <a:path w="9561" h="2013" extrusionOk="0">
                  <a:moveTo>
                    <a:pt x="846" y="0"/>
                  </a:moveTo>
                  <a:cubicBezTo>
                    <a:pt x="679" y="0"/>
                    <a:pt x="548" y="96"/>
                    <a:pt x="500" y="239"/>
                  </a:cubicBezTo>
                  <a:lnTo>
                    <a:pt x="72" y="1536"/>
                  </a:lnTo>
                  <a:cubicBezTo>
                    <a:pt x="0" y="1775"/>
                    <a:pt x="167" y="2013"/>
                    <a:pt x="417" y="2013"/>
                  </a:cubicBezTo>
                  <a:lnTo>
                    <a:pt x="9144" y="2013"/>
                  </a:lnTo>
                  <a:cubicBezTo>
                    <a:pt x="9406" y="2013"/>
                    <a:pt x="9561" y="1775"/>
                    <a:pt x="9490" y="1536"/>
                  </a:cubicBezTo>
                  <a:lnTo>
                    <a:pt x="9061" y="239"/>
                  </a:lnTo>
                  <a:cubicBezTo>
                    <a:pt x="9013" y="108"/>
                    <a:pt x="8870" y="0"/>
                    <a:pt x="8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437;p44"/>
            <p:cNvSpPr/>
            <p:nvPr/>
          </p:nvSpPr>
          <p:spPr>
            <a:xfrm>
              <a:off x="4100660" y="2642423"/>
              <a:ext cx="918919" cy="546618"/>
            </a:xfrm>
            <a:custGeom>
              <a:avLst/>
              <a:gdLst/>
              <a:ahLst/>
              <a:cxnLst/>
              <a:rect l="l" t="t" r="r" b="b"/>
              <a:pathLst>
                <a:path w="29004" h="17253" extrusionOk="0">
                  <a:moveTo>
                    <a:pt x="19741" y="0"/>
                  </a:moveTo>
                  <a:lnTo>
                    <a:pt x="18943" y="95"/>
                  </a:lnTo>
                  <a:lnTo>
                    <a:pt x="18133" y="60"/>
                  </a:lnTo>
                  <a:lnTo>
                    <a:pt x="17336" y="60"/>
                  </a:lnTo>
                  <a:lnTo>
                    <a:pt x="16514" y="107"/>
                  </a:lnTo>
                  <a:lnTo>
                    <a:pt x="15716" y="60"/>
                  </a:lnTo>
                  <a:lnTo>
                    <a:pt x="14907" y="48"/>
                  </a:lnTo>
                  <a:lnTo>
                    <a:pt x="14109" y="48"/>
                  </a:lnTo>
                  <a:lnTo>
                    <a:pt x="13299" y="24"/>
                  </a:lnTo>
                  <a:lnTo>
                    <a:pt x="12478" y="36"/>
                  </a:lnTo>
                  <a:lnTo>
                    <a:pt x="11680" y="36"/>
                  </a:lnTo>
                  <a:lnTo>
                    <a:pt x="10871" y="84"/>
                  </a:lnTo>
                  <a:lnTo>
                    <a:pt x="10073" y="84"/>
                  </a:lnTo>
                  <a:lnTo>
                    <a:pt x="9263" y="36"/>
                  </a:lnTo>
                  <a:lnTo>
                    <a:pt x="8454" y="119"/>
                  </a:lnTo>
                  <a:lnTo>
                    <a:pt x="7644" y="107"/>
                  </a:lnTo>
                  <a:lnTo>
                    <a:pt x="6846" y="95"/>
                  </a:lnTo>
                  <a:lnTo>
                    <a:pt x="6037" y="36"/>
                  </a:lnTo>
                  <a:lnTo>
                    <a:pt x="5215" y="119"/>
                  </a:lnTo>
                  <a:lnTo>
                    <a:pt x="4417" y="84"/>
                  </a:lnTo>
                  <a:lnTo>
                    <a:pt x="3608" y="60"/>
                  </a:lnTo>
                  <a:lnTo>
                    <a:pt x="2810" y="84"/>
                  </a:lnTo>
                  <a:lnTo>
                    <a:pt x="2000" y="84"/>
                  </a:lnTo>
                  <a:lnTo>
                    <a:pt x="1191" y="24"/>
                  </a:lnTo>
                  <a:lnTo>
                    <a:pt x="429" y="417"/>
                  </a:lnTo>
                  <a:lnTo>
                    <a:pt x="60" y="1191"/>
                  </a:lnTo>
                  <a:lnTo>
                    <a:pt x="83" y="1977"/>
                  </a:lnTo>
                  <a:lnTo>
                    <a:pt x="72" y="2786"/>
                  </a:lnTo>
                  <a:lnTo>
                    <a:pt x="95" y="3596"/>
                  </a:lnTo>
                  <a:lnTo>
                    <a:pt x="83" y="4394"/>
                  </a:lnTo>
                  <a:lnTo>
                    <a:pt x="36" y="5203"/>
                  </a:lnTo>
                  <a:lnTo>
                    <a:pt x="12" y="5989"/>
                  </a:lnTo>
                  <a:lnTo>
                    <a:pt x="83" y="6787"/>
                  </a:lnTo>
                  <a:lnTo>
                    <a:pt x="95" y="7596"/>
                  </a:lnTo>
                  <a:lnTo>
                    <a:pt x="36" y="8394"/>
                  </a:lnTo>
                  <a:lnTo>
                    <a:pt x="0" y="9192"/>
                  </a:lnTo>
                  <a:lnTo>
                    <a:pt x="131" y="9990"/>
                  </a:lnTo>
                  <a:lnTo>
                    <a:pt x="24" y="10799"/>
                  </a:lnTo>
                  <a:lnTo>
                    <a:pt x="12" y="11597"/>
                  </a:lnTo>
                  <a:lnTo>
                    <a:pt x="24" y="12383"/>
                  </a:lnTo>
                  <a:lnTo>
                    <a:pt x="36" y="13192"/>
                  </a:lnTo>
                  <a:lnTo>
                    <a:pt x="83" y="13990"/>
                  </a:lnTo>
                  <a:lnTo>
                    <a:pt x="12" y="14776"/>
                  </a:lnTo>
                  <a:lnTo>
                    <a:pt x="119" y="15585"/>
                  </a:lnTo>
                  <a:lnTo>
                    <a:pt x="60" y="16395"/>
                  </a:lnTo>
                  <a:lnTo>
                    <a:pt x="72" y="17181"/>
                  </a:lnTo>
                  <a:lnTo>
                    <a:pt x="869" y="17157"/>
                  </a:lnTo>
                  <a:lnTo>
                    <a:pt x="1679" y="17145"/>
                  </a:lnTo>
                  <a:lnTo>
                    <a:pt x="3286" y="17145"/>
                  </a:lnTo>
                  <a:lnTo>
                    <a:pt x="4084" y="17240"/>
                  </a:lnTo>
                  <a:lnTo>
                    <a:pt x="4882" y="17181"/>
                  </a:lnTo>
                  <a:lnTo>
                    <a:pt x="5679" y="17157"/>
                  </a:lnTo>
                  <a:lnTo>
                    <a:pt x="6489" y="17121"/>
                  </a:lnTo>
                  <a:lnTo>
                    <a:pt x="7287" y="17121"/>
                  </a:lnTo>
                  <a:lnTo>
                    <a:pt x="8096" y="17157"/>
                  </a:lnTo>
                  <a:lnTo>
                    <a:pt x="8894" y="17145"/>
                  </a:lnTo>
                  <a:lnTo>
                    <a:pt x="9704" y="17181"/>
                  </a:lnTo>
                  <a:lnTo>
                    <a:pt x="10501" y="17252"/>
                  </a:lnTo>
                  <a:lnTo>
                    <a:pt x="11311" y="17240"/>
                  </a:lnTo>
                  <a:lnTo>
                    <a:pt x="12097" y="17145"/>
                  </a:lnTo>
                  <a:lnTo>
                    <a:pt x="12895" y="17193"/>
                  </a:lnTo>
                  <a:lnTo>
                    <a:pt x="13704" y="17193"/>
                  </a:lnTo>
                  <a:lnTo>
                    <a:pt x="14502" y="17121"/>
                  </a:lnTo>
                  <a:lnTo>
                    <a:pt x="15312" y="17133"/>
                  </a:lnTo>
                  <a:lnTo>
                    <a:pt x="16109" y="17181"/>
                  </a:lnTo>
                  <a:lnTo>
                    <a:pt x="16907" y="17121"/>
                  </a:lnTo>
                  <a:lnTo>
                    <a:pt x="17705" y="17240"/>
                  </a:lnTo>
                  <a:lnTo>
                    <a:pt x="18514" y="17181"/>
                  </a:lnTo>
                  <a:lnTo>
                    <a:pt x="19312" y="17133"/>
                  </a:lnTo>
                  <a:lnTo>
                    <a:pt x="20122" y="17157"/>
                  </a:lnTo>
                  <a:lnTo>
                    <a:pt x="20919" y="17181"/>
                  </a:lnTo>
                  <a:lnTo>
                    <a:pt x="21705" y="17229"/>
                  </a:lnTo>
                  <a:lnTo>
                    <a:pt x="23313" y="17229"/>
                  </a:lnTo>
                  <a:lnTo>
                    <a:pt x="24122" y="17181"/>
                  </a:lnTo>
                  <a:lnTo>
                    <a:pt x="24920" y="17205"/>
                  </a:lnTo>
                  <a:lnTo>
                    <a:pt x="25730" y="17240"/>
                  </a:lnTo>
                  <a:lnTo>
                    <a:pt x="26527" y="17240"/>
                  </a:lnTo>
                  <a:lnTo>
                    <a:pt x="27325" y="17133"/>
                  </a:lnTo>
                  <a:lnTo>
                    <a:pt x="28123" y="17205"/>
                  </a:lnTo>
                  <a:lnTo>
                    <a:pt x="28897" y="17145"/>
                  </a:lnTo>
                  <a:lnTo>
                    <a:pt x="28968" y="16371"/>
                  </a:lnTo>
                  <a:lnTo>
                    <a:pt x="28873" y="15574"/>
                  </a:lnTo>
                  <a:lnTo>
                    <a:pt x="28944" y="14764"/>
                  </a:lnTo>
                  <a:lnTo>
                    <a:pt x="28944" y="13966"/>
                  </a:lnTo>
                  <a:lnTo>
                    <a:pt x="29004" y="13157"/>
                  </a:lnTo>
                  <a:lnTo>
                    <a:pt x="28956" y="12371"/>
                  </a:lnTo>
                  <a:lnTo>
                    <a:pt x="28885" y="11573"/>
                  </a:lnTo>
                  <a:lnTo>
                    <a:pt x="28980" y="10763"/>
                  </a:lnTo>
                  <a:lnTo>
                    <a:pt x="28908" y="9966"/>
                  </a:lnTo>
                  <a:lnTo>
                    <a:pt x="28849" y="9156"/>
                  </a:lnTo>
                  <a:lnTo>
                    <a:pt x="28873" y="8358"/>
                  </a:lnTo>
                  <a:lnTo>
                    <a:pt x="28932" y="7561"/>
                  </a:lnTo>
                  <a:lnTo>
                    <a:pt x="28897" y="6763"/>
                  </a:lnTo>
                  <a:lnTo>
                    <a:pt x="28980" y="5953"/>
                  </a:lnTo>
                  <a:lnTo>
                    <a:pt x="28980" y="5156"/>
                  </a:lnTo>
                  <a:lnTo>
                    <a:pt x="28968" y="4346"/>
                  </a:lnTo>
                  <a:lnTo>
                    <a:pt x="28968" y="3560"/>
                  </a:lnTo>
                  <a:lnTo>
                    <a:pt x="28980" y="2762"/>
                  </a:lnTo>
                  <a:lnTo>
                    <a:pt x="28968" y="1953"/>
                  </a:lnTo>
                  <a:lnTo>
                    <a:pt x="28956" y="1155"/>
                  </a:lnTo>
                  <a:lnTo>
                    <a:pt x="28587" y="393"/>
                  </a:lnTo>
                  <a:lnTo>
                    <a:pt x="27837" y="60"/>
                  </a:lnTo>
                  <a:lnTo>
                    <a:pt x="27027" y="24"/>
                  </a:lnTo>
                  <a:lnTo>
                    <a:pt x="26218" y="84"/>
                  </a:lnTo>
                  <a:lnTo>
                    <a:pt x="25396" y="84"/>
                  </a:lnTo>
                  <a:lnTo>
                    <a:pt x="24598" y="36"/>
                  </a:lnTo>
                  <a:lnTo>
                    <a:pt x="23789" y="24"/>
                  </a:lnTo>
                  <a:lnTo>
                    <a:pt x="22979" y="60"/>
                  </a:lnTo>
                  <a:lnTo>
                    <a:pt x="22170" y="0"/>
                  </a:lnTo>
                  <a:lnTo>
                    <a:pt x="21372" y="36"/>
                  </a:lnTo>
                  <a:lnTo>
                    <a:pt x="20562" y="24"/>
                  </a:lnTo>
                  <a:lnTo>
                    <a:pt x="197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438;p44"/>
            <p:cNvSpPr/>
            <p:nvPr/>
          </p:nvSpPr>
          <p:spPr>
            <a:xfrm>
              <a:off x="4376393" y="2686842"/>
              <a:ext cx="366693" cy="425243"/>
            </a:xfrm>
            <a:custGeom>
              <a:avLst/>
              <a:gdLst/>
              <a:ahLst/>
              <a:cxnLst/>
              <a:rect l="l" t="t" r="r" b="b"/>
              <a:pathLst>
                <a:path w="11574" h="13422" extrusionOk="0">
                  <a:moveTo>
                    <a:pt x="5799" y="0"/>
                  </a:moveTo>
                  <a:cubicBezTo>
                    <a:pt x="5680" y="0"/>
                    <a:pt x="5561" y="45"/>
                    <a:pt x="5466" y="134"/>
                  </a:cubicBezTo>
                  <a:cubicBezTo>
                    <a:pt x="4192" y="1372"/>
                    <a:pt x="2668" y="1956"/>
                    <a:pt x="655" y="1956"/>
                  </a:cubicBezTo>
                  <a:cubicBezTo>
                    <a:pt x="382" y="1956"/>
                    <a:pt x="179" y="2158"/>
                    <a:pt x="179" y="2432"/>
                  </a:cubicBezTo>
                  <a:cubicBezTo>
                    <a:pt x="179" y="2765"/>
                    <a:pt x="179" y="3099"/>
                    <a:pt x="167" y="3456"/>
                  </a:cubicBezTo>
                  <a:cubicBezTo>
                    <a:pt x="108" y="6837"/>
                    <a:pt x="1" y="11445"/>
                    <a:pt x="5644" y="13398"/>
                  </a:cubicBezTo>
                  <a:lnTo>
                    <a:pt x="5799" y="13421"/>
                  </a:lnTo>
                  <a:lnTo>
                    <a:pt x="5966" y="13398"/>
                  </a:lnTo>
                  <a:cubicBezTo>
                    <a:pt x="11573" y="11457"/>
                    <a:pt x="11490" y="6849"/>
                    <a:pt x="11431" y="3456"/>
                  </a:cubicBezTo>
                  <a:cubicBezTo>
                    <a:pt x="11419" y="3099"/>
                    <a:pt x="11419" y="2765"/>
                    <a:pt x="11419" y="2432"/>
                  </a:cubicBezTo>
                  <a:cubicBezTo>
                    <a:pt x="11419" y="2158"/>
                    <a:pt x="11204" y="1956"/>
                    <a:pt x="10942" y="1956"/>
                  </a:cubicBezTo>
                  <a:cubicBezTo>
                    <a:pt x="8930" y="1956"/>
                    <a:pt x="7406" y="1372"/>
                    <a:pt x="6132" y="134"/>
                  </a:cubicBezTo>
                  <a:cubicBezTo>
                    <a:pt x="6037" y="45"/>
                    <a:pt x="5918" y="0"/>
                    <a:pt x="5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439;p44"/>
            <p:cNvSpPr/>
            <p:nvPr/>
          </p:nvSpPr>
          <p:spPr>
            <a:xfrm>
              <a:off x="4412606" y="2729455"/>
              <a:ext cx="293887" cy="340365"/>
            </a:xfrm>
            <a:custGeom>
              <a:avLst/>
              <a:gdLst/>
              <a:ahLst/>
              <a:cxnLst/>
              <a:rect l="l" t="t" r="r" b="b"/>
              <a:pathLst>
                <a:path w="9276" h="10743" extrusionOk="0">
                  <a:moveTo>
                    <a:pt x="4645" y="1"/>
                  </a:moveTo>
                  <a:cubicBezTo>
                    <a:pt x="4549" y="1"/>
                    <a:pt x="4454" y="33"/>
                    <a:pt x="4382" y="99"/>
                  </a:cubicBezTo>
                  <a:cubicBezTo>
                    <a:pt x="3370" y="1087"/>
                    <a:pt x="2144" y="1563"/>
                    <a:pt x="536" y="1563"/>
                  </a:cubicBezTo>
                  <a:cubicBezTo>
                    <a:pt x="310" y="1563"/>
                    <a:pt x="155" y="1718"/>
                    <a:pt x="155" y="1944"/>
                  </a:cubicBezTo>
                  <a:cubicBezTo>
                    <a:pt x="155" y="2206"/>
                    <a:pt x="155" y="2480"/>
                    <a:pt x="132" y="2766"/>
                  </a:cubicBezTo>
                  <a:cubicBezTo>
                    <a:pt x="96" y="5457"/>
                    <a:pt x="1" y="9159"/>
                    <a:pt x="4513" y="10707"/>
                  </a:cubicBezTo>
                  <a:lnTo>
                    <a:pt x="4644" y="10743"/>
                  </a:lnTo>
                  <a:lnTo>
                    <a:pt x="4775" y="10707"/>
                  </a:lnTo>
                  <a:cubicBezTo>
                    <a:pt x="9276" y="9159"/>
                    <a:pt x="9216" y="5469"/>
                    <a:pt x="9156" y="2766"/>
                  </a:cubicBezTo>
                  <a:cubicBezTo>
                    <a:pt x="9145" y="2480"/>
                    <a:pt x="9145" y="2206"/>
                    <a:pt x="9145" y="1944"/>
                  </a:cubicBezTo>
                  <a:cubicBezTo>
                    <a:pt x="9145" y="1718"/>
                    <a:pt x="8978" y="1563"/>
                    <a:pt x="8752" y="1563"/>
                  </a:cubicBezTo>
                  <a:cubicBezTo>
                    <a:pt x="7144" y="1563"/>
                    <a:pt x="5930" y="1099"/>
                    <a:pt x="4918" y="99"/>
                  </a:cubicBezTo>
                  <a:cubicBezTo>
                    <a:pt x="4840" y="33"/>
                    <a:pt x="4742" y="1"/>
                    <a:pt x="46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440;p44"/>
            <p:cNvSpPr/>
            <p:nvPr/>
          </p:nvSpPr>
          <p:spPr>
            <a:xfrm>
              <a:off x="4508414" y="2792915"/>
              <a:ext cx="102651" cy="192408"/>
            </a:xfrm>
            <a:custGeom>
              <a:avLst/>
              <a:gdLst/>
              <a:ahLst/>
              <a:cxnLst/>
              <a:rect l="l" t="t" r="r" b="b"/>
              <a:pathLst>
                <a:path w="3240" h="6073" extrusionOk="0">
                  <a:moveTo>
                    <a:pt x="1620" y="1"/>
                  </a:moveTo>
                  <a:cubicBezTo>
                    <a:pt x="727" y="1"/>
                    <a:pt x="1" y="727"/>
                    <a:pt x="1" y="1620"/>
                  </a:cubicBezTo>
                  <a:cubicBezTo>
                    <a:pt x="1" y="2180"/>
                    <a:pt x="287" y="2668"/>
                    <a:pt x="715" y="2965"/>
                  </a:cubicBezTo>
                  <a:lnTo>
                    <a:pt x="179" y="5513"/>
                  </a:lnTo>
                  <a:cubicBezTo>
                    <a:pt x="120" y="5811"/>
                    <a:pt x="358" y="6073"/>
                    <a:pt x="668" y="6073"/>
                  </a:cubicBezTo>
                  <a:lnTo>
                    <a:pt x="2573" y="6073"/>
                  </a:lnTo>
                  <a:cubicBezTo>
                    <a:pt x="2894" y="6073"/>
                    <a:pt x="3132" y="5787"/>
                    <a:pt x="3061" y="5513"/>
                  </a:cubicBezTo>
                  <a:lnTo>
                    <a:pt x="2525" y="2965"/>
                  </a:lnTo>
                  <a:cubicBezTo>
                    <a:pt x="2965" y="2668"/>
                    <a:pt x="3239" y="2180"/>
                    <a:pt x="3239" y="1620"/>
                  </a:cubicBezTo>
                  <a:cubicBezTo>
                    <a:pt x="3239" y="727"/>
                    <a:pt x="2513" y="1"/>
                    <a:pt x="1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441;p44"/>
            <p:cNvSpPr/>
            <p:nvPr/>
          </p:nvSpPr>
          <p:spPr>
            <a:xfrm>
              <a:off x="4102909" y="2644292"/>
              <a:ext cx="444759" cy="542468"/>
            </a:xfrm>
            <a:custGeom>
              <a:avLst/>
              <a:gdLst/>
              <a:ahLst/>
              <a:cxnLst/>
              <a:rect l="l" t="t" r="r" b="b"/>
              <a:pathLst>
                <a:path w="14038" h="17122" extrusionOk="0">
                  <a:moveTo>
                    <a:pt x="11014" y="1"/>
                  </a:moveTo>
                  <a:lnTo>
                    <a:pt x="1" y="16705"/>
                  </a:lnTo>
                  <a:lnTo>
                    <a:pt x="1" y="17122"/>
                  </a:lnTo>
                  <a:lnTo>
                    <a:pt x="2739" y="17122"/>
                  </a:lnTo>
                  <a:lnTo>
                    <a:pt x="14038" y="1"/>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442;p44"/>
            <p:cNvSpPr/>
            <p:nvPr/>
          </p:nvSpPr>
          <p:spPr>
            <a:xfrm>
              <a:off x="4561989" y="2644292"/>
              <a:ext cx="446280" cy="542848"/>
            </a:xfrm>
            <a:custGeom>
              <a:avLst/>
              <a:gdLst/>
              <a:ahLst/>
              <a:cxnLst/>
              <a:rect l="l" t="t" r="r" b="b"/>
              <a:pathLst>
                <a:path w="14086" h="17134" extrusionOk="0">
                  <a:moveTo>
                    <a:pt x="11299" y="1"/>
                  </a:moveTo>
                  <a:lnTo>
                    <a:pt x="0" y="17134"/>
                  </a:lnTo>
                  <a:lnTo>
                    <a:pt x="3025" y="17134"/>
                  </a:lnTo>
                  <a:lnTo>
                    <a:pt x="14086" y="358"/>
                  </a:lnTo>
                  <a:cubicBezTo>
                    <a:pt x="13895" y="132"/>
                    <a:pt x="13597" y="1"/>
                    <a:pt x="13276" y="1"/>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443;p44"/>
            <p:cNvSpPr/>
            <p:nvPr/>
          </p:nvSpPr>
          <p:spPr>
            <a:xfrm>
              <a:off x="4285496" y="2644292"/>
              <a:ext cx="528116" cy="542468"/>
            </a:xfrm>
            <a:custGeom>
              <a:avLst/>
              <a:gdLst/>
              <a:ahLst/>
              <a:cxnLst/>
              <a:rect l="l" t="t" r="r" b="b"/>
              <a:pathLst>
                <a:path w="16669" h="17122" extrusionOk="0">
                  <a:moveTo>
                    <a:pt x="11287" y="1"/>
                  </a:moveTo>
                  <a:lnTo>
                    <a:pt x="0" y="17122"/>
                  </a:lnTo>
                  <a:lnTo>
                    <a:pt x="5370" y="17122"/>
                  </a:lnTo>
                  <a:lnTo>
                    <a:pt x="16669" y="1"/>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444;p44"/>
            <p:cNvSpPr/>
            <p:nvPr/>
          </p:nvSpPr>
          <p:spPr>
            <a:xfrm>
              <a:off x="3883761" y="3571132"/>
              <a:ext cx="1351956" cy="287075"/>
            </a:xfrm>
            <a:custGeom>
              <a:avLst/>
              <a:gdLst/>
              <a:ahLst/>
              <a:cxnLst/>
              <a:rect l="l" t="t" r="r" b="b"/>
              <a:pathLst>
                <a:path w="42672" h="9061" extrusionOk="0">
                  <a:moveTo>
                    <a:pt x="1786" y="0"/>
                  </a:moveTo>
                  <a:cubicBezTo>
                    <a:pt x="798" y="0"/>
                    <a:pt x="0" y="798"/>
                    <a:pt x="0" y="1786"/>
                  </a:cubicBezTo>
                  <a:lnTo>
                    <a:pt x="0" y="7275"/>
                  </a:lnTo>
                  <a:cubicBezTo>
                    <a:pt x="0" y="8251"/>
                    <a:pt x="798" y="9061"/>
                    <a:pt x="1786" y="9061"/>
                  </a:cubicBezTo>
                  <a:lnTo>
                    <a:pt x="40886" y="9061"/>
                  </a:lnTo>
                  <a:cubicBezTo>
                    <a:pt x="41874" y="9061"/>
                    <a:pt x="42672" y="8251"/>
                    <a:pt x="42672" y="7275"/>
                  </a:cubicBezTo>
                  <a:lnTo>
                    <a:pt x="42672" y="1786"/>
                  </a:lnTo>
                  <a:cubicBezTo>
                    <a:pt x="42672" y="798"/>
                    <a:pt x="41874" y="0"/>
                    <a:pt x="40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445;p44"/>
            <p:cNvSpPr/>
            <p:nvPr/>
          </p:nvSpPr>
          <p:spPr>
            <a:xfrm>
              <a:off x="5095364" y="3787872"/>
              <a:ext cx="141494" cy="140417"/>
            </a:xfrm>
            <a:custGeom>
              <a:avLst/>
              <a:gdLst/>
              <a:ahLst/>
              <a:cxnLst/>
              <a:rect l="l" t="t" r="r" b="b"/>
              <a:pathLst>
                <a:path w="4466" h="4432" extrusionOk="0">
                  <a:moveTo>
                    <a:pt x="210" y="1"/>
                  </a:moveTo>
                  <a:cubicBezTo>
                    <a:pt x="159" y="1"/>
                    <a:pt x="113" y="25"/>
                    <a:pt x="72" y="65"/>
                  </a:cubicBezTo>
                  <a:cubicBezTo>
                    <a:pt x="25" y="124"/>
                    <a:pt x="1" y="196"/>
                    <a:pt x="25" y="267"/>
                  </a:cubicBezTo>
                  <a:lnTo>
                    <a:pt x="1180" y="3708"/>
                  </a:lnTo>
                  <a:cubicBezTo>
                    <a:pt x="1203" y="3780"/>
                    <a:pt x="1251" y="3827"/>
                    <a:pt x="1322" y="3839"/>
                  </a:cubicBezTo>
                  <a:cubicBezTo>
                    <a:pt x="1335" y="3841"/>
                    <a:pt x="1347" y="3842"/>
                    <a:pt x="1360" y="3842"/>
                  </a:cubicBezTo>
                  <a:cubicBezTo>
                    <a:pt x="1421" y="3842"/>
                    <a:pt x="1483" y="3819"/>
                    <a:pt x="1513" y="3780"/>
                  </a:cubicBezTo>
                  <a:lnTo>
                    <a:pt x="2096" y="3196"/>
                  </a:lnTo>
                  <a:lnTo>
                    <a:pt x="3275" y="4375"/>
                  </a:lnTo>
                  <a:cubicBezTo>
                    <a:pt x="3328" y="4414"/>
                    <a:pt x="3387" y="4432"/>
                    <a:pt x="3436" y="4432"/>
                  </a:cubicBezTo>
                  <a:cubicBezTo>
                    <a:pt x="3476" y="4432"/>
                    <a:pt x="3509" y="4420"/>
                    <a:pt x="3525" y="4399"/>
                  </a:cubicBezTo>
                  <a:lnTo>
                    <a:pt x="4394" y="3542"/>
                  </a:lnTo>
                  <a:cubicBezTo>
                    <a:pt x="4466" y="3470"/>
                    <a:pt x="4466" y="3339"/>
                    <a:pt x="4394" y="3256"/>
                  </a:cubicBezTo>
                  <a:lnTo>
                    <a:pt x="3216" y="2089"/>
                  </a:lnTo>
                  <a:lnTo>
                    <a:pt x="3799" y="1506"/>
                  </a:lnTo>
                  <a:cubicBezTo>
                    <a:pt x="3859" y="1446"/>
                    <a:pt x="3870" y="1387"/>
                    <a:pt x="3859" y="1315"/>
                  </a:cubicBezTo>
                  <a:cubicBezTo>
                    <a:pt x="3835" y="1232"/>
                    <a:pt x="3775" y="1172"/>
                    <a:pt x="3716" y="1160"/>
                  </a:cubicBezTo>
                  <a:lnTo>
                    <a:pt x="287" y="17"/>
                  </a:lnTo>
                  <a:cubicBezTo>
                    <a:pt x="260" y="6"/>
                    <a:pt x="234" y="1"/>
                    <a:pt x="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446;p44"/>
            <p:cNvSpPr/>
            <p:nvPr/>
          </p:nvSpPr>
          <p:spPr>
            <a:xfrm>
              <a:off x="3585756" y="2195415"/>
              <a:ext cx="43405" cy="43405"/>
            </a:xfrm>
            <a:custGeom>
              <a:avLst/>
              <a:gdLst/>
              <a:ahLst/>
              <a:cxnLst/>
              <a:rect l="l" t="t" r="r" b="b"/>
              <a:pathLst>
                <a:path w="1370" h="1370" extrusionOk="0">
                  <a:moveTo>
                    <a:pt x="679" y="0"/>
                  </a:moveTo>
                  <a:cubicBezTo>
                    <a:pt x="298" y="0"/>
                    <a:pt x="0" y="310"/>
                    <a:pt x="0" y="691"/>
                  </a:cubicBezTo>
                  <a:cubicBezTo>
                    <a:pt x="0" y="1072"/>
                    <a:pt x="298" y="1370"/>
                    <a:pt x="679" y="1370"/>
                  </a:cubicBezTo>
                  <a:cubicBezTo>
                    <a:pt x="1060" y="1370"/>
                    <a:pt x="1369" y="1072"/>
                    <a:pt x="1369" y="691"/>
                  </a:cubicBezTo>
                  <a:cubicBezTo>
                    <a:pt x="1369" y="310"/>
                    <a:pt x="1060"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447;p44"/>
            <p:cNvSpPr/>
            <p:nvPr/>
          </p:nvSpPr>
          <p:spPr>
            <a:xfrm>
              <a:off x="3585756" y="1617874"/>
              <a:ext cx="43405" cy="43437"/>
            </a:xfrm>
            <a:custGeom>
              <a:avLst/>
              <a:gdLst/>
              <a:ahLst/>
              <a:cxnLst/>
              <a:rect l="l" t="t" r="r" b="b"/>
              <a:pathLst>
                <a:path w="1370" h="1371" extrusionOk="0">
                  <a:moveTo>
                    <a:pt x="679" y="1"/>
                  </a:moveTo>
                  <a:cubicBezTo>
                    <a:pt x="298" y="1"/>
                    <a:pt x="0" y="310"/>
                    <a:pt x="0" y="680"/>
                  </a:cubicBezTo>
                  <a:cubicBezTo>
                    <a:pt x="0" y="1061"/>
                    <a:pt x="298" y="1370"/>
                    <a:pt x="679" y="1370"/>
                  </a:cubicBezTo>
                  <a:cubicBezTo>
                    <a:pt x="1060" y="1370"/>
                    <a:pt x="1369" y="1061"/>
                    <a:pt x="1369" y="680"/>
                  </a:cubicBezTo>
                  <a:cubicBezTo>
                    <a:pt x="1369" y="310"/>
                    <a:pt x="1060"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4448;p44"/>
            <p:cNvGrpSpPr/>
            <p:nvPr/>
          </p:nvGrpSpPr>
          <p:grpSpPr>
            <a:xfrm>
              <a:off x="2977293" y="1635236"/>
              <a:ext cx="631876" cy="584732"/>
              <a:chOff x="2977293" y="1635236"/>
              <a:chExt cx="631876" cy="584732"/>
            </a:xfrm>
          </p:grpSpPr>
          <p:sp>
            <p:nvSpPr>
              <p:cNvPr id="249" name="Google Shape;4449;p44"/>
              <p:cNvSpPr/>
              <p:nvPr/>
            </p:nvSpPr>
            <p:spPr>
              <a:xfrm>
                <a:off x="3392619" y="1635236"/>
                <a:ext cx="6432" cy="577192"/>
              </a:xfrm>
              <a:custGeom>
                <a:avLst/>
                <a:gdLst/>
                <a:ahLst/>
                <a:cxnLst/>
                <a:rect l="l" t="t" r="r" b="b"/>
                <a:pathLst>
                  <a:path w="203" h="18218" extrusionOk="0">
                    <a:moveTo>
                      <a:pt x="95" y="1"/>
                    </a:moveTo>
                    <a:cubicBezTo>
                      <a:pt x="48" y="1"/>
                      <a:pt x="0" y="48"/>
                      <a:pt x="0" y="96"/>
                    </a:cubicBezTo>
                    <a:lnTo>
                      <a:pt x="0" y="227"/>
                    </a:lnTo>
                    <a:cubicBezTo>
                      <a:pt x="0" y="274"/>
                      <a:pt x="48" y="322"/>
                      <a:pt x="95" y="322"/>
                    </a:cubicBezTo>
                    <a:cubicBezTo>
                      <a:pt x="155" y="322"/>
                      <a:pt x="202" y="274"/>
                      <a:pt x="179" y="227"/>
                    </a:cubicBezTo>
                    <a:lnTo>
                      <a:pt x="179" y="96"/>
                    </a:lnTo>
                    <a:cubicBezTo>
                      <a:pt x="179" y="48"/>
                      <a:pt x="131" y="1"/>
                      <a:pt x="95" y="1"/>
                    </a:cubicBezTo>
                    <a:close/>
                    <a:moveTo>
                      <a:pt x="95" y="667"/>
                    </a:moveTo>
                    <a:cubicBezTo>
                      <a:pt x="48" y="667"/>
                      <a:pt x="0" y="715"/>
                      <a:pt x="0" y="763"/>
                    </a:cubicBezTo>
                    <a:lnTo>
                      <a:pt x="0" y="1025"/>
                    </a:lnTo>
                    <a:cubicBezTo>
                      <a:pt x="0" y="1072"/>
                      <a:pt x="48" y="1120"/>
                      <a:pt x="95" y="1120"/>
                    </a:cubicBezTo>
                    <a:cubicBezTo>
                      <a:pt x="155" y="1120"/>
                      <a:pt x="202" y="1096"/>
                      <a:pt x="179" y="1036"/>
                    </a:cubicBezTo>
                    <a:lnTo>
                      <a:pt x="179" y="763"/>
                    </a:lnTo>
                    <a:cubicBezTo>
                      <a:pt x="179" y="715"/>
                      <a:pt x="131" y="667"/>
                      <a:pt x="95" y="667"/>
                    </a:cubicBezTo>
                    <a:close/>
                    <a:moveTo>
                      <a:pt x="95" y="1489"/>
                    </a:moveTo>
                    <a:cubicBezTo>
                      <a:pt x="48" y="1489"/>
                      <a:pt x="0" y="1536"/>
                      <a:pt x="0" y="1584"/>
                    </a:cubicBezTo>
                    <a:lnTo>
                      <a:pt x="0" y="1846"/>
                    </a:lnTo>
                    <a:cubicBezTo>
                      <a:pt x="0" y="1894"/>
                      <a:pt x="48" y="1941"/>
                      <a:pt x="95" y="1941"/>
                    </a:cubicBezTo>
                    <a:cubicBezTo>
                      <a:pt x="155" y="1941"/>
                      <a:pt x="202" y="1894"/>
                      <a:pt x="179" y="1846"/>
                    </a:cubicBezTo>
                    <a:lnTo>
                      <a:pt x="179" y="1584"/>
                    </a:lnTo>
                    <a:cubicBezTo>
                      <a:pt x="179" y="1536"/>
                      <a:pt x="131" y="1489"/>
                      <a:pt x="95" y="1489"/>
                    </a:cubicBezTo>
                    <a:close/>
                    <a:moveTo>
                      <a:pt x="95" y="2310"/>
                    </a:moveTo>
                    <a:cubicBezTo>
                      <a:pt x="48" y="2310"/>
                      <a:pt x="0" y="2358"/>
                      <a:pt x="0" y="2394"/>
                    </a:cubicBezTo>
                    <a:lnTo>
                      <a:pt x="0" y="2668"/>
                    </a:lnTo>
                    <a:cubicBezTo>
                      <a:pt x="0" y="2715"/>
                      <a:pt x="48" y="2763"/>
                      <a:pt x="95" y="2763"/>
                    </a:cubicBezTo>
                    <a:cubicBezTo>
                      <a:pt x="155" y="2763"/>
                      <a:pt x="202" y="2715"/>
                      <a:pt x="179" y="2668"/>
                    </a:cubicBezTo>
                    <a:lnTo>
                      <a:pt x="179" y="2394"/>
                    </a:lnTo>
                    <a:cubicBezTo>
                      <a:pt x="179" y="2358"/>
                      <a:pt x="131" y="2310"/>
                      <a:pt x="95" y="2310"/>
                    </a:cubicBezTo>
                    <a:close/>
                    <a:moveTo>
                      <a:pt x="95" y="3108"/>
                    </a:moveTo>
                    <a:cubicBezTo>
                      <a:pt x="48" y="3108"/>
                      <a:pt x="0" y="3156"/>
                      <a:pt x="0" y="3203"/>
                    </a:cubicBezTo>
                    <a:lnTo>
                      <a:pt x="0" y="3477"/>
                    </a:lnTo>
                    <a:cubicBezTo>
                      <a:pt x="0" y="3513"/>
                      <a:pt x="48" y="3561"/>
                      <a:pt x="95" y="3561"/>
                    </a:cubicBezTo>
                    <a:cubicBezTo>
                      <a:pt x="155" y="3561"/>
                      <a:pt x="202" y="3537"/>
                      <a:pt x="179" y="3477"/>
                    </a:cubicBezTo>
                    <a:lnTo>
                      <a:pt x="179" y="3203"/>
                    </a:lnTo>
                    <a:cubicBezTo>
                      <a:pt x="179" y="3156"/>
                      <a:pt x="131" y="3108"/>
                      <a:pt x="95" y="3108"/>
                    </a:cubicBezTo>
                    <a:close/>
                    <a:moveTo>
                      <a:pt x="95" y="3930"/>
                    </a:moveTo>
                    <a:cubicBezTo>
                      <a:pt x="48" y="3930"/>
                      <a:pt x="0" y="3977"/>
                      <a:pt x="0" y="4025"/>
                    </a:cubicBezTo>
                    <a:lnTo>
                      <a:pt x="0" y="4287"/>
                    </a:lnTo>
                    <a:cubicBezTo>
                      <a:pt x="0" y="4334"/>
                      <a:pt x="48" y="4382"/>
                      <a:pt x="95" y="4382"/>
                    </a:cubicBezTo>
                    <a:cubicBezTo>
                      <a:pt x="155" y="4382"/>
                      <a:pt x="202" y="4334"/>
                      <a:pt x="179" y="4287"/>
                    </a:cubicBezTo>
                    <a:lnTo>
                      <a:pt x="179" y="4025"/>
                    </a:lnTo>
                    <a:cubicBezTo>
                      <a:pt x="179" y="3977"/>
                      <a:pt x="131" y="3930"/>
                      <a:pt x="95" y="3930"/>
                    </a:cubicBezTo>
                    <a:close/>
                    <a:moveTo>
                      <a:pt x="95" y="4751"/>
                    </a:moveTo>
                    <a:cubicBezTo>
                      <a:pt x="48" y="4751"/>
                      <a:pt x="0" y="4799"/>
                      <a:pt x="0" y="4846"/>
                    </a:cubicBezTo>
                    <a:lnTo>
                      <a:pt x="0" y="5108"/>
                    </a:lnTo>
                    <a:cubicBezTo>
                      <a:pt x="0" y="5156"/>
                      <a:pt x="48" y="5204"/>
                      <a:pt x="95" y="5204"/>
                    </a:cubicBezTo>
                    <a:cubicBezTo>
                      <a:pt x="155" y="5204"/>
                      <a:pt x="202" y="5156"/>
                      <a:pt x="179" y="5108"/>
                    </a:cubicBezTo>
                    <a:lnTo>
                      <a:pt x="179" y="4846"/>
                    </a:lnTo>
                    <a:cubicBezTo>
                      <a:pt x="179" y="4799"/>
                      <a:pt x="131" y="4751"/>
                      <a:pt x="95" y="4751"/>
                    </a:cubicBezTo>
                    <a:close/>
                    <a:moveTo>
                      <a:pt x="95" y="5549"/>
                    </a:moveTo>
                    <a:cubicBezTo>
                      <a:pt x="48" y="5549"/>
                      <a:pt x="0" y="5597"/>
                      <a:pt x="0" y="5644"/>
                    </a:cubicBezTo>
                    <a:lnTo>
                      <a:pt x="0" y="5918"/>
                    </a:lnTo>
                    <a:cubicBezTo>
                      <a:pt x="0" y="5954"/>
                      <a:pt x="48" y="6001"/>
                      <a:pt x="95" y="6001"/>
                    </a:cubicBezTo>
                    <a:cubicBezTo>
                      <a:pt x="155" y="6001"/>
                      <a:pt x="202" y="5978"/>
                      <a:pt x="179" y="5918"/>
                    </a:cubicBezTo>
                    <a:lnTo>
                      <a:pt x="179" y="5644"/>
                    </a:lnTo>
                    <a:cubicBezTo>
                      <a:pt x="179" y="5597"/>
                      <a:pt x="131" y="5549"/>
                      <a:pt x="95" y="5549"/>
                    </a:cubicBezTo>
                    <a:close/>
                    <a:moveTo>
                      <a:pt x="95" y="6370"/>
                    </a:moveTo>
                    <a:cubicBezTo>
                      <a:pt x="48" y="6370"/>
                      <a:pt x="0" y="6418"/>
                      <a:pt x="0" y="6466"/>
                    </a:cubicBezTo>
                    <a:lnTo>
                      <a:pt x="0" y="6728"/>
                    </a:lnTo>
                    <a:cubicBezTo>
                      <a:pt x="0" y="6775"/>
                      <a:pt x="48" y="6823"/>
                      <a:pt x="95" y="6823"/>
                    </a:cubicBezTo>
                    <a:cubicBezTo>
                      <a:pt x="155" y="6823"/>
                      <a:pt x="202" y="6775"/>
                      <a:pt x="179" y="6728"/>
                    </a:cubicBezTo>
                    <a:lnTo>
                      <a:pt x="179" y="6466"/>
                    </a:lnTo>
                    <a:cubicBezTo>
                      <a:pt x="179" y="6418"/>
                      <a:pt x="131" y="6370"/>
                      <a:pt x="95" y="6370"/>
                    </a:cubicBezTo>
                    <a:close/>
                    <a:moveTo>
                      <a:pt x="95" y="7192"/>
                    </a:moveTo>
                    <a:cubicBezTo>
                      <a:pt x="48" y="7192"/>
                      <a:pt x="0" y="7240"/>
                      <a:pt x="0" y="7275"/>
                    </a:cubicBezTo>
                    <a:lnTo>
                      <a:pt x="0" y="7549"/>
                    </a:lnTo>
                    <a:cubicBezTo>
                      <a:pt x="0" y="7597"/>
                      <a:pt x="48" y="7644"/>
                      <a:pt x="95" y="7644"/>
                    </a:cubicBezTo>
                    <a:cubicBezTo>
                      <a:pt x="155" y="7644"/>
                      <a:pt x="202" y="7597"/>
                      <a:pt x="179" y="7549"/>
                    </a:cubicBezTo>
                    <a:lnTo>
                      <a:pt x="179" y="7275"/>
                    </a:lnTo>
                    <a:cubicBezTo>
                      <a:pt x="179" y="7240"/>
                      <a:pt x="131" y="7192"/>
                      <a:pt x="95" y="7192"/>
                    </a:cubicBezTo>
                    <a:close/>
                    <a:moveTo>
                      <a:pt x="95" y="8013"/>
                    </a:moveTo>
                    <a:cubicBezTo>
                      <a:pt x="48" y="8013"/>
                      <a:pt x="0" y="8049"/>
                      <a:pt x="0" y="8097"/>
                    </a:cubicBezTo>
                    <a:lnTo>
                      <a:pt x="0" y="8371"/>
                    </a:lnTo>
                    <a:cubicBezTo>
                      <a:pt x="0" y="8418"/>
                      <a:pt x="48" y="8454"/>
                      <a:pt x="95" y="8454"/>
                    </a:cubicBezTo>
                    <a:cubicBezTo>
                      <a:pt x="155" y="8454"/>
                      <a:pt x="202" y="8418"/>
                      <a:pt x="179" y="8371"/>
                    </a:cubicBezTo>
                    <a:lnTo>
                      <a:pt x="179" y="8097"/>
                    </a:lnTo>
                    <a:cubicBezTo>
                      <a:pt x="179" y="8049"/>
                      <a:pt x="131" y="8013"/>
                      <a:pt x="95" y="8013"/>
                    </a:cubicBezTo>
                    <a:close/>
                    <a:moveTo>
                      <a:pt x="95" y="8811"/>
                    </a:moveTo>
                    <a:cubicBezTo>
                      <a:pt x="48" y="8811"/>
                      <a:pt x="0" y="8859"/>
                      <a:pt x="0" y="8906"/>
                    </a:cubicBezTo>
                    <a:lnTo>
                      <a:pt x="0" y="9168"/>
                    </a:lnTo>
                    <a:cubicBezTo>
                      <a:pt x="0" y="9216"/>
                      <a:pt x="48" y="9264"/>
                      <a:pt x="95" y="9264"/>
                    </a:cubicBezTo>
                    <a:cubicBezTo>
                      <a:pt x="155" y="9264"/>
                      <a:pt x="202" y="9216"/>
                      <a:pt x="179" y="9168"/>
                    </a:cubicBezTo>
                    <a:lnTo>
                      <a:pt x="179" y="8906"/>
                    </a:lnTo>
                    <a:cubicBezTo>
                      <a:pt x="179" y="8859"/>
                      <a:pt x="131" y="8811"/>
                      <a:pt x="95" y="8811"/>
                    </a:cubicBezTo>
                    <a:close/>
                    <a:moveTo>
                      <a:pt x="95" y="9633"/>
                    </a:moveTo>
                    <a:cubicBezTo>
                      <a:pt x="48" y="9633"/>
                      <a:pt x="0" y="9680"/>
                      <a:pt x="0" y="9728"/>
                    </a:cubicBezTo>
                    <a:lnTo>
                      <a:pt x="0" y="9990"/>
                    </a:lnTo>
                    <a:cubicBezTo>
                      <a:pt x="0" y="10038"/>
                      <a:pt x="48" y="10085"/>
                      <a:pt x="95" y="10085"/>
                    </a:cubicBezTo>
                    <a:cubicBezTo>
                      <a:pt x="155" y="10085"/>
                      <a:pt x="202" y="10038"/>
                      <a:pt x="179" y="9990"/>
                    </a:cubicBezTo>
                    <a:lnTo>
                      <a:pt x="179" y="9728"/>
                    </a:lnTo>
                    <a:cubicBezTo>
                      <a:pt x="179" y="9680"/>
                      <a:pt x="131" y="9633"/>
                      <a:pt x="95" y="9633"/>
                    </a:cubicBezTo>
                    <a:close/>
                    <a:moveTo>
                      <a:pt x="95" y="10454"/>
                    </a:moveTo>
                    <a:cubicBezTo>
                      <a:pt x="48" y="10454"/>
                      <a:pt x="0" y="10502"/>
                      <a:pt x="0" y="10538"/>
                    </a:cubicBezTo>
                    <a:lnTo>
                      <a:pt x="0" y="10811"/>
                    </a:lnTo>
                    <a:cubicBezTo>
                      <a:pt x="0" y="10859"/>
                      <a:pt x="48" y="10895"/>
                      <a:pt x="95" y="10895"/>
                    </a:cubicBezTo>
                    <a:cubicBezTo>
                      <a:pt x="155" y="10895"/>
                      <a:pt x="202" y="10859"/>
                      <a:pt x="179" y="10811"/>
                    </a:cubicBezTo>
                    <a:lnTo>
                      <a:pt x="179" y="10538"/>
                    </a:lnTo>
                    <a:cubicBezTo>
                      <a:pt x="179" y="10502"/>
                      <a:pt x="131" y="10454"/>
                      <a:pt x="95" y="10454"/>
                    </a:cubicBezTo>
                    <a:close/>
                    <a:moveTo>
                      <a:pt x="95" y="11252"/>
                    </a:moveTo>
                    <a:cubicBezTo>
                      <a:pt x="48" y="11252"/>
                      <a:pt x="0" y="11300"/>
                      <a:pt x="0" y="11347"/>
                    </a:cubicBezTo>
                    <a:lnTo>
                      <a:pt x="0" y="11609"/>
                    </a:lnTo>
                    <a:cubicBezTo>
                      <a:pt x="0" y="11657"/>
                      <a:pt x="48" y="11704"/>
                      <a:pt x="95" y="11704"/>
                    </a:cubicBezTo>
                    <a:cubicBezTo>
                      <a:pt x="155" y="11704"/>
                      <a:pt x="202" y="11657"/>
                      <a:pt x="179" y="11609"/>
                    </a:cubicBezTo>
                    <a:lnTo>
                      <a:pt x="179" y="11347"/>
                    </a:lnTo>
                    <a:cubicBezTo>
                      <a:pt x="179" y="11300"/>
                      <a:pt x="131" y="11252"/>
                      <a:pt x="95" y="11252"/>
                    </a:cubicBezTo>
                    <a:close/>
                    <a:moveTo>
                      <a:pt x="95" y="12074"/>
                    </a:moveTo>
                    <a:cubicBezTo>
                      <a:pt x="48" y="12074"/>
                      <a:pt x="0" y="12121"/>
                      <a:pt x="0" y="12169"/>
                    </a:cubicBezTo>
                    <a:lnTo>
                      <a:pt x="0" y="12431"/>
                    </a:lnTo>
                    <a:cubicBezTo>
                      <a:pt x="0" y="12478"/>
                      <a:pt x="48" y="12526"/>
                      <a:pt x="95" y="12526"/>
                    </a:cubicBezTo>
                    <a:cubicBezTo>
                      <a:pt x="155" y="12526"/>
                      <a:pt x="202" y="12478"/>
                      <a:pt x="179" y="12431"/>
                    </a:cubicBezTo>
                    <a:lnTo>
                      <a:pt x="179" y="12169"/>
                    </a:lnTo>
                    <a:cubicBezTo>
                      <a:pt x="179" y="12121"/>
                      <a:pt x="131" y="12074"/>
                      <a:pt x="95" y="12074"/>
                    </a:cubicBezTo>
                    <a:close/>
                    <a:moveTo>
                      <a:pt x="95" y="12883"/>
                    </a:moveTo>
                    <a:cubicBezTo>
                      <a:pt x="48" y="12883"/>
                      <a:pt x="0" y="12919"/>
                      <a:pt x="0" y="12966"/>
                    </a:cubicBezTo>
                    <a:lnTo>
                      <a:pt x="0" y="13252"/>
                    </a:lnTo>
                    <a:cubicBezTo>
                      <a:pt x="0" y="13300"/>
                      <a:pt x="48" y="13336"/>
                      <a:pt x="95" y="13336"/>
                    </a:cubicBezTo>
                    <a:cubicBezTo>
                      <a:pt x="155" y="13336"/>
                      <a:pt x="202" y="13300"/>
                      <a:pt x="179" y="13240"/>
                    </a:cubicBezTo>
                    <a:lnTo>
                      <a:pt x="179" y="12966"/>
                    </a:lnTo>
                    <a:cubicBezTo>
                      <a:pt x="179" y="12919"/>
                      <a:pt x="131" y="12883"/>
                      <a:pt x="95" y="12883"/>
                    </a:cubicBezTo>
                    <a:close/>
                    <a:moveTo>
                      <a:pt x="95" y="13693"/>
                    </a:moveTo>
                    <a:cubicBezTo>
                      <a:pt x="48" y="13693"/>
                      <a:pt x="0" y="13740"/>
                      <a:pt x="0" y="13788"/>
                    </a:cubicBezTo>
                    <a:lnTo>
                      <a:pt x="0" y="14050"/>
                    </a:lnTo>
                    <a:cubicBezTo>
                      <a:pt x="0" y="14098"/>
                      <a:pt x="48" y="14145"/>
                      <a:pt x="95" y="14145"/>
                    </a:cubicBezTo>
                    <a:cubicBezTo>
                      <a:pt x="155" y="14145"/>
                      <a:pt x="202" y="14109"/>
                      <a:pt x="179" y="14050"/>
                    </a:cubicBezTo>
                    <a:lnTo>
                      <a:pt x="179" y="13788"/>
                    </a:lnTo>
                    <a:cubicBezTo>
                      <a:pt x="179" y="13740"/>
                      <a:pt x="131" y="13693"/>
                      <a:pt x="95" y="13693"/>
                    </a:cubicBezTo>
                    <a:close/>
                    <a:moveTo>
                      <a:pt x="95" y="14514"/>
                    </a:moveTo>
                    <a:cubicBezTo>
                      <a:pt x="48" y="14514"/>
                      <a:pt x="0" y="14562"/>
                      <a:pt x="0" y="14610"/>
                    </a:cubicBezTo>
                    <a:lnTo>
                      <a:pt x="0" y="14871"/>
                    </a:lnTo>
                    <a:cubicBezTo>
                      <a:pt x="0" y="14919"/>
                      <a:pt x="48" y="14967"/>
                      <a:pt x="95" y="14967"/>
                    </a:cubicBezTo>
                    <a:cubicBezTo>
                      <a:pt x="155" y="14967"/>
                      <a:pt x="202" y="14919"/>
                      <a:pt x="179" y="14871"/>
                    </a:cubicBezTo>
                    <a:lnTo>
                      <a:pt x="179" y="14610"/>
                    </a:lnTo>
                    <a:cubicBezTo>
                      <a:pt x="179" y="14562"/>
                      <a:pt x="131" y="14514"/>
                      <a:pt x="95" y="14514"/>
                    </a:cubicBezTo>
                    <a:close/>
                    <a:moveTo>
                      <a:pt x="95" y="15336"/>
                    </a:moveTo>
                    <a:cubicBezTo>
                      <a:pt x="48" y="15336"/>
                      <a:pt x="0" y="15372"/>
                      <a:pt x="0" y="15419"/>
                    </a:cubicBezTo>
                    <a:lnTo>
                      <a:pt x="0" y="15693"/>
                    </a:lnTo>
                    <a:cubicBezTo>
                      <a:pt x="0" y="15741"/>
                      <a:pt x="48" y="15776"/>
                      <a:pt x="95" y="15776"/>
                    </a:cubicBezTo>
                    <a:cubicBezTo>
                      <a:pt x="155" y="15776"/>
                      <a:pt x="202" y="15741"/>
                      <a:pt x="179" y="15693"/>
                    </a:cubicBezTo>
                    <a:lnTo>
                      <a:pt x="179" y="15419"/>
                    </a:lnTo>
                    <a:cubicBezTo>
                      <a:pt x="179" y="15372"/>
                      <a:pt x="131" y="15336"/>
                      <a:pt x="95" y="15336"/>
                    </a:cubicBezTo>
                    <a:close/>
                    <a:moveTo>
                      <a:pt x="95" y="16134"/>
                    </a:moveTo>
                    <a:cubicBezTo>
                      <a:pt x="48" y="16134"/>
                      <a:pt x="0" y="16181"/>
                      <a:pt x="0" y="16229"/>
                    </a:cubicBezTo>
                    <a:lnTo>
                      <a:pt x="0" y="16491"/>
                    </a:lnTo>
                    <a:cubicBezTo>
                      <a:pt x="0" y="16538"/>
                      <a:pt x="48" y="16586"/>
                      <a:pt x="95" y="16586"/>
                    </a:cubicBezTo>
                    <a:cubicBezTo>
                      <a:pt x="155" y="16586"/>
                      <a:pt x="202" y="16550"/>
                      <a:pt x="179" y="16491"/>
                    </a:cubicBezTo>
                    <a:lnTo>
                      <a:pt x="179" y="16229"/>
                    </a:lnTo>
                    <a:cubicBezTo>
                      <a:pt x="179" y="16181"/>
                      <a:pt x="131" y="16134"/>
                      <a:pt x="95" y="16134"/>
                    </a:cubicBezTo>
                    <a:close/>
                    <a:moveTo>
                      <a:pt x="95" y="16955"/>
                    </a:moveTo>
                    <a:cubicBezTo>
                      <a:pt x="48" y="16955"/>
                      <a:pt x="0" y="17003"/>
                      <a:pt x="0" y="17050"/>
                    </a:cubicBezTo>
                    <a:lnTo>
                      <a:pt x="0" y="17312"/>
                    </a:lnTo>
                    <a:cubicBezTo>
                      <a:pt x="0" y="17360"/>
                      <a:pt x="48" y="17407"/>
                      <a:pt x="95" y="17407"/>
                    </a:cubicBezTo>
                    <a:cubicBezTo>
                      <a:pt x="155" y="17407"/>
                      <a:pt x="202" y="17360"/>
                      <a:pt x="179" y="17312"/>
                    </a:cubicBezTo>
                    <a:lnTo>
                      <a:pt x="179" y="17050"/>
                    </a:lnTo>
                    <a:cubicBezTo>
                      <a:pt x="179" y="17003"/>
                      <a:pt x="131" y="16955"/>
                      <a:pt x="95" y="16955"/>
                    </a:cubicBezTo>
                    <a:close/>
                    <a:moveTo>
                      <a:pt x="95" y="17777"/>
                    </a:moveTo>
                    <a:cubicBezTo>
                      <a:pt x="48" y="17777"/>
                      <a:pt x="0" y="17824"/>
                      <a:pt x="0" y="17860"/>
                    </a:cubicBezTo>
                    <a:lnTo>
                      <a:pt x="0" y="18134"/>
                    </a:lnTo>
                    <a:cubicBezTo>
                      <a:pt x="0" y="18181"/>
                      <a:pt x="48" y="18217"/>
                      <a:pt x="95" y="18217"/>
                    </a:cubicBezTo>
                    <a:cubicBezTo>
                      <a:pt x="155" y="18217"/>
                      <a:pt x="202" y="18181"/>
                      <a:pt x="179" y="18134"/>
                    </a:cubicBezTo>
                    <a:lnTo>
                      <a:pt x="179" y="17860"/>
                    </a:lnTo>
                    <a:cubicBezTo>
                      <a:pt x="179" y="17824"/>
                      <a:pt x="131" y="17777"/>
                      <a:pt x="95" y="1777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450;p44"/>
              <p:cNvSpPr/>
              <p:nvPr/>
            </p:nvSpPr>
            <p:spPr>
              <a:xfrm>
                <a:off x="2977293" y="1861956"/>
                <a:ext cx="421757" cy="6051"/>
              </a:xfrm>
              <a:custGeom>
                <a:avLst/>
                <a:gdLst/>
                <a:ahLst/>
                <a:cxnLst/>
                <a:rect l="l" t="t" r="r" b="b"/>
                <a:pathLst>
                  <a:path w="13312" h="191" extrusionOk="0">
                    <a:moveTo>
                      <a:pt x="96" y="0"/>
                    </a:moveTo>
                    <a:cubicBezTo>
                      <a:pt x="48" y="0"/>
                      <a:pt x="0" y="48"/>
                      <a:pt x="0" y="95"/>
                    </a:cubicBezTo>
                    <a:cubicBezTo>
                      <a:pt x="0" y="143"/>
                      <a:pt x="48" y="191"/>
                      <a:pt x="96" y="191"/>
                    </a:cubicBezTo>
                    <a:lnTo>
                      <a:pt x="357" y="191"/>
                    </a:lnTo>
                    <a:cubicBezTo>
                      <a:pt x="417" y="191"/>
                      <a:pt x="453" y="155"/>
                      <a:pt x="453" y="95"/>
                    </a:cubicBezTo>
                    <a:cubicBezTo>
                      <a:pt x="453" y="48"/>
                      <a:pt x="405" y="0"/>
                      <a:pt x="357" y="0"/>
                    </a:cubicBezTo>
                    <a:close/>
                    <a:moveTo>
                      <a:pt x="905" y="0"/>
                    </a:moveTo>
                    <a:cubicBezTo>
                      <a:pt x="869" y="0"/>
                      <a:pt x="822" y="48"/>
                      <a:pt x="822" y="95"/>
                    </a:cubicBezTo>
                    <a:cubicBezTo>
                      <a:pt x="822" y="143"/>
                      <a:pt x="869" y="191"/>
                      <a:pt x="905" y="191"/>
                    </a:cubicBezTo>
                    <a:lnTo>
                      <a:pt x="1179" y="191"/>
                    </a:lnTo>
                    <a:cubicBezTo>
                      <a:pt x="1215" y="191"/>
                      <a:pt x="1262" y="155"/>
                      <a:pt x="1262" y="95"/>
                    </a:cubicBezTo>
                    <a:cubicBezTo>
                      <a:pt x="1262" y="48"/>
                      <a:pt x="1215" y="0"/>
                      <a:pt x="1179" y="0"/>
                    </a:cubicBezTo>
                    <a:close/>
                    <a:moveTo>
                      <a:pt x="1727" y="0"/>
                    </a:moveTo>
                    <a:cubicBezTo>
                      <a:pt x="1679" y="0"/>
                      <a:pt x="1643" y="48"/>
                      <a:pt x="1643" y="95"/>
                    </a:cubicBezTo>
                    <a:cubicBezTo>
                      <a:pt x="1643" y="143"/>
                      <a:pt x="1679" y="191"/>
                      <a:pt x="1727" y="191"/>
                    </a:cubicBezTo>
                    <a:lnTo>
                      <a:pt x="2001" y="191"/>
                    </a:lnTo>
                    <a:cubicBezTo>
                      <a:pt x="2036" y="191"/>
                      <a:pt x="2084" y="155"/>
                      <a:pt x="2084" y="95"/>
                    </a:cubicBezTo>
                    <a:cubicBezTo>
                      <a:pt x="2084" y="48"/>
                      <a:pt x="2036" y="0"/>
                      <a:pt x="2001" y="0"/>
                    </a:cubicBezTo>
                    <a:close/>
                    <a:moveTo>
                      <a:pt x="2536" y="0"/>
                    </a:moveTo>
                    <a:cubicBezTo>
                      <a:pt x="2489" y="0"/>
                      <a:pt x="2441" y="48"/>
                      <a:pt x="2441" y="95"/>
                    </a:cubicBezTo>
                    <a:cubicBezTo>
                      <a:pt x="2441" y="143"/>
                      <a:pt x="2489" y="191"/>
                      <a:pt x="2536" y="191"/>
                    </a:cubicBezTo>
                    <a:lnTo>
                      <a:pt x="2798" y="191"/>
                    </a:lnTo>
                    <a:cubicBezTo>
                      <a:pt x="2858" y="191"/>
                      <a:pt x="2894" y="155"/>
                      <a:pt x="2894" y="95"/>
                    </a:cubicBezTo>
                    <a:cubicBezTo>
                      <a:pt x="2894" y="48"/>
                      <a:pt x="2846" y="0"/>
                      <a:pt x="2798" y="0"/>
                    </a:cubicBezTo>
                    <a:close/>
                    <a:moveTo>
                      <a:pt x="3346" y="0"/>
                    </a:moveTo>
                    <a:cubicBezTo>
                      <a:pt x="3298" y="0"/>
                      <a:pt x="3263" y="48"/>
                      <a:pt x="3263" y="95"/>
                    </a:cubicBezTo>
                    <a:cubicBezTo>
                      <a:pt x="3263" y="143"/>
                      <a:pt x="3310" y="191"/>
                      <a:pt x="3346" y="191"/>
                    </a:cubicBezTo>
                    <a:lnTo>
                      <a:pt x="3620" y="191"/>
                    </a:lnTo>
                    <a:cubicBezTo>
                      <a:pt x="3667" y="191"/>
                      <a:pt x="3703" y="155"/>
                      <a:pt x="3703" y="95"/>
                    </a:cubicBezTo>
                    <a:cubicBezTo>
                      <a:pt x="3703" y="48"/>
                      <a:pt x="3656" y="0"/>
                      <a:pt x="3620" y="0"/>
                    </a:cubicBezTo>
                    <a:close/>
                    <a:moveTo>
                      <a:pt x="4167" y="0"/>
                    </a:moveTo>
                    <a:cubicBezTo>
                      <a:pt x="4120" y="0"/>
                      <a:pt x="4084" y="48"/>
                      <a:pt x="4084" y="95"/>
                    </a:cubicBezTo>
                    <a:cubicBezTo>
                      <a:pt x="4084" y="143"/>
                      <a:pt x="4120" y="191"/>
                      <a:pt x="4167" y="191"/>
                    </a:cubicBezTo>
                    <a:lnTo>
                      <a:pt x="4441" y="191"/>
                    </a:lnTo>
                    <a:cubicBezTo>
                      <a:pt x="4477" y="191"/>
                      <a:pt x="4525" y="155"/>
                      <a:pt x="4525" y="95"/>
                    </a:cubicBezTo>
                    <a:cubicBezTo>
                      <a:pt x="4525" y="48"/>
                      <a:pt x="4477" y="0"/>
                      <a:pt x="4441" y="0"/>
                    </a:cubicBezTo>
                    <a:close/>
                    <a:moveTo>
                      <a:pt x="4977" y="0"/>
                    </a:moveTo>
                    <a:cubicBezTo>
                      <a:pt x="4929" y="0"/>
                      <a:pt x="4882" y="48"/>
                      <a:pt x="4882" y="95"/>
                    </a:cubicBezTo>
                    <a:cubicBezTo>
                      <a:pt x="4882" y="143"/>
                      <a:pt x="4929" y="191"/>
                      <a:pt x="4977" y="191"/>
                    </a:cubicBezTo>
                    <a:lnTo>
                      <a:pt x="5239" y="191"/>
                    </a:lnTo>
                    <a:cubicBezTo>
                      <a:pt x="5299" y="191"/>
                      <a:pt x="5334" y="155"/>
                      <a:pt x="5334" y="95"/>
                    </a:cubicBezTo>
                    <a:cubicBezTo>
                      <a:pt x="5334" y="48"/>
                      <a:pt x="5287" y="0"/>
                      <a:pt x="5239" y="0"/>
                    </a:cubicBezTo>
                    <a:close/>
                    <a:moveTo>
                      <a:pt x="5787" y="0"/>
                    </a:moveTo>
                    <a:cubicBezTo>
                      <a:pt x="5739" y="0"/>
                      <a:pt x="5703" y="48"/>
                      <a:pt x="5703" y="95"/>
                    </a:cubicBezTo>
                    <a:cubicBezTo>
                      <a:pt x="5703" y="143"/>
                      <a:pt x="5751" y="191"/>
                      <a:pt x="5787" y="191"/>
                    </a:cubicBezTo>
                    <a:lnTo>
                      <a:pt x="6061" y="191"/>
                    </a:lnTo>
                    <a:cubicBezTo>
                      <a:pt x="6108" y="191"/>
                      <a:pt x="6144" y="155"/>
                      <a:pt x="6144" y="95"/>
                    </a:cubicBezTo>
                    <a:cubicBezTo>
                      <a:pt x="6144" y="48"/>
                      <a:pt x="6096" y="0"/>
                      <a:pt x="6061" y="0"/>
                    </a:cubicBezTo>
                    <a:close/>
                    <a:moveTo>
                      <a:pt x="6608" y="0"/>
                    </a:moveTo>
                    <a:cubicBezTo>
                      <a:pt x="6561" y="0"/>
                      <a:pt x="6525" y="48"/>
                      <a:pt x="6525" y="95"/>
                    </a:cubicBezTo>
                    <a:cubicBezTo>
                      <a:pt x="6525" y="143"/>
                      <a:pt x="6561" y="191"/>
                      <a:pt x="6608" y="191"/>
                    </a:cubicBezTo>
                    <a:lnTo>
                      <a:pt x="6882" y="191"/>
                    </a:lnTo>
                    <a:cubicBezTo>
                      <a:pt x="6918" y="191"/>
                      <a:pt x="6965" y="155"/>
                      <a:pt x="6965" y="95"/>
                    </a:cubicBezTo>
                    <a:cubicBezTo>
                      <a:pt x="6965" y="48"/>
                      <a:pt x="6918" y="0"/>
                      <a:pt x="6882" y="0"/>
                    </a:cubicBezTo>
                    <a:close/>
                    <a:moveTo>
                      <a:pt x="7418" y="0"/>
                    </a:moveTo>
                    <a:cubicBezTo>
                      <a:pt x="7370" y="0"/>
                      <a:pt x="7323" y="48"/>
                      <a:pt x="7323" y="95"/>
                    </a:cubicBezTo>
                    <a:cubicBezTo>
                      <a:pt x="7323" y="143"/>
                      <a:pt x="7370" y="191"/>
                      <a:pt x="7418" y="191"/>
                    </a:cubicBezTo>
                    <a:lnTo>
                      <a:pt x="7680" y="191"/>
                    </a:lnTo>
                    <a:cubicBezTo>
                      <a:pt x="7739" y="191"/>
                      <a:pt x="7787" y="155"/>
                      <a:pt x="7775" y="95"/>
                    </a:cubicBezTo>
                    <a:cubicBezTo>
                      <a:pt x="7775" y="48"/>
                      <a:pt x="7727" y="0"/>
                      <a:pt x="7680" y="0"/>
                    </a:cubicBezTo>
                    <a:close/>
                    <a:moveTo>
                      <a:pt x="8228" y="0"/>
                    </a:moveTo>
                    <a:cubicBezTo>
                      <a:pt x="8192" y="0"/>
                      <a:pt x="8144" y="48"/>
                      <a:pt x="8144" y="95"/>
                    </a:cubicBezTo>
                    <a:cubicBezTo>
                      <a:pt x="8144" y="143"/>
                      <a:pt x="8192" y="191"/>
                      <a:pt x="8228" y="191"/>
                    </a:cubicBezTo>
                    <a:lnTo>
                      <a:pt x="8501" y="191"/>
                    </a:lnTo>
                    <a:cubicBezTo>
                      <a:pt x="8549" y="191"/>
                      <a:pt x="8585" y="155"/>
                      <a:pt x="8585" y="95"/>
                    </a:cubicBezTo>
                    <a:cubicBezTo>
                      <a:pt x="8585" y="48"/>
                      <a:pt x="8549" y="0"/>
                      <a:pt x="8501" y="0"/>
                    </a:cubicBezTo>
                    <a:close/>
                    <a:moveTo>
                      <a:pt x="9049" y="0"/>
                    </a:moveTo>
                    <a:cubicBezTo>
                      <a:pt x="9001" y="0"/>
                      <a:pt x="8966" y="48"/>
                      <a:pt x="8966" y="95"/>
                    </a:cubicBezTo>
                    <a:cubicBezTo>
                      <a:pt x="8966" y="143"/>
                      <a:pt x="9001" y="191"/>
                      <a:pt x="9049" y="191"/>
                    </a:cubicBezTo>
                    <a:lnTo>
                      <a:pt x="9323" y="191"/>
                    </a:lnTo>
                    <a:cubicBezTo>
                      <a:pt x="9359" y="191"/>
                      <a:pt x="9406" y="155"/>
                      <a:pt x="9406" y="95"/>
                    </a:cubicBezTo>
                    <a:cubicBezTo>
                      <a:pt x="9406" y="48"/>
                      <a:pt x="9359" y="0"/>
                      <a:pt x="9323" y="0"/>
                    </a:cubicBezTo>
                    <a:close/>
                    <a:moveTo>
                      <a:pt x="9859" y="0"/>
                    </a:moveTo>
                    <a:cubicBezTo>
                      <a:pt x="9811" y="0"/>
                      <a:pt x="9763" y="48"/>
                      <a:pt x="9763" y="95"/>
                    </a:cubicBezTo>
                    <a:cubicBezTo>
                      <a:pt x="9763" y="143"/>
                      <a:pt x="9811" y="191"/>
                      <a:pt x="9859" y="191"/>
                    </a:cubicBezTo>
                    <a:lnTo>
                      <a:pt x="10121" y="191"/>
                    </a:lnTo>
                    <a:cubicBezTo>
                      <a:pt x="10180" y="191"/>
                      <a:pt x="10228" y="155"/>
                      <a:pt x="10216" y="95"/>
                    </a:cubicBezTo>
                    <a:cubicBezTo>
                      <a:pt x="10216" y="48"/>
                      <a:pt x="10168" y="0"/>
                      <a:pt x="10121" y="0"/>
                    </a:cubicBezTo>
                    <a:close/>
                    <a:moveTo>
                      <a:pt x="10668" y="0"/>
                    </a:moveTo>
                    <a:cubicBezTo>
                      <a:pt x="10633" y="0"/>
                      <a:pt x="10585" y="48"/>
                      <a:pt x="10585" y="95"/>
                    </a:cubicBezTo>
                    <a:cubicBezTo>
                      <a:pt x="10585" y="143"/>
                      <a:pt x="10633" y="191"/>
                      <a:pt x="10668" y="191"/>
                    </a:cubicBezTo>
                    <a:lnTo>
                      <a:pt x="10942" y="191"/>
                    </a:lnTo>
                    <a:cubicBezTo>
                      <a:pt x="10990" y="191"/>
                      <a:pt x="11025" y="155"/>
                      <a:pt x="11025" y="95"/>
                    </a:cubicBezTo>
                    <a:cubicBezTo>
                      <a:pt x="11025" y="48"/>
                      <a:pt x="10990" y="0"/>
                      <a:pt x="10942" y="0"/>
                    </a:cubicBezTo>
                    <a:close/>
                    <a:moveTo>
                      <a:pt x="11490" y="0"/>
                    </a:moveTo>
                    <a:cubicBezTo>
                      <a:pt x="11442" y="0"/>
                      <a:pt x="11406" y="48"/>
                      <a:pt x="11406" y="95"/>
                    </a:cubicBezTo>
                    <a:cubicBezTo>
                      <a:pt x="11406" y="143"/>
                      <a:pt x="11442" y="191"/>
                      <a:pt x="11490" y="191"/>
                    </a:cubicBezTo>
                    <a:lnTo>
                      <a:pt x="11764" y="191"/>
                    </a:lnTo>
                    <a:cubicBezTo>
                      <a:pt x="11799" y="191"/>
                      <a:pt x="11847" y="155"/>
                      <a:pt x="11847" y="95"/>
                    </a:cubicBezTo>
                    <a:cubicBezTo>
                      <a:pt x="11847" y="48"/>
                      <a:pt x="11799" y="0"/>
                      <a:pt x="11764" y="0"/>
                    </a:cubicBezTo>
                    <a:close/>
                    <a:moveTo>
                      <a:pt x="12299" y="0"/>
                    </a:moveTo>
                    <a:cubicBezTo>
                      <a:pt x="12252" y="0"/>
                      <a:pt x="12204" y="48"/>
                      <a:pt x="12204" y="95"/>
                    </a:cubicBezTo>
                    <a:cubicBezTo>
                      <a:pt x="12204" y="143"/>
                      <a:pt x="12252" y="191"/>
                      <a:pt x="12299" y="191"/>
                    </a:cubicBezTo>
                    <a:lnTo>
                      <a:pt x="12561" y="191"/>
                    </a:lnTo>
                    <a:cubicBezTo>
                      <a:pt x="12621" y="191"/>
                      <a:pt x="12669" y="155"/>
                      <a:pt x="12657" y="95"/>
                    </a:cubicBezTo>
                    <a:cubicBezTo>
                      <a:pt x="12657" y="48"/>
                      <a:pt x="12609" y="0"/>
                      <a:pt x="12561" y="0"/>
                    </a:cubicBezTo>
                    <a:close/>
                    <a:moveTo>
                      <a:pt x="13097" y="0"/>
                    </a:moveTo>
                    <a:cubicBezTo>
                      <a:pt x="13050" y="0"/>
                      <a:pt x="13002" y="48"/>
                      <a:pt x="13002" y="95"/>
                    </a:cubicBezTo>
                    <a:cubicBezTo>
                      <a:pt x="13002" y="143"/>
                      <a:pt x="13050" y="191"/>
                      <a:pt x="13097" y="191"/>
                    </a:cubicBezTo>
                    <a:lnTo>
                      <a:pt x="13204" y="191"/>
                    </a:lnTo>
                    <a:cubicBezTo>
                      <a:pt x="13264" y="191"/>
                      <a:pt x="13311" y="155"/>
                      <a:pt x="13288" y="95"/>
                    </a:cubicBezTo>
                    <a:cubicBezTo>
                      <a:pt x="13288" y="48"/>
                      <a:pt x="13240" y="0"/>
                      <a:pt x="13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451;p44"/>
              <p:cNvSpPr/>
              <p:nvPr/>
            </p:nvSpPr>
            <p:spPr>
              <a:xfrm>
                <a:off x="3391859" y="1635236"/>
                <a:ext cx="217310" cy="5703"/>
              </a:xfrm>
              <a:custGeom>
                <a:avLst/>
                <a:gdLst/>
                <a:ahLst/>
                <a:cxnLst/>
                <a:rect l="l" t="t" r="r" b="b"/>
                <a:pathLst>
                  <a:path w="6859" h="180" extrusionOk="0">
                    <a:moveTo>
                      <a:pt x="84" y="1"/>
                    </a:moveTo>
                    <a:cubicBezTo>
                      <a:pt x="48" y="1"/>
                      <a:pt x="0" y="48"/>
                      <a:pt x="0" y="96"/>
                    </a:cubicBezTo>
                    <a:cubicBezTo>
                      <a:pt x="0" y="143"/>
                      <a:pt x="48" y="179"/>
                      <a:pt x="84" y="179"/>
                    </a:cubicBezTo>
                    <a:lnTo>
                      <a:pt x="250" y="179"/>
                    </a:lnTo>
                    <a:cubicBezTo>
                      <a:pt x="310" y="179"/>
                      <a:pt x="346" y="143"/>
                      <a:pt x="346" y="96"/>
                    </a:cubicBezTo>
                    <a:cubicBezTo>
                      <a:pt x="346" y="48"/>
                      <a:pt x="298" y="1"/>
                      <a:pt x="250" y="1"/>
                    </a:cubicBezTo>
                    <a:close/>
                    <a:moveTo>
                      <a:pt x="798" y="1"/>
                    </a:moveTo>
                    <a:cubicBezTo>
                      <a:pt x="762" y="1"/>
                      <a:pt x="715" y="48"/>
                      <a:pt x="715" y="96"/>
                    </a:cubicBezTo>
                    <a:cubicBezTo>
                      <a:pt x="715" y="143"/>
                      <a:pt x="762" y="179"/>
                      <a:pt x="798" y="179"/>
                    </a:cubicBezTo>
                    <a:lnTo>
                      <a:pt x="1072" y="179"/>
                    </a:lnTo>
                    <a:cubicBezTo>
                      <a:pt x="1119" y="179"/>
                      <a:pt x="1155" y="143"/>
                      <a:pt x="1155" y="96"/>
                    </a:cubicBezTo>
                    <a:cubicBezTo>
                      <a:pt x="1155" y="48"/>
                      <a:pt x="1119" y="1"/>
                      <a:pt x="1072" y="1"/>
                    </a:cubicBezTo>
                    <a:close/>
                    <a:moveTo>
                      <a:pt x="1620" y="1"/>
                    </a:moveTo>
                    <a:cubicBezTo>
                      <a:pt x="1572" y="1"/>
                      <a:pt x="1536" y="48"/>
                      <a:pt x="1536" y="96"/>
                    </a:cubicBezTo>
                    <a:cubicBezTo>
                      <a:pt x="1536" y="143"/>
                      <a:pt x="1572" y="179"/>
                      <a:pt x="1620" y="179"/>
                    </a:cubicBezTo>
                    <a:lnTo>
                      <a:pt x="1893" y="179"/>
                    </a:lnTo>
                    <a:cubicBezTo>
                      <a:pt x="1929" y="179"/>
                      <a:pt x="1977" y="143"/>
                      <a:pt x="1977" y="96"/>
                    </a:cubicBezTo>
                    <a:cubicBezTo>
                      <a:pt x="1977" y="48"/>
                      <a:pt x="1929" y="1"/>
                      <a:pt x="1893" y="1"/>
                    </a:cubicBezTo>
                    <a:close/>
                    <a:moveTo>
                      <a:pt x="2429" y="1"/>
                    </a:moveTo>
                    <a:cubicBezTo>
                      <a:pt x="2382" y="1"/>
                      <a:pt x="2334" y="48"/>
                      <a:pt x="2334" y="96"/>
                    </a:cubicBezTo>
                    <a:cubicBezTo>
                      <a:pt x="2334" y="143"/>
                      <a:pt x="2382" y="179"/>
                      <a:pt x="2429" y="179"/>
                    </a:cubicBezTo>
                    <a:lnTo>
                      <a:pt x="2691" y="179"/>
                    </a:lnTo>
                    <a:cubicBezTo>
                      <a:pt x="2751" y="179"/>
                      <a:pt x="2786" y="143"/>
                      <a:pt x="2786" y="96"/>
                    </a:cubicBezTo>
                    <a:cubicBezTo>
                      <a:pt x="2786" y="48"/>
                      <a:pt x="2739" y="1"/>
                      <a:pt x="2691" y="1"/>
                    </a:cubicBezTo>
                    <a:close/>
                    <a:moveTo>
                      <a:pt x="3239" y="1"/>
                    </a:moveTo>
                    <a:cubicBezTo>
                      <a:pt x="3203" y="1"/>
                      <a:pt x="3155" y="48"/>
                      <a:pt x="3155" y="96"/>
                    </a:cubicBezTo>
                    <a:cubicBezTo>
                      <a:pt x="3155" y="143"/>
                      <a:pt x="3203" y="179"/>
                      <a:pt x="3239" y="179"/>
                    </a:cubicBezTo>
                    <a:lnTo>
                      <a:pt x="3513" y="179"/>
                    </a:lnTo>
                    <a:cubicBezTo>
                      <a:pt x="3572" y="179"/>
                      <a:pt x="3596" y="143"/>
                      <a:pt x="3596" y="96"/>
                    </a:cubicBezTo>
                    <a:cubicBezTo>
                      <a:pt x="3596" y="48"/>
                      <a:pt x="3560" y="1"/>
                      <a:pt x="3513" y="1"/>
                    </a:cubicBezTo>
                    <a:close/>
                    <a:moveTo>
                      <a:pt x="4060" y="1"/>
                    </a:moveTo>
                    <a:cubicBezTo>
                      <a:pt x="4013" y="1"/>
                      <a:pt x="3977" y="48"/>
                      <a:pt x="3977" y="96"/>
                    </a:cubicBezTo>
                    <a:cubicBezTo>
                      <a:pt x="3977" y="143"/>
                      <a:pt x="4013" y="179"/>
                      <a:pt x="4060" y="179"/>
                    </a:cubicBezTo>
                    <a:lnTo>
                      <a:pt x="4334" y="179"/>
                    </a:lnTo>
                    <a:cubicBezTo>
                      <a:pt x="4370" y="179"/>
                      <a:pt x="4417" y="143"/>
                      <a:pt x="4417" y="96"/>
                    </a:cubicBezTo>
                    <a:cubicBezTo>
                      <a:pt x="4417" y="48"/>
                      <a:pt x="4370" y="1"/>
                      <a:pt x="4334" y="1"/>
                    </a:cubicBezTo>
                    <a:close/>
                    <a:moveTo>
                      <a:pt x="4870" y="1"/>
                    </a:moveTo>
                    <a:cubicBezTo>
                      <a:pt x="4822" y="1"/>
                      <a:pt x="4775" y="48"/>
                      <a:pt x="4775" y="96"/>
                    </a:cubicBezTo>
                    <a:cubicBezTo>
                      <a:pt x="4775" y="143"/>
                      <a:pt x="4822" y="179"/>
                      <a:pt x="4870" y="179"/>
                    </a:cubicBezTo>
                    <a:lnTo>
                      <a:pt x="5132" y="179"/>
                    </a:lnTo>
                    <a:cubicBezTo>
                      <a:pt x="5191" y="179"/>
                      <a:pt x="5227" y="143"/>
                      <a:pt x="5227" y="96"/>
                    </a:cubicBezTo>
                    <a:cubicBezTo>
                      <a:pt x="5227" y="48"/>
                      <a:pt x="5179" y="1"/>
                      <a:pt x="5132" y="1"/>
                    </a:cubicBezTo>
                    <a:close/>
                    <a:moveTo>
                      <a:pt x="5680" y="1"/>
                    </a:moveTo>
                    <a:cubicBezTo>
                      <a:pt x="5644" y="1"/>
                      <a:pt x="5596" y="48"/>
                      <a:pt x="5596" y="96"/>
                    </a:cubicBezTo>
                    <a:cubicBezTo>
                      <a:pt x="5596" y="143"/>
                      <a:pt x="5644" y="179"/>
                      <a:pt x="5680" y="179"/>
                    </a:cubicBezTo>
                    <a:lnTo>
                      <a:pt x="5953" y="179"/>
                    </a:lnTo>
                    <a:cubicBezTo>
                      <a:pt x="6013" y="179"/>
                      <a:pt x="6037" y="143"/>
                      <a:pt x="6037" y="96"/>
                    </a:cubicBezTo>
                    <a:cubicBezTo>
                      <a:pt x="6037" y="48"/>
                      <a:pt x="6001" y="1"/>
                      <a:pt x="5953" y="1"/>
                    </a:cubicBezTo>
                    <a:close/>
                    <a:moveTo>
                      <a:pt x="6501" y="1"/>
                    </a:moveTo>
                    <a:cubicBezTo>
                      <a:pt x="6453" y="1"/>
                      <a:pt x="6418" y="48"/>
                      <a:pt x="6418" y="96"/>
                    </a:cubicBezTo>
                    <a:cubicBezTo>
                      <a:pt x="6418" y="143"/>
                      <a:pt x="6453" y="179"/>
                      <a:pt x="6501" y="179"/>
                    </a:cubicBezTo>
                    <a:lnTo>
                      <a:pt x="6775" y="179"/>
                    </a:lnTo>
                    <a:cubicBezTo>
                      <a:pt x="6811" y="179"/>
                      <a:pt x="6858" y="143"/>
                      <a:pt x="6858" y="96"/>
                    </a:cubicBezTo>
                    <a:cubicBezTo>
                      <a:pt x="6858" y="48"/>
                      <a:pt x="6811" y="1"/>
                      <a:pt x="6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452;p44"/>
              <p:cNvSpPr/>
              <p:nvPr/>
            </p:nvSpPr>
            <p:spPr>
              <a:xfrm>
                <a:off x="3406560" y="2214266"/>
                <a:ext cx="194689" cy="5703"/>
              </a:xfrm>
              <a:custGeom>
                <a:avLst/>
                <a:gdLst/>
                <a:ahLst/>
                <a:cxnLst/>
                <a:rect l="l" t="t" r="r" b="b"/>
                <a:pathLst>
                  <a:path w="6145" h="180" extrusionOk="0">
                    <a:moveTo>
                      <a:pt x="84" y="1"/>
                    </a:moveTo>
                    <a:cubicBezTo>
                      <a:pt x="36" y="1"/>
                      <a:pt x="1" y="48"/>
                      <a:pt x="1" y="96"/>
                    </a:cubicBezTo>
                    <a:cubicBezTo>
                      <a:pt x="1" y="144"/>
                      <a:pt x="36" y="179"/>
                      <a:pt x="84" y="179"/>
                    </a:cubicBezTo>
                    <a:lnTo>
                      <a:pt x="358" y="179"/>
                    </a:lnTo>
                    <a:cubicBezTo>
                      <a:pt x="417" y="179"/>
                      <a:pt x="453" y="155"/>
                      <a:pt x="441" y="96"/>
                    </a:cubicBezTo>
                    <a:cubicBezTo>
                      <a:pt x="441" y="48"/>
                      <a:pt x="394" y="1"/>
                      <a:pt x="358" y="1"/>
                    </a:cubicBezTo>
                    <a:close/>
                    <a:moveTo>
                      <a:pt x="905" y="1"/>
                    </a:moveTo>
                    <a:cubicBezTo>
                      <a:pt x="858" y="1"/>
                      <a:pt x="810" y="48"/>
                      <a:pt x="810" y="96"/>
                    </a:cubicBezTo>
                    <a:cubicBezTo>
                      <a:pt x="810" y="144"/>
                      <a:pt x="858" y="179"/>
                      <a:pt x="905" y="179"/>
                    </a:cubicBezTo>
                    <a:lnTo>
                      <a:pt x="1167" y="179"/>
                    </a:lnTo>
                    <a:cubicBezTo>
                      <a:pt x="1227" y="179"/>
                      <a:pt x="1263" y="155"/>
                      <a:pt x="1263" y="96"/>
                    </a:cubicBezTo>
                    <a:cubicBezTo>
                      <a:pt x="1263" y="48"/>
                      <a:pt x="1215" y="1"/>
                      <a:pt x="1167" y="1"/>
                    </a:cubicBezTo>
                    <a:close/>
                    <a:moveTo>
                      <a:pt x="1727" y="1"/>
                    </a:moveTo>
                    <a:cubicBezTo>
                      <a:pt x="1679" y="1"/>
                      <a:pt x="1632" y="48"/>
                      <a:pt x="1632" y="96"/>
                    </a:cubicBezTo>
                    <a:cubicBezTo>
                      <a:pt x="1632" y="144"/>
                      <a:pt x="1679" y="179"/>
                      <a:pt x="1727" y="179"/>
                    </a:cubicBezTo>
                    <a:lnTo>
                      <a:pt x="1989" y="179"/>
                    </a:lnTo>
                    <a:cubicBezTo>
                      <a:pt x="2037" y="179"/>
                      <a:pt x="2084" y="155"/>
                      <a:pt x="2084" y="96"/>
                    </a:cubicBezTo>
                    <a:cubicBezTo>
                      <a:pt x="2084" y="48"/>
                      <a:pt x="2037" y="1"/>
                      <a:pt x="1989" y="1"/>
                    </a:cubicBezTo>
                    <a:close/>
                    <a:moveTo>
                      <a:pt x="2525" y="1"/>
                    </a:moveTo>
                    <a:cubicBezTo>
                      <a:pt x="2477" y="1"/>
                      <a:pt x="2441" y="48"/>
                      <a:pt x="2441" y="96"/>
                    </a:cubicBezTo>
                    <a:cubicBezTo>
                      <a:pt x="2441" y="144"/>
                      <a:pt x="2477" y="179"/>
                      <a:pt x="2525" y="179"/>
                    </a:cubicBezTo>
                    <a:lnTo>
                      <a:pt x="2799" y="179"/>
                    </a:lnTo>
                    <a:cubicBezTo>
                      <a:pt x="2858" y="179"/>
                      <a:pt x="2894" y="155"/>
                      <a:pt x="2882" y="96"/>
                    </a:cubicBezTo>
                    <a:cubicBezTo>
                      <a:pt x="2882" y="48"/>
                      <a:pt x="2834" y="1"/>
                      <a:pt x="2799" y="1"/>
                    </a:cubicBezTo>
                    <a:close/>
                    <a:moveTo>
                      <a:pt x="3346" y="1"/>
                    </a:moveTo>
                    <a:cubicBezTo>
                      <a:pt x="3299" y="1"/>
                      <a:pt x="3251" y="48"/>
                      <a:pt x="3251" y="96"/>
                    </a:cubicBezTo>
                    <a:cubicBezTo>
                      <a:pt x="3251" y="144"/>
                      <a:pt x="3299" y="179"/>
                      <a:pt x="3346" y="179"/>
                    </a:cubicBezTo>
                    <a:lnTo>
                      <a:pt x="3608" y="179"/>
                    </a:lnTo>
                    <a:cubicBezTo>
                      <a:pt x="3668" y="179"/>
                      <a:pt x="3703" y="155"/>
                      <a:pt x="3703" y="96"/>
                    </a:cubicBezTo>
                    <a:cubicBezTo>
                      <a:pt x="3703" y="48"/>
                      <a:pt x="3656" y="1"/>
                      <a:pt x="3608" y="1"/>
                    </a:cubicBezTo>
                    <a:close/>
                    <a:moveTo>
                      <a:pt x="4168" y="1"/>
                    </a:moveTo>
                    <a:cubicBezTo>
                      <a:pt x="4120" y="1"/>
                      <a:pt x="4073" y="48"/>
                      <a:pt x="4073" y="96"/>
                    </a:cubicBezTo>
                    <a:cubicBezTo>
                      <a:pt x="4073" y="144"/>
                      <a:pt x="4120" y="179"/>
                      <a:pt x="4168" y="179"/>
                    </a:cubicBezTo>
                    <a:lnTo>
                      <a:pt x="4430" y="179"/>
                    </a:lnTo>
                    <a:cubicBezTo>
                      <a:pt x="4477" y="179"/>
                      <a:pt x="4525" y="155"/>
                      <a:pt x="4525" y="96"/>
                    </a:cubicBezTo>
                    <a:cubicBezTo>
                      <a:pt x="4525" y="48"/>
                      <a:pt x="4477" y="1"/>
                      <a:pt x="4430" y="1"/>
                    </a:cubicBezTo>
                    <a:close/>
                    <a:moveTo>
                      <a:pt x="4966" y="1"/>
                    </a:moveTo>
                    <a:cubicBezTo>
                      <a:pt x="4918" y="1"/>
                      <a:pt x="4882" y="48"/>
                      <a:pt x="4882" y="96"/>
                    </a:cubicBezTo>
                    <a:cubicBezTo>
                      <a:pt x="4882" y="144"/>
                      <a:pt x="4918" y="179"/>
                      <a:pt x="4966" y="179"/>
                    </a:cubicBezTo>
                    <a:lnTo>
                      <a:pt x="5251" y="179"/>
                    </a:lnTo>
                    <a:cubicBezTo>
                      <a:pt x="5299" y="179"/>
                      <a:pt x="5335" y="155"/>
                      <a:pt x="5323" y="96"/>
                    </a:cubicBezTo>
                    <a:cubicBezTo>
                      <a:pt x="5323" y="48"/>
                      <a:pt x="5275" y="1"/>
                      <a:pt x="5239" y="1"/>
                    </a:cubicBezTo>
                    <a:close/>
                    <a:moveTo>
                      <a:pt x="5787" y="1"/>
                    </a:moveTo>
                    <a:cubicBezTo>
                      <a:pt x="5739" y="1"/>
                      <a:pt x="5692" y="48"/>
                      <a:pt x="5692" y="96"/>
                    </a:cubicBezTo>
                    <a:cubicBezTo>
                      <a:pt x="5692" y="144"/>
                      <a:pt x="5739" y="179"/>
                      <a:pt x="5787" y="179"/>
                    </a:cubicBezTo>
                    <a:lnTo>
                      <a:pt x="6049" y="179"/>
                    </a:lnTo>
                    <a:cubicBezTo>
                      <a:pt x="6109" y="179"/>
                      <a:pt x="6144" y="155"/>
                      <a:pt x="6144" y="96"/>
                    </a:cubicBezTo>
                    <a:cubicBezTo>
                      <a:pt x="6144" y="48"/>
                      <a:pt x="6097"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4453;p44"/>
            <p:cNvSpPr/>
            <p:nvPr/>
          </p:nvSpPr>
          <p:spPr>
            <a:xfrm>
              <a:off x="3865259" y="3692603"/>
              <a:ext cx="43405" cy="43405"/>
            </a:xfrm>
            <a:custGeom>
              <a:avLst/>
              <a:gdLst/>
              <a:ahLst/>
              <a:cxnLst/>
              <a:rect l="l" t="t" r="r" b="b"/>
              <a:pathLst>
                <a:path w="1370" h="1370" extrusionOk="0">
                  <a:moveTo>
                    <a:pt x="679" y="0"/>
                  </a:moveTo>
                  <a:cubicBezTo>
                    <a:pt x="298" y="0"/>
                    <a:pt x="1" y="310"/>
                    <a:pt x="1" y="679"/>
                  </a:cubicBezTo>
                  <a:cubicBezTo>
                    <a:pt x="1" y="1060"/>
                    <a:pt x="298" y="1369"/>
                    <a:pt x="679" y="1369"/>
                  </a:cubicBezTo>
                  <a:cubicBezTo>
                    <a:pt x="1060" y="1369"/>
                    <a:pt x="1370" y="1060"/>
                    <a:pt x="1370" y="679"/>
                  </a:cubicBezTo>
                  <a:cubicBezTo>
                    <a:pt x="1370" y="310"/>
                    <a:pt x="1060"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4454;p44"/>
            <p:cNvGrpSpPr/>
            <p:nvPr/>
          </p:nvGrpSpPr>
          <p:grpSpPr>
            <a:xfrm>
              <a:off x="2977293" y="2973600"/>
              <a:ext cx="914040" cy="1305224"/>
              <a:chOff x="2977293" y="2973600"/>
              <a:chExt cx="914040" cy="1305224"/>
            </a:xfrm>
          </p:grpSpPr>
          <p:sp>
            <p:nvSpPr>
              <p:cNvPr id="245" name="Google Shape;4455;p44"/>
              <p:cNvSpPr/>
              <p:nvPr/>
            </p:nvSpPr>
            <p:spPr>
              <a:xfrm>
                <a:off x="3392619" y="2973980"/>
                <a:ext cx="6432" cy="1303323"/>
              </a:xfrm>
              <a:custGeom>
                <a:avLst/>
                <a:gdLst/>
                <a:ahLst/>
                <a:cxnLst/>
                <a:rect l="l" t="t" r="r" b="b"/>
                <a:pathLst>
                  <a:path w="203" h="41137" extrusionOk="0">
                    <a:moveTo>
                      <a:pt x="95" y="1"/>
                    </a:moveTo>
                    <a:cubicBezTo>
                      <a:pt x="48" y="1"/>
                      <a:pt x="0" y="48"/>
                      <a:pt x="0" y="96"/>
                    </a:cubicBezTo>
                    <a:lnTo>
                      <a:pt x="0" y="358"/>
                    </a:lnTo>
                    <a:cubicBezTo>
                      <a:pt x="0" y="406"/>
                      <a:pt x="48" y="441"/>
                      <a:pt x="95" y="441"/>
                    </a:cubicBezTo>
                    <a:cubicBezTo>
                      <a:pt x="155" y="441"/>
                      <a:pt x="202" y="406"/>
                      <a:pt x="179" y="358"/>
                    </a:cubicBezTo>
                    <a:lnTo>
                      <a:pt x="179" y="96"/>
                    </a:lnTo>
                    <a:cubicBezTo>
                      <a:pt x="179" y="48"/>
                      <a:pt x="131" y="1"/>
                      <a:pt x="95" y="1"/>
                    </a:cubicBezTo>
                    <a:close/>
                    <a:moveTo>
                      <a:pt x="95" y="810"/>
                    </a:moveTo>
                    <a:cubicBezTo>
                      <a:pt x="48" y="810"/>
                      <a:pt x="0" y="846"/>
                      <a:pt x="0" y="894"/>
                    </a:cubicBezTo>
                    <a:lnTo>
                      <a:pt x="0" y="1168"/>
                    </a:lnTo>
                    <a:cubicBezTo>
                      <a:pt x="0" y="1203"/>
                      <a:pt x="48" y="1251"/>
                      <a:pt x="95" y="1251"/>
                    </a:cubicBezTo>
                    <a:cubicBezTo>
                      <a:pt x="155" y="1251"/>
                      <a:pt x="202" y="1227"/>
                      <a:pt x="179" y="1168"/>
                    </a:cubicBezTo>
                    <a:lnTo>
                      <a:pt x="179" y="894"/>
                    </a:lnTo>
                    <a:cubicBezTo>
                      <a:pt x="179" y="846"/>
                      <a:pt x="131" y="810"/>
                      <a:pt x="95" y="810"/>
                    </a:cubicBezTo>
                    <a:close/>
                    <a:moveTo>
                      <a:pt x="95" y="1620"/>
                    </a:moveTo>
                    <a:cubicBezTo>
                      <a:pt x="48" y="1620"/>
                      <a:pt x="0" y="1668"/>
                      <a:pt x="0" y="1715"/>
                    </a:cubicBezTo>
                    <a:lnTo>
                      <a:pt x="0" y="1977"/>
                    </a:lnTo>
                    <a:cubicBezTo>
                      <a:pt x="0" y="2025"/>
                      <a:pt x="48" y="2072"/>
                      <a:pt x="95" y="2072"/>
                    </a:cubicBezTo>
                    <a:cubicBezTo>
                      <a:pt x="155" y="2072"/>
                      <a:pt x="202" y="2025"/>
                      <a:pt x="179" y="1977"/>
                    </a:cubicBezTo>
                    <a:lnTo>
                      <a:pt x="179" y="1715"/>
                    </a:lnTo>
                    <a:cubicBezTo>
                      <a:pt x="179" y="1668"/>
                      <a:pt x="131" y="1620"/>
                      <a:pt x="95" y="1620"/>
                    </a:cubicBezTo>
                    <a:close/>
                    <a:moveTo>
                      <a:pt x="95" y="2442"/>
                    </a:moveTo>
                    <a:cubicBezTo>
                      <a:pt x="48" y="2442"/>
                      <a:pt x="0" y="2489"/>
                      <a:pt x="0" y="2537"/>
                    </a:cubicBezTo>
                    <a:lnTo>
                      <a:pt x="0" y="2799"/>
                    </a:lnTo>
                    <a:cubicBezTo>
                      <a:pt x="0" y="2846"/>
                      <a:pt x="48" y="2894"/>
                      <a:pt x="95" y="2894"/>
                    </a:cubicBezTo>
                    <a:cubicBezTo>
                      <a:pt x="155" y="2894"/>
                      <a:pt x="202" y="2846"/>
                      <a:pt x="179" y="2799"/>
                    </a:cubicBezTo>
                    <a:lnTo>
                      <a:pt x="179" y="2537"/>
                    </a:lnTo>
                    <a:cubicBezTo>
                      <a:pt x="179" y="2489"/>
                      <a:pt x="131" y="2442"/>
                      <a:pt x="95" y="2442"/>
                    </a:cubicBezTo>
                    <a:close/>
                    <a:moveTo>
                      <a:pt x="95" y="3251"/>
                    </a:moveTo>
                    <a:cubicBezTo>
                      <a:pt x="48" y="3251"/>
                      <a:pt x="0" y="3287"/>
                      <a:pt x="0" y="3335"/>
                    </a:cubicBezTo>
                    <a:lnTo>
                      <a:pt x="0" y="3608"/>
                    </a:lnTo>
                    <a:cubicBezTo>
                      <a:pt x="0" y="3644"/>
                      <a:pt x="48" y="3692"/>
                      <a:pt x="95" y="3692"/>
                    </a:cubicBezTo>
                    <a:cubicBezTo>
                      <a:pt x="155" y="3692"/>
                      <a:pt x="202" y="3668"/>
                      <a:pt x="179" y="3608"/>
                    </a:cubicBezTo>
                    <a:lnTo>
                      <a:pt x="179" y="3335"/>
                    </a:lnTo>
                    <a:cubicBezTo>
                      <a:pt x="179" y="3287"/>
                      <a:pt x="131" y="3251"/>
                      <a:pt x="95" y="3251"/>
                    </a:cubicBezTo>
                    <a:close/>
                    <a:moveTo>
                      <a:pt x="95" y="4061"/>
                    </a:moveTo>
                    <a:cubicBezTo>
                      <a:pt x="48" y="4061"/>
                      <a:pt x="0" y="4108"/>
                      <a:pt x="0" y="4156"/>
                    </a:cubicBezTo>
                    <a:lnTo>
                      <a:pt x="0" y="4418"/>
                    </a:lnTo>
                    <a:cubicBezTo>
                      <a:pt x="0" y="4466"/>
                      <a:pt x="48" y="4513"/>
                      <a:pt x="95" y="4513"/>
                    </a:cubicBezTo>
                    <a:cubicBezTo>
                      <a:pt x="155" y="4513"/>
                      <a:pt x="202" y="4466"/>
                      <a:pt x="179" y="4418"/>
                    </a:cubicBezTo>
                    <a:lnTo>
                      <a:pt x="179" y="4156"/>
                    </a:lnTo>
                    <a:cubicBezTo>
                      <a:pt x="179" y="4108"/>
                      <a:pt x="131" y="4061"/>
                      <a:pt x="95" y="4061"/>
                    </a:cubicBezTo>
                    <a:close/>
                    <a:moveTo>
                      <a:pt x="95" y="4882"/>
                    </a:moveTo>
                    <a:cubicBezTo>
                      <a:pt x="48" y="4882"/>
                      <a:pt x="0" y="4930"/>
                      <a:pt x="0" y="4978"/>
                    </a:cubicBezTo>
                    <a:lnTo>
                      <a:pt x="0" y="5240"/>
                    </a:lnTo>
                    <a:cubicBezTo>
                      <a:pt x="0" y="5287"/>
                      <a:pt x="48" y="5335"/>
                      <a:pt x="95" y="5335"/>
                    </a:cubicBezTo>
                    <a:cubicBezTo>
                      <a:pt x="155" y="5335"/>
                      <a:pt x="202" y="5287"/>
                      <a:pt x="179" y="5240"/>
                    </a:cubicBezTo>
                    <a:lnTo>
                      <a:pt x="179" y="4978"/>
                    </a:lnTo>
                    <a:cubicBezTo>
                      <a:pt x="179" y="4930"/>
                      <a:pt x="131" y="4882"/>
                      <a:pt x="95" y="4882"/>
                    </a:cubicBezTo>
                    <a:close/>
                    <a:moveTo>
                      <a:pt x="95" y="5692"/>
                    </a:moveTo>
                    <a:cubicBezTo>
                      <a:pt x="48" y="5692"/>
                      <a:pt x="0" y="5728"/>
                      <a:pt x="0" y="5775"/>
                    </a:cubicBezTo>
                    <a:lnTo>
                      <a:pt x="0" y="6049"/>
                    </a:lnTo>
                    <a:cubicBezTo>
                      <a:pt x="0" y="6085"/>
                      <a:pt x="48" y="6132"/>
                      <a:pt x="95" y="6132"/>
                    </a:cubicBezTo>
                    <a:cubicBezTo>
                      <a:pt x="155" y="6132"/>
                      <a:pt x="202" y="6097"/>
                      <a:pt x="179" y="6049"/>
                    </a:cubicBezTo>
                    <a:lnTo>
                      <a:pt x="179" y="5775"/>
                    </a:lnTo>
                    <a:cubicBezTo>
                      <a:pt x="179" y="5728"/>
                      <a:pt x="131" y="5692"/>
                      <a:pt x="95" y="5692"/>
                    </a:cubicBezTo>
                    <a:close/>
                    <a:moveTo>
                      <a:pt x="95" y="6502"/>
                    </a:moveTo>
                    <a:cubicBezTo>
                      <a:pt x="48" y="6502"/>
                      <a:pt x="0" y="6549"/>
                      <a:pt x="0" y="6597"/>
                    </a:cubicBezTo>
                    <a:lnTo>
                      <a:pt x="0" y="6859"/>
                    </a:lnTo>
                    <a:cubicBezTo>
                      <a:pt x="0" y="6906"/>
                      <a:pt x="48" y="6954"/>
                      <a:pt x="95" y="6954"/>
                    </a:cubicBezTo>
                    <a:cubicBezTo>
                      <a:pt x="155" y="6954"/>
                      <a:pt x="202" y="6906"/>
                      <a:pt x="179" y="6859"/>
                    </a:cubicBezTo>
                    <a:lnTo>
                      <a:pt x="179" y="6597"/>
                    </a:lnTo>
                    <a:cubicBezTo>
                      <a:pt x="179" y="6549"/>
                      <a:pt x="131" y="6502"/>
                      <a:pt x="95" y="6502"/>
                    </a:cubicBezTo>
                    <a:close/>
                    <a:moveTo>
                      <a:pt x="95" y="7323"/>
                    </a:moveTo>
                    <a:cubicBezTo>
                      <a:pt x="48" y="7323"/>
                      <a:pt x="0" y="7371"/>
                      <a:pt x="0" y="7418"/>
                    </a:cubicBezTo>
                    <a:lnTo>
                      <a:pt x="0" y="7680"/>
                    </a:lnTo>
                    <a:cubicBezTo>
                      <a:pt x="0" y="7728"/>
                      <a:pt x="48" y="7776"/>
                      <a:pt x="95" y="7776"/>
                    </a:cubicBezTo>
                    <a:cubicBezTo>
                      <a:pt x="155" y="7776"/>
                      <a:pt x="202" y="7728"/>
                      <a:pt x="179" y="7680"/>
                    </a:cubicBezTo>
                    <a:lnTo>
                      <a:pt x="179" y="7418"/>
                    </a:lnTo>
                    <a:cubicBezTo>
                      <a:pt x="179" y="7371"/>
                      <a:pt x="131" y="7323"/>
                      <a:pt x="95" y="7323"/>
                    </a:cubicBezTo>
                    <a:close/>
                    <a:moveTo>
                      <a:pt x="95" y="8133"/>
                    </a:moveTo>
                    <a:cubicBezTo>
                      <a:pt x="48" y="8133"/>
                      <a:pt x="0" y="8168"/>
                      <a:pt x="0" y="8216"/>
                    </a:cubicBezTo>
                    <a:lnTo>
                      <a:pt x="0" y="8502"/>
                    </a:lnTo>
                    <a:cubicBezTo>
                      <a:pt x="0" y="8549"/>
                      <a:pt x="48" y="8585"/>
                      <a:pt x="95" y="8585"/>
                    </a:cubicBezTo>
                    <a:cubicBezTo>
                      <a:pt x="155" y="8585"/>
                      <a:pt x="202" y="8549"/>
                      <a:pt x="179" y="8478"/>
                    </a:cubicBezTo>
                    <a:lnTo>
                      <a:pt x="179" y="8216"/>
                    </a:lnTo>
                    <a:cubicBezTo>
                      <a:pt x="179" y="8168"/>
                      <a:pt x="131" y="8133"/>
                      <a:pt x="95" y="8133"/>
                    </a:cubicBezTo>
                    <a:close/>
                    <a:moveTo>
                      <a:pt x="95" y="8942"/>
                    </a:moveTo>
                    <a:cubicBezTo>
                      <a:pt x="48" y="8942"/>
                      <a:pt x="0" y="8990"/>
                      <a:pt x="0" y="9038"/>
                    </a:cubicBezTo>
                    <a:lnTo>
                      <a:pt x="0" y="9300"/>
                    </a:lnTo>
                    <a:cubicBezTo>
                      <a:pt x="0" y="9347"/>
                      <a:pt x="48" y="9395"/>
                      <a:pt x="95" y="9395"/>
                    </a:cubicBezTo>
                    <a:cubicBezTo>
                      <a:pt x="155" y="9395"/>
                      <a:pt x="202" y="9347"/>
                      <a:pt x="179" y="9300"/>
                    </a:cubicBezTo>
                    <a:lnTo>
                      <a:pt x="179" y="9038"/>
                    </a:lnTo>
                    <a:cubicBezTo>
                      <a:pt x="179" y="8990"/>
                      <a:pt x="131" y="8942"/>
                      <a:pt x="95" y="8942"/>
                    </a:cubicBezTo>
                    <a:close/>
                    <a:moveTo>
                      <a:pt x="95" y="9764"/>
                    </a:moveTo>
                    <a:cubicBezTo>
                      <a:pt x="48" y="9764"/>
                      <a:pt x="0" y="9812"/>
                      <a:pt x="0" y="9859"/>
                    </a:cubicBezTo>
                    <a:lnTo>
                      <a:pt x="0" y="10121"/>
                    </a:lnTo>
                    <a:cubicBezTo>
                      <a:pt x="0" y="10169"/>
                      <a:pt x="48" y="10216"/>
                      <a:pt x="95" y="10216"/>
                    </a:cubicBezTo>
                    <a:cubicBezTo>
                      <a:pt x="155" y="10216"/>
                      <a:pt x="202" y="10169"/>
                      <a:pt x="179" y="10121"/>
                    </a:cubicBezTo>
                    <a:lnTo>
                      <a:pt x="179" y="9859"/>
                    </a:lnTo>
                    <a:cubicBezTo>
                      <a:pt x="179" y="9812"/>
                      <a:pt x="131" y="9764"/>
                      <a:pt x="95" y="9764"/>
                    </a:cubicBezTo>
                    <a:close/>
                    <a:moveTo>
                      <a:pt x="95" y="10585"/>
                    </a:moveTo>
                    <a:cubicBezTo>
                      <a:pt x="48" y="10585"/>
                      <a:pt x="0" y="10633"/>
                      <a:pt x="0" y="10669"/>
                    </a:cubicBezTo>
                    <a:lnTo>
                      <a:pt x="0" y="10943"/>
                    </a:lnTo>
                    <a:cubicBezTo>
                      <a:pt x="0" y="10990"/>
                      <a:pt x="48" y="11026"/>
                      <a:pt x="95" y="11026"/>
                    </a:cubicBezTo>
                    <a:cubicBezTo>
                      <a:pt x="155" y="11026"/>
                      <a:pt x="202" y="10990"/>
                      <a:pt x="179" y="10943"/>
                    </a:cubicBezTo>
                    <a:lnTo>
                      <a:pt x="179" y="10669"/>
                    </a:lnTo>
                    <a:cubicBezTo>
                      <a:pt x="179" y="10633"/>
                      <a:pt x="131" y="10585"/>
                      <a:pt x="95" y="10585"/>
                    </a:cubicBezTo>
                    <a:close/>
                    <a:moveTo>
                      <a:pt x="95" y="11383"/>
                    </a:moveTo>
                    <a:cubicBezTo>
                      <a:pt x="48" y="11383"/>
                      <a:pt x="0" y="11431"/>
                      <a:pt x="0" y="11478"/>
                    </a:cubicBezTo>
                    <a:lnTo>
                      <a:pt x="0" y="11740"/>
                    </a:lnTo>
                    <a:cubicBezTo>
                      <a:pt x="0" y="11788"/>
                      <a:pt x="48" y="11836"/>
                      <a:pt x="95" y="11836"/>
                    </a:cubicBezTo>
                    <a:cubicBezTo>
                      <a:pt x="155" y="11836"/>
                      <a:pt x="202" y="11788"/>
                      <a:pt x="179" y="11740"/>
                    </a:cubicBezTo>
                    <a:lnTo>
                      <a:pt x="179" y="11478"/>
                    </a:lnTo>
                    <a:cubicBezTo>
                      <a:pt x="179" y="11431"/>
                      <a:pt x="131" y="11383"/>
                      <a:pt x="95" y="11383"/>
                    </a:cubicBezTo>
                    <a:close/>
                    <a:moveTo>
                      <a:pt x="95" y="12205"/>
                    </a:moveTo>
                    <a:cubicBezTo>
                      <a:pt x="48" y="12205"/>
                      <a:pt x="0" y="12252"/>
                      <a:pt x="0" y="12300"/>
                    </a:cubicBezTo>
                    <a:lnTo>
                      <a:pt x="0" y="12562"/>
                    </a:lnTo>
                    <a:cubicBezTo>
                      <a:pt x="0" y="12609"/>
                      <a:pt x="48" y="12657"/>
                      <a:pt x="95" y="12657"/>
                    </a:cubicBezTo>
                    <a:cubicBezTo>
                      <a:pt x="155" y="12657"/>
                      <a:pt x="202" y="12609"/>
                      <a:pt x="179" y="12562"/>
                    </a:cubicBezTo>
                    <a:lnTo>
                      <a:pt x="179" y="12300"/>
                    </a:lnTo>
                    <a:cubicBezTo>
                      <a:pt x="179" y="12252"/>
                      <a:pt x="131" y="12205"/>
                      <a:pt x="95" y="12205"/>
                    </a:cubicBezTo>
                    <a:close/>
                    <a:moveTo>
                      <a:pt x="95" y="13026"/>
                    </a:moveTo>
                    <a:cubicBezTo>
                      <a:pt x="48" y="13026"/>
                      <a:pt x="0" y="13074"/>
                      <a:pt x="0" y="13110"/>
                    </a:cubicBezTo>
                    <a:lnTo>
                      <a:pt x="0" y="13383"/>
                    </a:lnTo>
                    <a:cubicBezTo>
                      <a:pt x="0" y="13431"/>
                      <a:pt x="48" y="13467"/>
                      <a:pt x="95" y="13467"/>
                    </a:cubicBezTo>
                    <a:cubicBezTo>
                      <a:pt x="155" y="13467"/>
                      <a:pt x="202" y="13431"/>
                      <a:pt x="179" y="13383"/>
                    </a:cubicBezTo>
                    <a:lnTo>
                      <a:pt x="179" y="13110"/>
                    </a:lnTo>
                    <a:cubicBezTo>
                      <a:pt x="179" y="13062"/>
                      <a:pt x="131" y="13026"/>
                      <a:pt x="95" y="13026"/>
                    </a:cubicBezTo>
                    <a:close/>
                    <a:moveTo>
                      <a:pt x="95" y="13824"/>
                    </a:moveTo>
                    <a:cubicBezTo>
                      <a:pt x="48" y="13824"/>
                      <a:pt x="0" y="13872"/>
                      <a:pt x="0" y="13919"/>
                    </a:cubicBezTo>
                    <a:lnTo>
                      <a:pt x="0" y="14181"/>
                    </a:lnTo>
                    <a:cubicBezTo>
                      <a:pt x="0" y="14229"/>
                      <a:pt x="48" y="14276"/>
                      <a:pt x="95" y="14276"/>
                    </a:cubicBezTo>
                    <a:cubicBezTo>
                      <a:pt x="155" y="14276"/>
                      <a:pt x="202" y="14241"/>
                      <a:pt x="179" y="14181"/>
                    </a:cubicBezTo>
                    <a:lnTo>
                      <a:pt x="179" y="13919"/>
                    </a:lnTo>
                    <a:cubicBezTo>
                      <a:pt x="179" y="13872"/>
                      <a:pt x="131" y="13824"/>
                      <a:pt x="95" y="13824"/>
                    </a:cubicBezTo>
                    <a:close/>
                    <a:moveTo>
                      <a:pt x="95" y="14645"/>
                    </a:moveTo>
                    <a:cubicBezTo>
                      <a:pt x="48" y="14645"/>
                      <a:pt x="0" y="14693"/>
                      <a:pt x="0" y="14741"/>
                    </a:cubicBezTo>
                    <a:lnTo>
                      <a:pt x="0" y="15003"/>
                    </a:lnTo>
                    <a:cubicBezTo>
                      <a:pt x="0" y="15050"/>
                      <a:pt x="48" y="15098"/>
                      <a:pt x="95" y="15098"/>
                    </a:cubicBezTo>
                    <a:cubicBezTo>
                      <a:pt x="155" y="15098"/>
                      <a:pt x="202" y="15050"/>
                      <a:pt x="179" y="15003"/>
                    </a:cubicBezTo>
                    <a:lnTo>
                      <a:pt x="179" y="14741"/>
                    </a:lnTo>
                    <a:cubicBezTo>
                      <a:pt x="179" y="14693"/>
                      <a:pt x="131" y="14645"/>
                      <a:pt x="95" y="14645"/>
                    </a:cubicBezTo>
                    <a:close/>
                    <a:moveTo>
                      <a:pt x="95" y="15467"/>
                    </a:moveTo>
                    <a:cubicBezTo>
                      <a:pt x="48" y="15467"/>
                      <a:pt x="0" y="15515"/>
                      <a:pt x="0" y="15550"/>
                    </a:cubicBezTo>
                    <a:lnTo>
                      <a:pt x="0" y="15824"/>
                    </a:lnTo>
                    <a:cubicBezTo>
                      <a:pt x="0" y="15872"/>
                      <a:pt x="48" y="15908"/>
                      <a:pt x="95" y="15908"/>
                    </a:cubicBezTo>
                    <a:cubicBezTo>
                      <a:pt x="155" y="15908"/>
                      <a:pt x="202" y="15872"/>
                      <a:pt x="179" y="15824"/>
                    </a:cubicBezTo>
                    <a:lnTo>
                      <a:pt x="179" y="15550"/>
                    </a:lnTo>
                    <a:cubicBezTo>
                      <a:pt x="179" y="15515"/>
                      <a:pt x="131" y="15467"/>
                      <a:pt x="95" y="15467"/>
                    </a:cubicBezTo>
                    <a:close/>
                    <a:moveTo>
                      <a:pt x="95" y="16265"/>
                    </a:moveTo>
                    <a:cubicBezTo>
                      <a:pt x="48" y="16265"/>
                      <a:pt x="0" y="16312"/>
                      <a:pt x="0" y="16360"/>
                    </a:cubicBezTo>
                    <a:lnTo>
                      <a:pt x="0" y="16622"/>
                    </a:lnTo>
                    <a:cubicBezTo>
                      <a:pt x="0" y="16670"/>
                      <a:pt x="48" y="16717"/>
                      <a:pt x="95" y="16717"/>
                    </a:cubicBezTo>
                    <a:cubicBezTo>
                      <a:pt x="155" y="16717"/>
                      <a:pt x="202" y="16681"/>
                      <a:pt x="179" y="16622"/>
                    </a:cubicBezTo>
                    <a:lnTo>
                      <a:pt x="179" y="16360"/>
                    </a:lnTo>
                    <a:cubicBezTo>
                      <a:pt x="179" y="16312"/>
                      <a:pt x="131" y="16265"/>
                      <a:pt x="95" y="16265"/>
                    </a:cubicBezTo>
                    <a:close/>
                    <a:moveTo>
                      <a:pt x="95" y="17086"/>
                    </a:moveTo>
                    <a:cubicBezTo>
                      <a:pt x="48" y="17086"/>
                      <a:pt x="0" y="17134"/>
                      <a:pt x="0" y="17181"/>
                    </a:cubicBezTo>
                    <a:lnTo>
                      <a:pt x="0" y="17443"/>
                    </a:lnTo>
                    <a:cubicBezTo>
                      <a:pt x="0" y="17491"/>
                      <a:pt x="48" y="17539"/>
                      <a:pt x="95" y="17539"/>
                    </a:cubicBezTo>
                    <a:cubicBezTo>
                      <a:pt x="155" y="17539"/>
                      <a:pt x="202" y="17491"/>
                      <a:pt x="179" y="17443"/>
                    </a:cubicBezTo>
                    <a:lnTo>
                      <a:pt x="179" y="17181"/>
                    </a:lnTo>
                    <a:cubicBezTo>
                      <a:pt x="179" y="17134"/>
                      <a:pt x="131" y="17086"/>
                      <a:pt x="95" y="17086"/>
                    </a:cubicBezTo>
                    <a:close/>
                    <a:moveTo>
                      <a:pt x="95" y="17908"/>
                    </a:moveTo>
                    <a:cubicBezTo>
                      <a:pt x="48" y="17908"/>
                      <a:pt x="0" y="17955"/>
                      <a:pt x="0" y="17991"/>
                    </a:cubicBezTo>
                    <a:lnTo>
                      <a:pt x="0" y="18265"/>
                    </a:lnTo>
                    <a:cubicBezTo>
                      <a:pt x="0" y="18313"/>
                      <a:pt x="48" y="18348"/>
                      <a:pt x="95" y="18348"/>
                    </a:cubicBezTo>
                    <a:cubicBezTo>
                      <a:pt x="155" y="18348"/>
                      <a:pt x="202" y="18313"/>
                      <a:pt x="179" y="18265"/>
                    </a:cubicBezTo>
                    <a:lnTo>
                      <a:pt x="179" y="17991"/>
                    </a:lnTo>
                    <a:cubicBezTo>
                      <a:pt x="179" y="17955"/>
                      <a:pt x="131" y="17908"/>
                      <a:pt x="95" y="17908"/>
                    </a:cubicBezTo>
                    <a:close/>
                    <a:moveTo>
                      <a:pt x="95" y="18705"/>
                    </a:moveTo>
                    <a:cubicBezTo>
                      <a:pt x="48" y="18705"/>
                      <a:pt x="0" y="18753"/>
                      <a:pt x="0" y="18801"/>
                    </a:cubicBezTo>
                    <a:lnTo>
                      <a:pt x="0" y="19063"/>
                    </a:lnTo>
                    <a:cubicBezTo>
                      <a:pt x="0" y="19110"/>
                      <a:pt x="48" y="19158"/>
                      <a:pt x="95" y="19158"/>
                    </a:cubicBezTo>
                    <a:cubicBezTo>
                      <a:pt x="155" y="19158"/>
                      <a:pt x="202" y="19122"/>
                      <a:pt x="179" y="19063"/>
                    </a:cubicBezTo>
                    <a:lnTo>
                      <a:pt x="179" y="18801"/>
                    </a:lnTo>
                    <a:cubicBezTo>
                      <a:pt x="179" y="18753"/>
                      <a:pt x="131" y="18705"/>
                      <a:pt x="95" y="18705"/>
                    </a:cubicBezTo>
                    <a:close/>
                    <a:moveTo>
                      <a:pt x="95" y="19527"/>
                    </a:moveTo>
                    <a:cubicBezTo>
                      <a:pt x="48" y="19527"/>
                      <a:pt x="0" y="19575"/>
                      <a:pt x="0" y="19622"/>
                    </a:cubicBezTo>
                    <a:lnTo>
                      <a:pt x="0" y="19884"/>
                    </a:lnTo>
                    <a:cubicBezTo>
                      <a:pt x="0" y="19932"/>
                      <a:pt x="48" y="19979"/>
                      <a:pt x="95" y="19979"/>
                    </a:cubicBezTo>
                    <a:cubicBezTo>
                      <a:pt x="155" y="19979"/>
                      <a:pt x="202" y="19932"/>
                      <a:pt x="179" y="19884"/>
                    </a:cubicBezTo>
                    <a:lnTo>
                      <a:pt x="179" y="19622"/>
                    </a:lnTo>
                    <a:cubicBezTo>
                      <a:pt x="179" y="19575"/>
                      <a:pt x="131" y="19527"/>
                      <a:pt x="95" y="19527"/>
                    </a:cubicBezTo>
                    <a:close/>
                    <a:moveTo>
                      <a:pt x="95" y="20337"/>
                    </a:moveTo>
                    <a:cubicBezTo>
                      <a:pt x="48" y="20337"/>
                      <a:pt x="0" y="20372"/>
                      <a:pt x="0" y="20420"/>
                    </a:cubicBezTo>
                    <a:lnTo>
                      <a:pt x="0" y="20706"/>
                    </a:lnTo>
                    <a:cubicBezTo>
                      <a:pt x="0" y="20753"/>
                      <a:pt x="48" y="20789"/>
                      <a:pt x="95" y="20789"/>
                    </a:cubicBezTo>
                    <a:cubicBezTo>
                      <a:pt x="155" y="20789"/>
                      <a:pt x="202" y="20753"/>
                      <a:pt x="179" y="20694"/>
                    </a:cubicBezTo>
                    <a:lnTo>
                      <a:pt x="179" y="20420"/>
                    </a:lnTo>
                    <a:cubicBezTo>
                      <a:pt x="179" y="20372"/>
                      <a:pt x="131" y="20337"/>
                      <a:pt x="95" y="20337"/>
                    </a:cubicBezTo>
                    <a:close/>
                    <a:moveTo>
                      <a:pt x="95" y="21146"/>
                    </a:moveTo>
                    <a:cubicBezTo>
                      <a:pt x="48" y="21146"/>
                      <a:pt x="0" y="21194"/>
                      <a:pt x="0" y="21241"/>
                    </a:cubicBezTo>
                    <a:lnTo>
                      <a:pt x="0" y="21503"/>
                    </a:lnTo>
                    <a:cubicBezTo>
                      <a:pt x="0" y="21551"/>
                      <a:pt x="48" y="21599"/>
                      <a:pt x="95" y="21599"/>
                    </a:cubicBezTo>
                    <a:cubicBezTo>
                      <a:pt x="155" y="21599"/>
                      <a:pt x="202" y="21563"/>
                      <a:pt x="179" y="21503"/>
                    </a:cubicBezTo>
                    <a:lnTo>
                      <a:pt x="179" y="21241"/>
                    </a:lnTo>
                    <a:cubicBezTo>
                      <a:pt x="179" y="21194"/>
                      <a:pt x="131" y="21146"/>
                      <a:pt x="95" y="21146"/>
                    </a:cubicBezTo>
                    <a:close/>
                    <a:moveTo>
                      <a:pt x="95" y="21968"/>
                    </a:moveTo>
                    <a:cubicBezTo>
                      <a:pt x="48" y="21968"/>
                      <a:pt x="0" y="22015"/>
                      <a:pt x="0" y="22063"/>
                    </a:cubicBezTo>
                    <a:lnTo>
                      <a:pt x="0" y="22325"/>
                    </a:lnTo>
                    <a:cubicBezTo>
                      <a:pt x="0" y="22373"/>
                      <a:pt x="48" y="22420"/>
                      <a:pt x="95" y="22420"/>
                    </a:cubicBezTo>
                    <a:cubicBezTo>
                      <a:pt x="155" y="22420"/>
                      <a:pt x="202" y="22373"/>
                      <a:pt x="179" y="22325"/>
                    </a:cubicBezTo>
                    <a:lnTo>
                      <a:pt x="179" y="22063"/>
                    </a:lnTo>
                    <a:cubicBezTo>
                      <a:pt x="179" y="22015"/>
                      <a:pt x="131" y="21968"/>
                      <a:pt x="95" y="21968"/>
                    </a:cubicBezTo>
                    <a:close/>
                    <a:moveTo>
                      <a:pt x="95" y="22789"/>
                    </a:moveTo>
                    <a:cubicBezTo>
                      <a:pt x="48" y="22789"/>
                      <a:pt x="0" y="22837"/>
                      <a:pt x="0" y="22873"/>
                    </a:cubicBezTo>
                    <a:lnTo>
                      <a:pt x="0" y="23146"/>
                    </a:lnTo>
                    <a:cubicBezTo>
                      <a:pt x="0" y="23194"/>
                      <a:pt x="48" y="23230"/>
                      <a:pt x="95" y="23230"/>
                    </a:cubicBezTo>
                    <a:cubicBezTo>
                      <a:pt x="155" y="23230"/>
                      <a:pt x="202" y="23194"/>
                      <a:pt x="179" y="23146"/>
                    </a:cubicBezTo>
                    <a:lnTo>
                      <a:pt x="179" y="22873"/>
                    </a:lnTo>
                    <a:cubicBezTo>
                      <a:pt x="179" y="22837"/>
                      <a:pt x="131" y="22789"/>
                      <a:pt x="95" y="22789"/>
                    </a:cubicBezTo>
                    <a:close/>
                    <a:moveTo>
                      <a:pt x="95" y="23611"/>
                    </a:moveTo>
                    <a:cubicBezTo>
                      <a:pt x="48" y="23611"/>
                      <a:pt x="0" y="23647"/>
                      <a:pt x="0" y="23694"/>
                    </a:cubicBezTo>
                    <a:lnTo>
                      <a:pt x="0" y="23968"/>
                    </a:lnTo>
                    <a:cubicBezTo>
                      <a:pt x="0" y="24004"/>
                      <a:pt x="48" y="24051"/>
                      <a:pt x="95" y="24051"/>
                    </a:cubicBezTo>
                    <a:cubicBezTo>
                      <a:pt x="155" y="24051"/>
                      <a:pt x="202" y="24004"/>
                      <a:pt x="179" y="23968"/>
                    </a:cubicBezTo>
                    <a:lnTo>
                      <a:pt x="179" y="23694"/>
                    </a:lnTo>
                    <a:cubicBezTo>
                      <a:pt x="179" y="23647"/>
                      <a:pt x="131" y="23611"/>
                      <a:pt x="95" y="23611"/>
                    </a:cubicBezTo>
                    <a:close/>
                    <a:moveTo>
                      <a:pt x="95" y="24409"/>
                    </a:moveTo>
                    <a:cubicBezTo>
                      <a:pt x="48" y="24409"/>
                      <a:pt x="0" y="24456"/>
                      <a:pt x="0" y="24504"/>
                    </a:cubicBezTo>
                    <a:lnTo>
                      <a:pt x="0" y="24766"/>
                    </a:lnTo>
                    <a:cubicBezTo>
                      <a:pt x="0" y="24813"/>
                      <a:pt x="48" y="24861"/>
                      <a:pt x="95" y="24861"/>
                    </a:cubicBezTo>
                    <a:cubicBezTo>
                      <a:pt x="155" y="24861"/>
                      <a:pt x="202" y="24813"/>
                      <a:pt x="179" y="24766"/>
                    </a:cubicBezTo>
                    <a:lnTo>
                      <a:pt x="179" y="24504"/>
                    </a:lnTo>
                    <a:cubicBezTo>
                      <a:pt x="179" y="24456"/>
                      <a:pt x="131" y="24409"/>
                      <a:pt x="95" y="24409"/>
                    </a:cubicBezTo>
                    <a:close/>
                    <a:moveTo>
                      <a:pt x="95" y="25230"/>
                    </a:moveTo>
                    <a:cubicBezTo>
                      <a:pt x="48" y="25230"/>
                      <a:pt x="0" y="25278"/>
                      <a:pt x="0" y="25313"/>
                    </a:cubicBezTo>
                    <a:lnTo>
                      <a:pt x="0" y="25587"/>
                    </a:lnTo>
                    <a:cubicBezTo>
                      <a:pt x="0" y="25635"/>
                      <a:pt x="48" y="25671"/>
                      <a:pt x="95" y="25671"/>
                    </a:cubicBezTo>
                    <a:cubicBezTo>
                      <a:pt x="155" y="25671"/>
                      <a:pt x="202" y="25635"/>
                      <a:pt x="179" y="25587"/>
                    </a:cubicBezTo>
                    <a:lnTo>
                      <a:pt x="179" y="25313"/>
                    </a:lnTo>
                    <a:cubicBezTo>
                      <a:pt x="179" y="25266"/>
                      <a:pt x="131" y="25230"/>
                      <a:pt x="95" y="25230"/>
                    </a:cubicBezTo>
                    <a:close/>
                    <a:moveTo>
                      <a:pt x="95" y="26052"/>
                    </a:moveTo>
                    <a:cubicBezTo>
                      <a:pt x="48" y="26052"/>
                      <a:pt x="0" y="26087"/>
                      <a:pt x="0" y="26135"/>
                    </a:cubicBezTo>
                    <a:lnTo>
                      <a:pt x="0" y="26409"/>
                    </a:lnTo>
                    <a:cubicBezTo>
                      <a:pt x="0" y="26445"/>
                      <a:pt x="48" y="26492"/>
                      <a:pt x="95" y="26492"/>
                    </a:cubicBezTo>
                    <a:cubicBezTo>
                      <a:pt x="155" y="26492"/>
                      <a:pt x="202" y="26445"/>
                      <a:pt x="179" y="26409"/>
                    </a:cubicBezTo>
                    <a:lnTo>
                      <a:pt x="179" y="26135"/>
                    </a:lnTo>
                    <a:cubicBezTo>
                      <a:pt x="179" y="26087"/>
                      <a:pt x="131" y="26052"/>
                      <a:pt x="95" y="26052"/>
                    </a:cubicBezTo>
                    <a:close/>
                    <a:moveTo>
                      <a:pt x="95" y="26849"/>
                    </a:moveTo>
                    <a:cubicBezTo>
                      <a:pt x="48" y="26849"/>
                      <a:pt x="0" y="26897"/>
                      <a:pt x="0" y="26945"/>
                    </a:cubicBezTo>
                    <a:lnTo>
                      <a:pt x="0" y="27207"/>
                    </a:lnTo>
                    <a:cubicBezTo>
                      <a:pt x="0" y="27254"/>
                      <a:pt x="48" y="27302"/>
                      <a:pt x="95" y="27302"/>
                    </a:cubicBezTo>
                    <a:cubicBezTo>
                      <a:pt x="155" y="27302"/>
                      <a:pt x="202" y="27266"/>
                      <a:pt x="179" y="27207"/>
                    </a:cubicBezTo>
                    <a:lnTo>
                      <a:pt x="179" y="26945"/>
                    </a:lnTo>
                    <a:cubicBezTo>
                      <a:pt x="179" y="26897"/>
                      <a:pt x="131" y="26849"/>
                      <a:pt x="95" y="26849"/>
                    </a:cubicBezTo>
                    <a:close/>
                    <a:moveTo>
                      <a:pt x="95" y="27671"/>
                    </a:moveTo>
                    <a:cubicBezTo>
                      <a:pt x="48" y="27671"/>
                      <a:pt x="0" y="27718"/>
                      <a:pt x="0" y="27754"/>
                    </a:cubicBezTo>
                    <a:lnTo>
                      <a:pt x="0" y="28028"/>
                    </a:lnTo>
                    <a:cubicBezTo>
                      <a:pt x="0" y="28076"/>
                      <a:pt x="48" y="28111"/>
                      <a:pt x="95" y="28111"/>
                    </a:cubicBezTo>
                    <a:cubicBezTo>
                      <a:pt x="155" y="28111"/>
                      <a:pt x="202" y="28076"/>
                      <a:pt x="179" y="28028"/>
                    </a:cubicBezTo>
                    <a:lnTo>
                      <a:pt x="179" y="27754"/>
                    </a:lnTo>
                    <a:cubicBezTo>
                      <a:pt x="179" y="27718"/>
                      <a:pt x="131" y="27671"/>
                      <a:pt x="95" y="27671"/>
                    </a:cubicBezTo>
                    <a:close/>
                    <a:moveTo>
                      <a:pt x="95" y="28492"/>
                    </a:moveTo>
                    <a:cubicBezTo>
                      <a:pt x="48" y="28492"/>
                      <a:pt x="0" y="28528"/>
                      <a:pt x="0" y="28576"/>
                    </a:cubicBezTo>
                    <a:lnTo>
                      <a:pt x="0" y="28850"/>
                    </a:lnTo>
                    <a:cubicBezTo>
                      <a:pt x="0" y="28885"/>
                      <a:pt x="48" y="28933"/>
                      <a:pt x="95" y="28933"/>
                    </a:cubicBezTo>
                    <a:cubicBezTo>
                      <a:pt x="155" y="28933"/>
                      <a:pt x="202" y="28885"/>
                      <a:pt x="179" y="28850"/>
                    </a:cubicBezTo>
                    <a:lnTo>
                      <a:pt x="179" y="28576"/>
                    </a:lnTo>
                    <a:cubicBezTo>
                      <a:pt x="179" y="28528"/>
                      <a:pt x="131" y="28492"/>
                      <a:pt x="95" y="28492"/>
                    </a:cubicBezTo>
                    <a:close/>
                    <a:moveTo>
                      <a:pt x="95" y="29290"/>
                    </a:moveTo>
                    <a:cubicBezTo>
                      <a:pt x="48" y="29290"/>
                      <a:pt x="0" y="29338"/>
                      <a:pt x="0" y="29385"/>
                    </a:cubicBezTo>
                    <a:lnTo>
                      <a:pt x="0" y="29647"/>
                    </a:lnTo>
                    <a:cubicBezTo>
                      <a:pt x="0" y="29695"/>
                      <a:pt x="48" y="29743"/>
                      <a:pt x="95" y="29743"/>
                    </a:cubicBezTo>
                    <a:cubicBezTo>
                      <a:pt x="155" y="29743"/>
                      <a:pt x="202" y="29707"/>
                      <a:pt x="179" y="29647"/>
                    </a:cubicBezTo>
                    <a:lnTo>
                      <a:pt x="179" y="29385"/>
                    </a:lnTo>
                    <a:cubicBezTo>
                      <a:pt x="179" y="29338"/>
                      <a:pt x="131" y="29290"/>
                      <a:pt x="95" y="29290"/>
                    </a:cubicBezTo>
                    <a:close/>
                    <a:moveTo>
                      <a:pt x="95" y="30112"/>
                    </a:moveTo>
                    <a:cubicBezTo>
                      <a:pt x="48" y="30112"/>
                      <a:pt x="0" y="30159"/>
                      <a:pt x="0" y="30195"/>
                    </a:cubicBezTo>
                    <a:lnTo>
                      <a:pt x="0" y="30469"/>
                    </a:lnTo>
                    <a:cubicBezTo>
                      <a:pt x="0" y="30516"/>
                      <a:pt x="48" y="30552"/>
                      <a:pt x="95" y="30552"/>
                    </a:cubicBezTo>
                    <a:cubicBezTo>
                      <a:pt x="155" y="30552"/>
                      <a:pt x="202" y="30516"/>
                      <a:pt x="179" y="30469"/>
                    </a:cubicBezTo>
                    <a:lnTo>
                      <a:pt x="179" y="30195"/>
                    </a:lnTo>
                    <a:cubicBezTo>
                      <a:pt x="179" y="30159"/>
                      <a:pt x="131" y="30112"/>
                      <a:pt x="95" y="30112"/>
                    </a:cubicBezTo>
                    <a:close/>
                    <a:moveTo>
                      <a:pt x="95" y="30933"/>
                    </a:moveTo>
                    <a:cubicBezTo>
                      <a:pt x="48" y="30933"/>
                      <a:pt x="0" y="30969"/>
                      <a:pt x="0" y="31017"/>
                    </a:cubicBezTo>
                    <a:lnTo>
                      <a:pt x="0" y="31290"/>
                    </a:lnTo>
                    <a:cubicBezTo>
                      <a:pt x="0" y="31326"/>
                      <a:pt x="48" y="31374"/>
                      <a:pt x="95" y="31374"/>
                    </a:cubicBezTo>
                    <a:cubicBezTo>
                      <a:pt x="155" y="31374"/>
                      <a:pt x="202" y="31326"/>
                      <a:pt x="179" y="31290"/>
                    </a:cubicBezTo>
                    <a:lnTo>
                      <a:pt x="179" y="31017"/>
                    </a:lnTo>
                    <a:cubicBezTo>
                      <a:pt x="179" y="30969"/>
                      <a:pt x="131" y="30933"/>
                      <a:pt x="95" y="30933"/>
                    </a:cubicBezTo>
                    <a:close/>
                    <a:moveTo>
                      <a:pt x="95" y="31731"/>
                    </a:moveTo>
                    <a:cubicBezTo>
                      <a:pt x="48" y="31731"/>
                      <a:pt x="0" y="31779"/>
                      <a:pt x="0" y="31826"/>
                    </a:cubicBezTo>
                    <a:lnTo>
                      <a:pt x="0" y="32088"/>
                    </a:lnTo>
                    <a:cubicBezTo>
                      <a:pt x="0" y="32136"/>
                      <a:pt x="48" y="32183"/>
                      <a:pt x="95" y="32183"/>
                    </a:cubicBezTo>
                    <a:cubicBezTo>
                      <a:pt x="155" y="32183"/>
                      <a:pt x="202" y="32148"/>
                      <a:pt x="179" y="32088"/>
                    </a:cubicBezTo>
                    <a:lnTo>
                      <a:pt x="179" y="31826"/>
                    </a:lnTo>
                    <a:cubicBezTo>
                      <a:pt x="179" y="31779"/>
                      <a:pt x="131" y="31731"/>
                      <a:pt x="95" y="31731"/>
                    </a:cubicBezTo>
                    <a:close/>
                    <a:moveTo>
                      <a:pt x="95" y="32552"/>
                    </a:moveTo>
                    <a:cubicBezTo>
                      <a:pt x="48" y="32552"/>
                      <a:pt x="0" y="32600"/>
                      <a:pt x="0" y="32636"/>
                    </a:cubicBezTo>
                    <a:lnTo>
                      <a:pt x="0" y="32910"/>
                    </a:lnTo>
                    <a:cubicBezTo>
                      <a:pt x="0" y="32957"/>
                      <a:pt x="48" y="32993"/>
                      <a:pt x="95" y="32993"/>
                    </a:cubicBezTo>
                    <a:cubicBezTo>
                      <a:pt x="155" y="32993"/>
                      <a:pt x="202" y="32957"/>
                      <a:pt x="179" y="32910"/>
                    </a:cubicBezTo>
                    <a:lnTo>
                      <a:pt x="179" y="32636"/>
                    </a:lnTo>
                    <a:cubicBezTo>
                      <a:pt x="179" y="32600"/>
                      <a:pt x="131" y="32552"/>
                      <a:pt x="95" y="32552"/>
                    </a:cubicBezTo>
                    <a:close/>
                    <a:moveTo>
                      <a:pt x="95" y="33374"/>
                    </a:moveTo>
                    <a:cubicBezTo>
                      <a:pt x="48" y="33374"/>
                      <a:pt x="0" y="33410"/>
                      <a:pt x="0" y="33457"/>
                    </a:cubicBezTo>
                    <a:lnTo>
                      <a:pt x="0" y="33731"/>
                    </a:lnTo>
                    <a:cubicBezTo>
                      <a:pt x="0" y="33767"/>
                      <a:pt x="48" y="33814"/>
                      <a:pt x="95" y="33814"/>
                    </a:cubicBezTo>
                    <a:cubicBezTo>
                      <a:pt x="155" y="33814"/>
                      <a:pt x="202" y="33767"/>
                      <a:pt x="179" y="33731"/>
                    </a:cubicBezTo>
                    <a:lnTo>
                      <a:pt x="179" y="33457"/>
                    </a:lnTo>
                    <a:cubicBezTo>
                      <a:pt x="179" y="33410"/>
                      <a:pt x="131" y="33374"/>
                      <a:pt x="95" y="33374"/>
                    </a:cubicBezTo>
                    <a:close/>
                    <a:moveTo>
                      <a:pt x="95" y="34172"/>
                    </a:moveTo>
                    <a:cubicBezTo>
                      <a:pt x="48" y="34172"/>
                      <a:pt x="0" y="34219"/>
                      <a:pt x="0" y="34267"/>
                    </a:cubicBezTo>
                    <a:lnTo>
                      <a:pt x="0" y="34529"/>
                    </a:lnTo>
                    <a:cubicBezTo>
                      <a:pt x="0" y="34576"/>
                      <a:pt x="48" y="34624"/>
                      <a:pt x="95" y="34624"/>
                    </a:cubicBezTo>
                    <a:cubicBezTo>
                      <a:pt x="155" y="34624"/>
                      <a:pt x="202" y="34588"/>
                      <a:pt x="179" y="34529"/>
                    </a:cubicBezTo>
                    <a:lnTo>
                      <a:pt x="179" y="34267"/>
                    </a:lnTo>
                    <a:cubicBezTo>
                      <a:pt x="179" y="34219"/>
                      <a:pt x="131" y="34172"/>
                      <a:pt x="95" y="34172"/>
                    </a:cubicBezTo>
                    <a:close/>
                    <a:moveTo>
                      <a:pt x="95" y="34993"/>
                    </a:moveTo>
                    <a:cubicBezTo>
                      <a:pt x="48" y="34993"/>
                      <a:pt x="0" y="35041"/>
                      <a:pt x="0" y="35077"/>
                    </a:cubicBezTo>
                    <a:lnTo>
                      <a:pt x="0" y="35350"/>
                    </a:lnTo>
                    <a:cubicBezTo>
                      <a:pt x="0" y="35398"/>
                      <a:pt x="48" y="35434"/>
                      <a:pt x="95" y="35434"/>
                    </a:cubicBezTo>
                    <a:cubicBezTo>
                      <a:pt x="155" y="35434"/>
                      <a:pt x="202" y="35398"/>
                      <a:pt x="179" y="35350"/>
                    </a:cubicBezTo>
                    <a:lnTo>
                      <a:pt x="179" y="35077"/>
                    </a:lnTo>
                    <a:cubicBezTo>
                      <a:pt x="179" y="35041"/>
                      <a:pt x="131" y="34993"/>
                      <a:pt x="95" y="34993"/>
                    </a:cubicBezTo>
                    <a:close/>
                    <a:moveTo>
                      <a:pt x="95" y="35815"/>
                    </a:moveTo>
                    <a:cubicBezTo>
                      <a:pt x="48" y="35815"/>
                      <a:pt x="0" y="35850"/>
                      <a:pt x="0" y="35898"/>
                    </a:cubicBezTo>
                    <a:lnTo>
                      <a:pt x="0" y="36172"/>
                    </a:lnTo>
                    <a:cubicBezTo>
                      <a:pt x="0" y="36208"/>
                      <a:pt x="48" y="36255"/>
                      <a:pt x="95" y="36255"/>
                    </a:cubicBezTo>
                    <a:cubicBezTo>
                      <a:pt x="155" y="36255"/>
                      <a:pt x="202" y="36208"/>
                      <a:pt x="179" y="36172"/>
                    </a:cubicBezTo>
                    <a:lnTo>
                      <a:pt x="179" y="35898"/>
                    </a:lnTo>
                    <a:cubicBezTo>
                      <a:pt x="179" y="35850"/>
                      <a:pt x="131" y="35815"/>
                      <a:pt x="95" y="35815"/>
                    </a:cubicBezTo>
                    <a:close/>
                    <a:moveTo>
                      <a:pt x="95" y="36624"/>
                    </a:moveTo>
                    <a:cubicBezTo>
                      <a:pt x="48" y="36624"/>
                      <a:pt x="0" y="36672"/>
                      <a:pt x="0" y="36720"/>
                    </a:cubicBezTo>
                    <a:lnTo>
                      <a:pt x="0" y="36982"/>
                    </a:lnTo>
                    <a:cubicBezTo>
                      <a:pt x="0" y="37029"/>
                      <a:pt x="48" y="37077"/>
                      <a:pt x="95" y="37077"/>
                    </a:cubicBezTo>
                    <a:cubicBezTo>
                      <a:pt x="155" y="37077"/>
                      <a:pt x="202" y="37029"/>
                      <a:pt x="179" y="36982"/>
                    </a:cubicBezTo>
                    <a:lnTo>
                      <a:pt x="179" y="36720"/>
                    </a:lnTo>
                    <a:cubicBezTo>
                      <a:pt x="179" y="36672"/>
                      <a:pt x="131" y="36624"/>
                      <a:pt x="95" y="36624"/>
                    </a:cubicBezTo>
                    <a:close/>
                    <a:moveTo>
                      <a:pt x="95" y="37434"/>
                    </a:moveTo>
                    <a:cubicBezTo>
                      <a:pt x="48" y="37434"/>
                      <a:pt x="0" y="37482"/>
                      <a:pt x="0" y="37517"/>
                    </a:cubicBezTo>
                    <a:lnTo>
                      <a:pt x="0" y="37791"/>
                    </a:lnTo>
                    <a:cubicBezTo>
                      <a:pt x="0" y="37839"/>
                      <a:pt x="48" y="37874"/>
                      <a:pt x="95" y="37874"/>
                    </a:cubicBezTo>
                    <a:cubicBezTo>
                      <a:pt x="155" y="37874"/>
                      <a:pt x="202" y="37839"/>
                      <a:pt x="179" y="37791"/>
                    </a:cubicBezTo>
                    <a:lnTo>
                      <a:pt x="179" y="37517"/>
                    </a:lnTo>
                    <a:cubicBezTo>
                      <a:pt x="179" y="37470"/>
                      <a:pt x="131" y="37434"/>
                      <a:pt x="95" y="37434"/>
                    </a:cubicBezTo>
                    <a:close/>
                    <a:moveTo>
                      <a:pt x="95" y="38255"/>
                    </a:moveTo>
                    <a:cubicBezTo>
                      <a:pt x="48" y="38255"/>
                      <a:pt x="0" y="38291"/>
                      <a:pt x="0" y="38339"/>
                    </a:cubicBezTo>
                    <a:lnTo>
                      <a:pt x="0" y="38613"/>
                    </a:lnTo>
                    <a:cubicBezTo>
                      <a:pt x="0" y="38648"/>
                      <a:pt x="48" y="38696"/>
                      <a:pt x="95" y="38696"/>
                    </a:cubicBezTo>
                    <a:cubicBezTo>
                      <a:pt x="155" y="38696"/>
                      <a:pt x="202" y="38648"/>
                      <a:pt x="179" y="38613"/>
                    </a:cubicBezTo>
                    <a:lnTo>
                      <a:pt x="179" y="38339"/>
                    </a:lnTo>
                    <a:cubicBezTo>
                      <a:pt x="179" y="38291"/>
                      <a:pt x="131" y="38255"/>
                      <a:pt x="95" y="38255"/>
                    </a:cubicBezTo>
                    <a:close/>
                    <a:moveTo>
                      <a:pt x="95" y="39065"/>
                    </a:moveTo>
                    <a:cubicBezTo>
                      <a:pt x="48" y="39065"/>
                      <a:pt x="0" y="39113"/>
                      <a:pt x="0" y="39160"/>
                    </a:cubicBezTo>
                    <a:lnTo>
                      <a:pt x="0" y="39422"/>
                    </a:lnTo>
                    <a:cubicBezTo>
                      <a:pt x="0" y="39470"/>
                      <a:pt x="48" y="39518"/>
                      <a:pt x="95" y="39518"/>
                    </a:cubicBezTo>
                    <a:cubicBezTo>
                      <a:pt x="155" y="39518"/>
                      <a:pt x="202" y="39470"/>
                      <a:pt x="179" y="39422"/>
                    </a:cubicBezTo>
                    <a:lnTo>
                      <a:pt x="179" y="39160"/>
                    </a:lnTo>
                    <a:cubicBezTo>
                      <a:pt x="179" y="39113"/>
                      <a:pt x="131" y="39065"/>
                      <a:pt x="95" y="39065"/>
                    </a:cubicBezTo>
                    <a:close/>
                    <a:moveTo>
                      <a:pt x="95" y="39875"/>
                    </a:moveTo>
                    <a:cubicBezTo>
                      <a:pt x="48" y="39875"/>
                      <a:pt x="0" y="39922"/>
                      <a:pt x="0" y="39958"/>
                    </a:cubicBezTo>
                    <a:lnTo>
                      <a:pt x="0" y="40232"/>
                    </a:lnTo>
                    <a:cubicBezTo>
                      <a:pt x="0" y="40280"/>
                      <a:pt x="48" y="40315"/>
                      <a:pt x="95" y="40315"/>
                    </a:cubicBezTo>
                    <a:cubicBezTo>
                      <a:pt x="155" y="40315"/>
                      <a:pt x="202" y="40280"/>
                      <a:pt x="179" y="40232"/>
                    </a:cubicBezTo>
                    <a:lnTo>
                      <a:pt x="179" y="39958"/>
                    </a:lnTo>
                    <a:cubicBezTo>
                      <a:pt x="179" y="39922"/>
                      <a:pt x="131" y="39875"/>
                      <a:pt x="95" y="39875"/>
                    </a:cubicBezTo>
                    <a:close/>
                    <a:moveTo>
                      <a:pt x="95" y="40696"/>
                    </a:moveTo>
                    <a:cubicBezTo>
                      <a:pt x="48" y="40696"/>
                      <a:pt x="0" y="40732"/>
                      <a:pt x="0" y="40780"/>
                    </a:cubicBezTo>
                    <a:lnTo>
                      <a:pt x="0" y="41053"/>
                    </a:lnTo>
                    <a:cubicBezTo>
                      <a:pt x="0" y="41089"/>
                      <a:pt x="48" y="41137"/>
                      <a:pt x="95" y="41137"/>
                    </a:cubicBezTo>
                    <a:cubicBezTo>
                      <a:pt x="155" y="41137"/>
                      <a:pt x="202" y="41089"/>
                      <a:pt x="179" y="41053"/>
                    </a:cubicBezTo>
                    <a:lnTo>
                      <a:pt x="179" y="40780"/>
                    </a:lnTo>
                    <a:cubicBezTo>
                      <a:pt x="179" y="40732"/>
                      <a:pt x="131" y="40696"/>
                      <a:pt x="95" y="406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456;p44"/>
              <p:cNvSpPr/>
              <p:nvPr/>
            </p:nvSpPr>
            <p:spPr>
              <a:xfrm>
                <a:off x="3391859" y="3711454"/>
                <a:ext cx="499475" cy="5703"/>
              </a:xfrm>
              <a:custGeom>
                <a:avLst/>
                <a:gdLst/>
                <a:ahLst/>
                <a:cxnLst/>
                <a:rect l="l" t="t" r="r" b="b"/>
                <a:pathLst>
                  <a:path w="15765" h="180" extrusionOk="0">
                    <a:moveTo>
                      <a:pt x="84" y="0"/>
                    </a:moveTo>
                    <a:cubicBezTo>
                      <a:pt x="36" y="0"/>
                      <a:pt x="0" y="48"/>
                      <a:pt x="0" y="96"/>
                    </a:cubicBezTo>
                    <a:cubicBezTo>
                      <a:pt x="0" y="131"/>
                      <a:pt x="48" y="179"/>
                      <a:pt x="84" y="179"/>
                    </a:cubicBezTo>
                    <a:lnTo>
                      <a:pt x="191" y="179"/>
                    </a:lnTo>
                    <a:cubicBezTo>
                      <a:pt x="250" y="179"/>
                      <a:pt x="298" y="131"/>
                      <a:pt x="286" y="96"/>
                    </a:cubicBezTo>
                    <a:cubicBezTo>
                      <a:pt x="286" y="48"/>
                      <a:pt x="238" y="0"/>
                      <a:pt x="191" y="0"/>
                    </a:cubicBezTo>
                    <a:close/>
                    <a:moveTo>
                      <a:pt x="738" y="0"/>
                    </a:moveTo>
                    <a:cubicBezTo>
                      <a:pt x="703" y="0"/>
                      <a:pt x="655" y="48"/>
                      <a:pt x="655" y="96"/>
                    </a:cubicBezTo>
                    <a:cubicBezTo>
                      <a:pt x="655" y="131"/>
                      <a:pt x="703" y="179"/>
                      <a:pt x="738" y="179"/>
                    </a:cubicBezTo>
                    <a:lnTo>
                      <a:pt x="1012" y="179"/>
                    </a:lnTo>
                    <a:cubicBezTo>
                      <a:pt x="1060" y="179"/>
                      <a:pt x="1096" y="131"/>
                      <a:pt x="1096" y="96"/>
                    </a:cubicBezTo>
                    <a:cubicBezTo>
                      <a:pt x="1096" y="48"/>
                      <a:pt x="1048" y="0"/>
                      <a:pt x="1012" y="0"/>
                    </a:cubicBezTo>
                    <a:close/>
                    <a:moveTo>
                      <a:pt x="1560" y="0"/>
                    </a:moveTo>
                    <a:cubicBezTo>
                      <a:pt x="1512" y="0"/>
                      <a:pt x="1477" y="48"/>
                      <a:pt x="1477" y="96"/>
                    </a:cubicBezTo>
                    <a:cubicBezTo>
                      <a:pt x="1477" y="131"/>
                      <a:pt x="1512" y="179"/>
                      <a:pt x="1560" y="179"/>
                    </a:cubicBezTo>
                    <a:lnTo>
                      <a:pt x="1834" y="179"/>
                    </a:lnTo>
                    <a:cubicBezTo>
                      <a:pt x="1870" y="179"/>
                      <a:pt x="1917" y="131"/>
                      <a:pt x="1917" y="96"/>
                    </a:cubicBezTo>
                    <a:cubicBezTo>
                      <a:pt x="1917" y="48"/>
                      <a:pt x="1870" y="0"/>
                      <a:pt x="1834" y="0"/>
                    </a:cubicBezTo>
                    <a:close/>
                    <a:moveTo>
                      <a:pt x="2370" y="0"/>
                    </a:moveTo>
                    <a:cubicBezTo>
                      <a:pt x="2322" y="0"/>
                      <a:pt x="2274" y="48"/>
                      <a:pt x="2274" y="96"/>
                    </a:cubicBezTo>
                    <a:cubicBezTo>
                      <a:pt x="2274" y="131"/>
                      <a:pt x="2322" y="179"/>
                      <a:pt x="2370" y="179"/>
                    </a:cubicBezTo>
                    <a:lnTo>
                      <a:pt x="2632" y="179"/>
                    </a:lnTo>
                    <a:cubicBezTo>
                      <a:pt x="2691" y="179"/>
                      <a:pt x="2739" y="131"/>
                      <a:pt x="2727" y="96"/>
                    </a:cubicBezTo>
                    <a:cubicBezTo>
                      <a:pt x="2727" y="48"/>
                      <a:pt x="2679" y="0"/>
                      <a:pt x="2632" y="0"/>
                    </a:cubicBezTo>
                    <a:close/>
                    <a:moveTo>
                      <a:pt x="3179" y="0"/>
                    </a:moveTo>
                    <a:cubicBezTo>
                      <a:pt x="3144" y="0"/>
                      <a:pt x="3096" y="48"/>
                      <a:pt x="3096" y="96"/>
                    </a:cubicBezTo>
                    <a:cubicBezTo>
                      <a:pt x="3096" y="131"/>
                      <a:pt x="3144" y="179"/>
                      <a:pt x="3179" y="179"/>
                    </a:cubicBezTo>
                    <a:lnTo>
                      <a:pt x="3453" y="179"/>
                    </a:lnTo>
                    <a:cubicBezTo>
                      <a:pt x="3513" y="179"/>
                      <a:pt x="3536" y="131"/>
                      <a:pt x="3536" y="96"/>
                    </a:cubicBezTo>
                    <a:cubicBezTo>
                      <a:pt x="3536" y="48"/>
                      <a:pt x="3501" y="0"/>
                      <a:pt x="3453" y="0"/>
                    </a:cubicBezTo>
                    <a:close/>
                    <a:moveTo>
                      <a:pt x="4001" y="0"/>
                    </a:moveTo>
                    <a:cubicBezTo>
                      <a:pt x="3953" y="0"/>
                      <a:pt x="3917" y="48"/>
                      <a:pt x="3917" y="96"/>
                    </a:cubicBezTo>
                    <a:cubicBezTo>
                      <a:pt x="3917" y="131"/>
                      <a:pt x="3953" y="179"/>
                      <a:pt x="4001" y="179"/>
                    </a:cubicBezTo>
                    <a:lnTo>
                      <a:pt x="4275" y="179"/>
                    </a:lnTo>
                    <a:cubicBezTo>
                      <a:pt x="4310" y="179"/>
                      <a:pt x="4358" y="131"/>
                      <a:pt x="4358" y="96"/>
                    </a:cubicBezTo>
                    <a:cubicBezTo>
                      <a:pt x="4358" y="48"/>
                      <a:pt x="4310" y="0"/>
                      <a:pt x="4275" y="0"/>
                    </a:cubicBezTo>
                    <a:close/>
                    <a:moveTo>
                      <a:pt x="4810" y="0"/>
                    </a:moveTo>
                    <a:cubicBezTo>
                      <a:pt x="4763" y="0"/>
                      <a:pt x="4715" y="48"/>
                      <a:pt x="4715" y="96"/>
                    </a:cubicBezTo>
                    <a:cubicBezTo>
                      <a:pt x="4715" y="131"/>
                      <a:pt x="4763" y="179"/>
                      <a:pt x="4810" y="179"/>
                    </a:cubicBezTo>
                    <a:lnTo>
                      <a:pt x="5072" y="179"/>
                    </a:lnTo>
                    <a:cubicBezTo>
                      <a:pt x="5132" y="179"/>
                      <a:pt x="5179" y="131"/>
                      <a:pt x="5168" y="96"/>
                    </a:cubicBezTo>
                    <a:cubicBezTo>
                      <a:pt x="5168" y="48"/>
                      <a:pt x="5120" y="0"/>
                      <a:pt x="5072" y="0"/>
                    </a:cubicBezTo>
                    <a:close/>
                    <a:moveTo>
                      <a:pt x="5620" y="0"/>
                    </a:moveTo>
                    <a:cubicBezTo>
                      <a:pt x="5584" y="0"/>
                      <a:pt x="5537" y="48"/>
                      <a:pt x="5537" y="96"/>
                    </a:cubicBezTo>
                    <a:cubicBezTo>
                      <a:pt x="5537" y="131"/>
                      <a:pt x="5584" y="179"/>
                      <a:pt x="5620" y="179"/>
                    </a:cubicBezTo>
                    <a:lnTo>
                      <a:pt x="5894" y="179"/>
                    </a:lnTo>
                    <a:cubicBezTo>
                      <a:pt x="5953" y="179"/>
                      <a:pt x="5977" y="131"/>
                      <a:pt x="5977" y="96"/>
                    </a:cubicBezTo>
                    <a:cubicBezTo>
                      <a:pt x="5977" y="48"/>
                      <a:pt x="5941" y="0"/>
                      <a:pt x="5894" y="0"/>
                    </a:cubicBezTo>
                    <a:close/>
                    <a:moveTo>
                      <a:pt x="6442" y="0"/>
                    </a:moveTo>
                    <a:cubicBezTo>
                      <a:pt x="6394" y="0"/>
                      <a:pt x="6358" y="48"/>
                      <a:pt x="6358" y="96"/>
                    </a:cubicBezTo>
                    <a:cubicBezTo>
                      <a:pt x="6358" y="131"/>
                      <a:pt x="6394" y="179"/>
                      <a:pt x="6442" y="179"/>
                    </a:cubicBezTo>
                    <a:lnTo>
                      <a:pt x="6715" y="179"/>
                    </a:lnTo>
                    <a:cubicBezTo>
                      <a:pt x="6751" y="179"/>
                      <a:pt x="6799" y="131"/>
                      <a:pt x="6799" y="96"/>
                    </a:cubicBezTo>
                    <a:cubicBezTo>
                      <a:pt x="6799" y="48"/>
                      <a:pt x="6751" y="0"/>
                      <a:pt x="6715" y="0"/>
                    </a:cubicBezTo>
                    <a:close/>
                    <a:moveTo>
                      <a:pt x="7263" y="0"/>
                    </a:moveTo>
                    <a:cubicBezTo>
                      <a:pt x="7215" y="0"/>
                      <a:pt x="7168" y="48"/>
                      <a:pt x="7168" y="96"/>
                    </a:cubicBezTo>
                    <a:cubicBezTo>
                      <a:pt x="7168" y="131"/>
                      <a:pt x="7215" y="179"/>
                      <a:pt x="7263" y="179"/>
                    </a:cubicBezTo>
                    <a:lnTo>
                      <a:pt x="7525" y="179"/>
                    </a:lnTo>
                    <a:cubicBezTo>
                      <a:pt x="7573" y="179"/>
                      <a:pt x="7620" y="131"/>
                      <a:pt x="7620" y="96"/>
                    </a:cubicBezTo>
                    <a:cubicBezTo>
                      <a:pt x="7620" y="48"/>
                      <a:pt x="7573" y="0"/>
                      <a:pt x="7525" y="0"/>
                    </a:cubicBezTo>
                    <a:close/>
                    <a:moveTo>
                      <a:pt x="8061" y="0"/>
                    </a:moveTo>
                    <a:cubicBezTo>
                      <a:pt x="8025" y="0"/>
                      <a:pt x="7977" y="48"/>
                      <a:pt x="7977" y="96"/>
                    </a:cubicBezTo>
                    <a:cubicBezTo>
                      <a:pt x="7977" y="131"/>
                      <a:pt x="8025" y="179"/>
                      <a:pt x="8061" y="179"/>
                    </a:cubicBezTo>
                    <a:lnTo>
                      <a:pt x="8335" y="179"/>
                    </a:lnTo>
                    <a:cubicBezTo>
                      <a:pt x="8394" y="179"/>
                      <a:pt x="8418" y="131"/>
                      <a:pt x="8418" y="96"/>
                    </a:cubicBezTo>
                    <a:cubicBezTo>
                      <a:pt x="8418" y="48"/>
                      <a:pt x="8382" y="0"/>
                      <a:pt x="8335" y="0"/>
                    </a:cubicBezTo>
                    <a:close/>
                    <a:moveTo>
                      <a:pt x="8882" y="0"/>
                    </a:moveTo>
                    <a:cubicBezTo>
                      <a:pt x="8835" y="0"/>
                      <a:pt x="8799" y="48"/>
                      <a:pt x="8799" y="96"/>
                    </a:cubicBezTo>
                    <a:cubicBezTo>
                      <a:pt x="8799" y="131"/>
                      <a:pt x="8835" y="179"/>
                      <a:pt x="8882" y="179"/>
                    </a:cubicBezTo>
                    <a:lnTo>
                      <a:pt x="9156" y="179"/>
                    </a:lnTo>
                    <a:cubicBezTo>
                      <a:pt x="9192" y="179"/>
                      <a:pt x="9240" y="131"/>
                      <a:pt x="9240" y="96"/>
                    </a:cubicBezTo>
                    <a:cubicBezTo>
                      <a:pt x="9240" y="48"/>
                      <a:pt x="9192" y="0"/>
                      <a:pt x="9156" y="0"/>
                    </a:cubicBezTo>
                    <a:close/>
                    <a:moveTo>
                      <a:pt x="9704" y="0"/>
                    </a:moveTo>
                    <a:cubicBezTo>
                      <a:pt x="9656" y="0"/>
                      <a:pt x="9609" y="48"/>
                      <a:pt x="9609" y="96"/>
                    </a:cubicBezTo>
                    <a:cubicBezTo>
                      <a:pt x="9609" y="131"/>
                      <a:pt x="9656" y="179"/>
                      <a:pt x="9704" y="179"/>
                    </a:cubicBezTo>
                    <a:lnTo>
                      <a:pt x="9966" y="179"/>
                    </a:lnTo>
                    <a:cubicBezTo>
                      <a:pt x="10013" y="179"/>
                      <a:pt x="10061" y="131"/>
                      <a:pt x="10061" y="96"/>
                    </a:cubicBezTo>
                    <a:cubicBezTo>
                      <a:pt x="10061" y="48"/>
                      <a:pt x="10013" y="0"/>
                      <a:pt x="9966" y="0"/>
                    </a:cubicBezTo>
                    <a:close/>
                    <a:moveTo>
                      <a:pt x="10502" y="0"/>
                    </a:moveTo>
                    <a:cubicBezTo>
                      <a:pt x="10466" y="0"/>
                      <a:pt x="10418" y="48"/>
                      <a:pt x="10418" y="96"/>
                    </a:cubicBezTo>
                    <a:cubicBezTo>
                      <a:pt x="10418" y="131"/>
                      <a:pt x="10466" y="179"/>
                      <a:pt x="10502" y="179"/>
                    </a:cubicBezTo>
                    <a:lnTo>
                      <a:pt x="10775" y="179"/>
                    </a:lnTo>
                    <a:cubicBezTo>
                      <a:pt x="10835" y="179"/>
                      <a:pt x="10859" y="131"/>
                      <a:pt x="10859" y="96"/>
                    </a:cubicBezTo>
                    <a:cubicBezTo>
                      <a:pt x="10859" y="48"/>
                      <a:pt x="10823" y="0"/>
                      <a:pt x="10775" y="0"/>
                    </a:cubicBezTo>
                    <a:close/>
                    <a:moveTo>
                      <a:pt x="11323" y="0"/>
                    </a:moveTo>
                    <a:cubicBezTo>
                      <a:pt x="11275" y="0"/>
                      <a:pt x="11240" y="48"/>
                      <a:pt x="11240" y="96"/>
                    </a:cubicBezTo>
                    <a:cubicBezTo>
                      <a:pt x="11240" y="131"/>
                      <a:pt x="11275" y="179"/>
                      <a:pt x="11323" y="179"/>
                    </a:cubicBezTo>
                    <a:lnTo>
                      <a:pt x="11597" y="179"/>
                    </a:lnTo>
                    <a:cubicBezTo>
                      <a:pt x="11633" y="179"/>
                      <a:pt x="11680" y="131"/>
                      <a:pt x="11680" y="96"/>
                    </a:cubicBezTo>
                    <a:cubicBezTo>
                      <a:pt x="11680" y="48"/>
                      <a:pt x="11633" y="0"/>
                      <a:pt x="11597" y="0"/>
                    </a:cubicBezTo>
                    <a:close/>
                    <a:moveTo>
                      <a:pt x="12133" y="0"/>
                    </a:moveTo>
                    <a:cubicBezTo>
                      <a:pt x="12085" y="0"/>
                      <a:pt x="12037" y="48"/>
                      <a:pt x="12037" y="96"/>
                    </a:cubicBezTo>
                    <a:cubicBezTo>
                      <a:pt x="12037" y="131"/>
                      <a:pt x="12085" y="179"/>
                      <a:pt x="12133" y="179"/>
                    </a:cubicBezTo>
                    <a:lnTo>
                      <a:pt x="12407" y="179"/>
                    </a:lnTo>
                    <a:cubicBezTo>
                      <a:pt x="12454" y="179"/>
                      <a:pt x="12502" y="131"/>
                      <a:pt x="12490" y="96"/>
                    </a:cubicBezTo>
                    <a:cubicBezTo>
                      <a:pt x="12490" y="48"/>
                      <a:pt x="12442" y="0"/>
                      <a:pt x="12395" y="0"/>
                    </a:cubicBezTo>
                    <a:close/>
                    <a:moveTo>
                      <a:pt x="12942" y="0"/>
                    </a:moveTo>
                    <a:cubicBezTo>
                      <a:pt x="12907" y="0"/>
                      <a:pt x="12859" y="48"/>
                      <a:pt x="12859" y="96"/>
                    </a:cubicBezTo>
                    <a:cubicBezTo>
                      <a:pt x="12859" y="131"/>
                      <a:pt x="12907" y="179"/>
                      <a:pt x="12942" y="179"/>
                    </a:cubicBezTo>
                    <a:lnTo>
                      <a:pt x="13216" y="179"/>
                    </a:lnTo>
                    <a:cubicBezTo>
                      <a:pt x="13276" y="179"/>
                      <a:pt x="13323" y="131"/>
                      <a:pt x="13300" y="96"/>
                    </a:cubicBezTo>
                    <a:cubicBezTo>
                      <a:pt x="13300" y="48"/>
                      <a:pt x="13252" y="0"/>
                      <a:pt x="13216" y="0"/>
                    </a:cubicBezTo>
                    <a:close/>
                    <a:moveTo>
                      <a:pt x="13764" y="0"/>
                    </a:moveTo>
                    <a:cubicBezTo>
                      <a:pt x="13716" y="0"/>
                      <a:pt x="13681" y="48"/>
                      <a:pt x="13681" y="96"/>
                    </a:cubicBezTo>
                    <a:cubicBezTo>
                      <a:pt x="13681" y="131"/>
                      <a:pt x="13716" y="179"/>
                      <a:pt x="13764" y="179"/>
                    </a:cubicBezTo>
                    <a:lnTo>
                      <a:pt x="14038" y="179"/>
                    </a:lnTo>
                    <a:cubicBezTo>
                      <a:pt x="14073" y="179"/>
                      <a:pt x="14121" y="131"/>
                      <a:pt x="14121" y="96"/>
                    </a:cubicBezTo>
                    <a:cubicBezTo>
                      <a:pt x="14121" y="48"/>
                      <a:pt x="14073" y="0"/>
                      <a:pt x="14038" y="0"/>
                    </a:cubicBezTo>
                    <a:close/>
                    <a:moveTo>
                      <a:pt x="14585" y="0"/>
                    </a:moveTo>
                    <a:cubicBezTo>
                      <a:pt x="14538" y="0"/>
                      <a:pt x="14490" y="48"/>
                      <a:pt x="14490" y="96"/>
                    </a:cubicBezTo>
                    <a:cubicBezTo>
                      <a:pt x="14490" y="131"/>
                      <a:pt x="14538" y="179"/>
                      <a:pt x="14585" y="179"/>
                    </a:cubicBezTo>
                    <a:lnTo>
                      <a:pt x="14847" y="179"/>
                    </a:lnTo>
                    <a:cubicBezTo>
                      <a:pt x="14895" y="179"/>
                      <a:pt x="14943" y="131"/>
                      <a:pt x="14943" y="96"/>
                    </a:cubicBezTo>
                    <a:cubicBezTo>
                      <a:pt x="14943" y="48"/>
                      <a:pt x="14895" y="0"/>
                      <a:pt x="14847" y="0"/>
                    </a:cubicBezTo>
                    <a:close/>
                    <a:moveTo>
                      <a:pt x="15383" y="0"/>
                    </a:moveTo>
                    <a:cubicBezTo>
                      <a:pt x="15347" y="0"/>
                      <a:pt x="15300" y="48"/>
                      <a:pt x="15300" y="96"/>
                    </a:cubicBezTo>
                    <a:cubicBezTo>
                      <a:pt x="15300" y="131"/>
                      <a:pt x="15347" y="179"/>
                      <a:pt x="15383" y="179"/>
                    </a:cubicBezTo>
                    <a:lnTo>
                      <a:pt x="15657" y="179"/>
                    </a:lnTo>
                    <a:cubicBezTo>
                      <a:pt x="15717" y="179"/>
                      <a:pt x="15764" y="131"/>
                      <a:pt x="15740" y="96"/>
                    </a:cubicBezTo>
                    <a:cubicBezTo>
                      <a:pt x="15740" y="48"/>
                      <a:pt x="15705" y="0"/>
                      <a:pt x="15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457;p44"/>
              <p:cNvSpPr/>
              <p:nvPr/>
            </p:nvSpPr>
            <p:spPr>
              <a:xfrm>
                <a:off x="2977293" y="4273121"/>
                <a:ext cx="420617" cy="5703"/>
              </a:xfrm>
              <a:custGeom>
                <a:avLst/>
                <a:gdLst/>
                <a:ahLst/>
                <a:cxnLst/>
                <a:rect l="l" t="t" r="r" b="b"/>
                <a:pathLst>
                  <a:path w="13276" h="180" extrusionOk="0">
                    <a:moveTo>
                      <a:pt x="96" y="1"/>
                    </a:moveTo>
                    <a:cubicBezTo>
                      <a:pt x="48" y="1"/>
                      <a:pt x="0" y="48"/>
                      <a:pt x="0" y="84"/>
                    </a:cubicBezTo>
                    <a:cubicBezTo>
                      <a:pt x="0" y="132"/>
                      <a:pt x="48" y="179"/>
                      <a:pt x="96" y="179"/>
                    </a:cubicBezTo>
                    <a:lnTo>
                      <a:pt x="357" y="179"/>
                    </a:lnTo>
                    <a:cubicBezTo>
                      <a:pt x="417" y="179"/>
                      <a:pt x="453" y="132"/>
                      <a:pt x="453" y="84"/>
                    </a:cubicBezTo>
                    <a:cubicBezTo>
                      <a:pt x="453" y="37"/>
                      <a:pt x="405" y="1"/>
                      <a:pt x="357" y="1"/>
                    </a:cubicBezTo>
                    <a:close/>
                    <a:moveTo>
                      <a:pt x="905" y="1"/>
                    </a:moveTo>
                    <a:cubicBezTo>
                      <a:pt x="869" y="1"/>
                      <a:pt x="822" y="48"/>
                      <a:pt x="822" y="84"/>
                    </a:cubicBezTo>
                    <a:cubicBezTo>
                      <a:pt x="822" y="132"/>
                      <a:pt x="869" y="179"/>
                      <a:pt x="905" y="179"/>
                    </a:cubicBezTo>
                    <a:lnTo>
                      <a:pt x="1179" y="179"/>
                    </a:lnTo>
                    <a:cubicBezTo>
                      <a:pt x="1215" y="179"/>
                      <a:pt x="1262" y="132"/>
                      <a:pt x="1262" y="84"/>
                    </a:cubicBezTo>
                    <a:cubicBezTo>
                      <a:pt x="1262" y="37"/>
                      <a:pt x="1215" y="1"/>
                      <a:pt x="1179" y="1"/>
                    </a:cubicBezTo>
                    <a:close/>
                    <a:moveTo>
                      <a:pt x="1727" y="1"/>
                    </a:moveTo>
                    <a:cubicBezTo>
                      <a:pt x="1679" y="1"/>
                      <a:pt x="1643" y="48"/>
                      <a:pt x="1643" y="84"/>
                    </a:cubicBezTo>
                    <a:cubicBezTo>
                      <a:pt x="1643" y="132"/>
                      <a:pt x="1679" y="179"/>
                      <a:pt x="1727" y="179"/>
                    </a:cubicBezTo>
                    <a:lnTo>
                      <a:pt x="2001" y="179"/>
                    </a:lnTo>
                    <a:cubicBezTo>
                      <a:pt x="2036" y="179"/>
                      <a:pt x="2084" y="132"/>
                      <a:pt x="2084" y="84"/>
                    </a:cubicBezTo>
                    <a:cubicBezTo>
                      <a:pt x="2084" y="37"/>
                      <a:pt x="2036" y="1"/>
                      <a:pt x="2001" y="1"/>
                    </a:cubicBezTo>
                    <a:close/>
                    <a:moveTo>
                      <a:pt x="2536" y="1"/>
                    </a:moveTo>
                    <a:cubicBezTo>
                      <a:pt x="2489" y="1"/>
                      <a:pt x="2441" y="48"/>
                      <a:pt x="2441" y="84"/>
                    </a:cubicBezTo>
                    <a:cubicBezTo>
                      <a:pt x="2441" y="132"/>
                      <a:pt x="2489" y="179"/>
                      <a:pt x="2536" y="179"/>
                    </a:cubicBezTo>
                    <a:lnTo>
                      <a:pt x="2798" y="179"/>
                    </a:lnTo>
                    <a:cubicBezTo>
                      <a:pt x="2858" y="179"/>
                      <a:pt x="2894" y="132"/>
                      <a:pt x="2894" y="84"/>
                    </a:cubicBezTo>
                    <a:cubicBezTo>
                      <a:pt x="2894" y="37"/>
                      <a:pt x="2846" y="1"/>
                      <a:pt x="2798" y="1"/>
                    </a:cubicBezTo>
                    <a:close/>
                    <a:moveTo>
                      <a:pt x="3346" y="1"/>
                    </a:moveTo>
                    <a:cubicBezTo>
                      <a:pt x="3298" y="1"/>
                      <a:pt x="3263" y="48"/>
                      <a:pt x="3263" y="84"/>
                    </a:cubicBezTo>
                    <a:cubicBezTo>
                      <a:pt x="3263" y="132"/>
                      <a:pt x="3310" y="179"/>
                      <a:pt x="3346" y="179"/>
                    </a:cubicBezTo>
                    <a:lnTo>
                      <a:pt x="3620" y="179"/>
                    </a:lnTo>
                    <a:cubicBezTo>
                      <a:pt x="3667" y="179"/>
                      <a:pt x="3703" y="132"/>
                      <a:pt x="3703" y="84"/>
                    </a:cubicBezTo>
                    <a:cubicBezTo>
                      <a:pt x="3703" y="37"/>
                      <a:pt x="3656" y="1"/>
                      <a:pt x="3620" y="1"/>
                    </a:cubicBezTo>
                    <a:close/>
                    <a:moveTo>
                      <a:pt x="4167" y="1"/>
                    </a:moveTo>
                    <a:cubicBezTo>
                      <a:pt x="4120" y="1"/>
                      <a:pt x="4084" y="48"/>
                      <a:pt x="4084" y="84"/>
                    </a:cubicBezTo>
                    <a:cubicBezTo>
                      <a:pt x="4084" y="132"/>
                      <a:pt x="4120" y="179"/>
                      <a:pt x="4167" y="179"/>
                    </a:cubicBezTo>
                    <a:lnTo>
                      <a:pt x="4441" y="179"/>
                    </a:lnTo>
                    <a:cubicBezTo>
                      <a:pt x="4477" y="179"/>
                      <a:pt x="4525" y="132"/>
                      <a:pt x="4525" y="84"/>
                    </a:cubicBezTo>
                    <a:cubicBezTo>
                      <a:pt x="4525" y="37"/>
                      <a:pt x="4477" y="1"/>
                      <a:pt x="4441" y="1"/>
                    </a:cubicBezTo>
                    <a:close/>
                    <a:moveTo>
                      <a:pt x="4977" y="1"/>
                    </a:moveTo>
                    <a:cubicBezTo>
                      <a:pt x="4929" y="1"/>
                      <a:pt x="4882" y="48"/>
                      <a:pt x="4882" y="84"/>
                    </a:cubicBezTo>
                    <a:cubicBezTo>
                      <a:pt x="4882" y="132"/>
                      <a:pt x="4929" y="179"/>
                      <a:pt x="4977" y="179"/>
                    </a:cubicBezTo>
                    <a:lnTo>
                      <a:pt x="5239" y="179"/>
                    </a:lnTo>
                    <a:cubicBezTo>
                      <a:pt x="5299" y="179"/>
                      <a:pt x="5334" y="132"/>
                      <a:pt x="5334" y="84"/>
                    </a:cubicBezTo>
                    <a:cubicBezTo>
                      <a:pt x="5334" y="37"/>
                      <a:pt x="5287" y="1"/>
                      <a:pt x="5239" y="1"/>
                    </a:cubicBezTo>
                    <a:close/>
                    <a:moveTo>
                      <a:pt x="5787" y="1"/>
                    </a:moveTo>
                    <a:cubicBezTo>
                      <a:pt x="5739" y="1"/>
                      <a:pt x="5703" y="48"/>
                      <a:pt x="5703" y="84"/>
                    </a:cubicBezTo>
                    <a:cubicBezTo>
                      <a:pt x="5703" y="132"/>
                      <a:pt x="5751" y="179"/>
                      <a:pt x="5787" y="179"/>
                    </a:cubicBezTo>
                    <a:lnTo>
                      <a:pt x="6061" y="179"/>
                    </a:lnTo>
                    <a:cubicBezTo>
                      <a:pt x="6108" y="179"/>
                      <a:pt x="6144" y="132"/>
                      <a:pt x="6144" y="84"/>
                    </a:cubicBezTo>
                    <a:cubicBezTo>
                      <a:pt x="6144" y="37"/>
                      <a:pt x="6096" y="1"/>
                      <a:pt x="6061" y="1"/>
                    </a:cubicBezTo>
                    <a:close/>
                    <a:moveTo>
                      <a:pt x="6608" y="1"/>
                    </a:moveTo>
                    <a:cubicBezTo>
                      <a:pt x="6561" y="1"/>
                      <a:pt x="6525" y="48"/>
                      <a:pt x="6525" y="84"/>
                    </a:cubicBezTo>
                    <a:cubicBezTo>
                      <a:pt x="6525" y="132"/>
                      <a:pt x="6561" y="179"/>
                      <a:pt x="6608" y="179"/>
                    </a:cubicBezTo>
                    <a:lnTo>
                      <a:pt x="6882" y="179"/>
                    </a:lnTo>
                    <a:cubicBezTo>
                      <a:pt x="6918" y="179"/>
                      <a:pt x="6965" y="132"/>
                      <a:pt x="6965" y="84"/>
                    </a:cubicBezTo>
                    <a:cubicBezTo>
                      <a:pt x="6965" y="37"/>
                      <a:pt x="6918" y="1"/>
                      <a:pt x="6882" y="1"/>
                    </a:cubicBezTo>
                    <a:close/>
                    <a:moveTo>
                      <a:pt x="7418" y="1"/>
                    </a:moveTo>
                    <a:cubicBezTo>
                      <a:pt x="7370" y="1"/>
                      <a:pt x="7323" y="48"/>
                      <a:pt x="7323" y="84"/>
                    </a:cubicBezTo>
                    <a:cubicBezTo>
                      <a:pt x="7323" y="132"/>
                      <a:pt x="7370" y="179"/>
                      <a:pt x="7418" y="179"/>
                    </a:cubicBezTo>
                    <a:lnTo>
                      <a:pt x="7680" y="179"/>
                    </a:lnTo>
                    <a:cubicBezTo>
                      <a:pt x="7739" y="179"/>
                      <a:pt x="7787" y="132"/>
                      <a:pt x="7775" y="84"/>
                    </a:cubicBezTo>
                    <a:cubicBezTo>
                      <a:pt x="7775" y="37"/>
                      <a:pt x="7727" y="1"/>
                      <a:pt x="7680" y="1"/>
                    </a:cubicBezTo>
                    <a:close/>
                    <a:moveTo>
                      <a:pt x="8228" y="1"/>
                    </a:moveTo>
                    <a:cubicBezTo>
                      <a:pt x="8192" y="1"/>
                      <a:pt x="8144" y="48"/>
                      <a:pt x="8144" y="84"/>
                    </a:cubicBezTo>
                    <a:cubicBezTo>
                      <a:pt x="8144" y="132"/>
                      <a:pt x="8192" y="179"/>
                      <a:pt x="8228" y="179"/>
                    </a:cubicBezTo>
                    <a:lnTo>
                      <a:pt x="8501" y="179"/>
                    </a:lnTo>
                    <a:cubicBezTo>
                      <a:pt x="8549" y="179"/>
                      <a:pt x="8585" y="132"/>
                      <a:pt x="8585" y="84"/>
                    </a:cubicBezTo>
                    <a:cubicBezTo>
                      <a:pt x="8585" y="37"/>
                      <a:pt x="8549" y="1"/>
                      <a:pt x="8501" y="1"/>
                    </a:cubicBezTo>
                    <a:close/>
                    <a:moveTo>
                      <a:pt x="9049" y="1"/>
                    </a:moveTo>
                    <a:cubicBezTo>
                      <a:pt x="9001" y="1"/>
                      <a:pt x="8966" y="48"/>
                      <a:pt x="8966" y="84"/>
                    </a:cubicBezTo>
                    <a:cubicBezTo>
                      <a:pt x="8966" y="132"/>
                      <a:pt x="9001" y="179"/>
                      <a:pt x="9049" y="179"/>
                    </a:cubicBezTo>
                    <a:lnTo>
                      <a:pt x="9323" y="179"/>
                    </a:lnTo>
                    <a:cubicBezTo>
                      <a:pt x="9359" y="179"/>
                      <a:pt x="9406" y="132"/>
                      <a:pt x="9406" y="84"/>
                    </a:cubicBezTo>
                    <a:cubicBezTo>
                      <a:pt x="9406" y="37"/>
                      <a:pt x="9359" y="1"/>
                      <a:pt x="9323" y="1"/>
                    </a:cubicBezTo>
                    <a:close/>
                    <a:moveTo>
                      <a:pt x="9859" y="1"/>
                    </a:moveTo>
                    <a:cubicBezTo>
                      <a:pt x="9811" y="1"/>
                      <a:pt x="9763" y="48"/>
                      <a:pt x="9763" y="84"/>
                    </a:cubicBezTo>
                    <a:cubicBezTo>
                      <a:pt x="9763" y="132"/>
                      <a:pt x="9811" y="179"/>
                      <a:pt x="9859" y="179"/>
                    </a:cubicBezTo>
                    <a:lnTo>
                      <a:pt x="10121" y="179"/>
                    </a:lnTo>
                    <a:cubicBezTo>
                      <a:pt x="10180" y="179"/>
                      <a:pt x="10228" y="132"/>
                      <a:pt x="10216" y="84"/>
                    </a:cubicBezTo>
                    <a:cubicBezTo>
                      <a:pt x="10216" y="37"/>
                      <a:pt x="10168" y="1"/>
                      <a:pt x="10121" y="1"/>
                    </a:cubicBezTo>
                    <a:close/>
                    <a:moveTo>
                      <a:pt x="10668" y="1"/>
                    </a:moveTo>
                    <a:cubicBezTo>
                      <a:pt x="10633" y="1"/>
                      <a:pt x="10585" y="48"/>
                      <a:pt x="10585" y="84"/>
                    </a:cubicBezTo>
                    <a:cubicBezTo>
                      <a:pt x="10585" y="132"/>
                      <a:pt x="10633" y="179"/>
                      <a:pt x="10668" y="179"/>
                    </a:cubicBezTo>
                    <a:lnTo>
                      <a:pt x="10942" y="179"/>
                    </a:lnTo>
                    <a:cubicBezTo>
                      <a:pt x="10990" y="179"/>
                      <a:pt x="11025" y="132"/>
                      <a:pt x="11025" y="84"/>
                    </a:cubicBezTo>
                    <a:cubicBezTo>
                      <a:pt x="11025" y="37"/>
                      <a:pt x="10990" y="1"/>
                      <a:pt x="10942" y="1"/>
                    </a:cubicBezTo>
                    <a:close/>
                    <a:moveTo>
                      <a:pt x="11490" y="1"/>
                    </a:moveTo>
                    <a:cubicBezTo>
                      <a:pt x="11442" y="1"/>
                      <a:pt x="11406" y="48"/>
                      <a:pt x="11406" y="84"/>
                    </a:cubicBezTo>
                    <a:cubicBezTo>
                      <a:pt x="11406" y="132"/>
                      <a:pt x="11442" y="179"/>
                      <a:pt x="11490" y="179"/>
                    </a:cubicBezTo>
                    <a:lnTo>
                      <a:pt x="11764" y="179"/>
                    </a:lnTo>
                    <a:cubicBezTo>
                      <a:pt x="11799" y="179"/>
                      <a:pt x="11847" y="132"/>
                      <a:pt x="11847" y="84"/>
                    </a:cubicBezTo>
                    <a:cubicBezTo>
                      <a:pt x="11847" y="37"/>
                      <a:pt x="11799" y="1"/>
                      <a:pt x="11764" y="1"/>
                    </a:cubicBezTo>
                    <a:close/>
                    <a:moveTo>
                      <a:pt x="12299" y="1"/>
                    </a:moveTo>
                    <a:cubicBezTo>
                      <a:pt x="12252" y="1"/>
                      <a:pt x="12204" y="48"/>
                      <a:pt x="12204" y="84"/>
                    </a:cubicBezTo>
                    <a:cubicBezTo>
                      <a:pt x="12204" y="132"/>
                      <a:pt x="12252" y="179"/>
                      <a:pt x="12299" y="179"/>
                    </a:cubicBezTo>
                    <a:lnTo>
                      <a:pt x="12561" y="179"/>
                    </a:lnTo>
                    <a:cubicBezTo>
                      <a:pt x="12621" y="179"/>
                      <a:pt x="12669" y="132"/>
                      <a:pt x="12657" y="84"/>
                    </a:cubicBezTo>
                    <a:cubicBezTo>
                      <a:pt x="12657" y="37"/>
                      <a:pt x="12609" y="1"/>
                      <a:pt x="12561" y="1"/>
                    </a:cubicBezTo>
                    <a:close/>
                    <a:moveTo>
                      <a:pt x="13109" y="1"/>
                    </a:moveTo>
                    <a:cubicBezTo>
                      <a:pt x="13073" y="1"/>
                      <a:pt x="13026" y="48"/>
                      <a:pt x="13026" y="84"/>
                    </a:cubicBezTo>
                    <a:cubicBezTo>
                      <a:pt x="13026" y="132"/>
                      <a:pt x="13073" y="179"/>
                      <a:pt x="13109" y="179"/>
                    </a:cubicBezTo>
                    <a:lnTo>
                      <a:pt x="13192" y="179"/>
                    </a:lnTo>
                    <a:cubicBezTo>
                      <a:pt x="13228" y="179"/>
                      <a:pt x="13276" y="132"/>
                      <a:pt x="13276" y="84"/>
                    </a:cubicBezTo>
                    <a:cubicBezTo>
                      <a:pt x="13276" y="37"/>
                      <a:pt x="13228" y="1"/>
                      <a:pt x="13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458;p44"/>
              <p:cNvSpPr/>
              <p:nvPr/>
            </p:nvSpPr>
            <p:spPr>
              <a:xfrm>
                <a:off x="2977293" y="2973600"/>
                <a:ext cx="420617" cy="5703"/>
              </a:xfrm>
              <a:custGeom>
                <a:avLst/>
                <a:gdLst/>
                <a:ahLst/>
                <a:cxnLst/>
                <a:rect l="l" t="t" r="r" b="b"/>
                <a:pathLst>
                  <a:path w="13276" h="180" extrusionOk="0">
                    <a:moveTo>
                      <a:pt x="96" y="1"/>
                    </a:moveTo>
                    <a:cubicBezTo>
                      <a:pt x="48" y="1"/>
                      <a:pt x="0" y="49"/>
                      <a:pt x="0" y="84"/>
                    </a:cubicBezTo>
                    <a:cubicBezTo>
                      <a:pt x="0" y="132"/>
                      <a:pt x="48" y="179"/>
                      <a:pt x="96" y="179"/>
                    </a:cubicBezTo>
                    <a:lnTo>
                      <a:pt x="357" y="179"/>
                    </a:lnTo>
                    <a:cubicBezTo>
                      <a:pt x="417" y="179"/>
                      <a:pt x="453" y="144"/>
                      <a:pt x="453" y="84"/>
                    </a:cubicBezTo>
                    <a:cubicBezTo>
                      <a:pt x="453" y="37"/>
                      <a:pt x="405" y="1"/>
                      <a:pt x="357" y="1"/>
                    </a:cubicBezTo>
                    <a:close/>
                    <a:moveTo>
                      <a:pt x="905" y="1"/>
                    </a:moveTo>
                    <a:cubicBezTo>
                      <a:pt x="869" y="1"/>
                      <a:pt x="822" y="49"/>
                      <a:pt x="822" y="84"/>
                    </a:cubicBezTo>
                    <a:cubicBezTo>
                      <a:pt x="822" y="132"/>
                      <a:pt x="869" y="179"/>
                      <a:pt x="905" y="179"/>
                    </a:cubicBezTo>
                    <a:lnTo>
                      <a:pt x="1179" y="179"/>
                    </a:lnTo>
                    <a:cubicBezTo>
                      <a:pt x="1215" y="179"/>
                      <a:pt x="1262" y="144"/>
                      <a:pt x="1262" y="84"/>
                    </a:cubicBezTo>
                    <a:cubicBezTo>
                      <a:pt x="1262" y="37"/>
                      <a:pt x="1215" y="1"/>
                      <a:pt x="1179" y="1"/>
                    </a:cubicBezTo>
                    <a:close/>
                    <a:moveTo>
                      <a:pt x="1727" y="1"/>
                    </a:moveTo>
                    <a:cubicBezTo>
                      <a:pt x="1679" y="1"/>
                      <a:pt x="1643" y="49"/>
                      <a:pt x="1643" y="84"/>
                    </a:cubicBezTo>
                    <a:cubicBezTo>
                      <a:pt x="1643" y="132"/>
                      <a:pt x="1679" y="179"/>
                      <a:pt x="1727" y="179"/>
                    </a:cubicBezTo>
                    <a:lnTo>
                      <a:pt x="2001" y="179"/>
                    </a:lnTo>
                    <a:cubicBezTo>
                      <a:pt x="2036" y="179"/>
                      <a:pt x="2084" y="144"/>
                      <a:pt x="2084" y="84"/>
                    </a:cubicBezTo>
                    <a:cubicBezTo>
                      <a:pt x="2084" y="37"/>
                      <a:pt x="2036" y="1"/>
                      <a:pt x="2001" y="1"/>
                    </a:cubicBezTo>
                    <a:close/>
                    <a:moveTo>
                      <a:pt x="2536" y="1"/>
                    </a:moveTo>
                    <a:cubicBezTo>
                      <a:pt x="2489" y="1"/>
                      <a:pt x="2441" y="49"/>
                      <a:pt x="2441" y="84"/>
                    </a:cubicBezTo>
                    <a:cubicBezTo>
                      <a:pt x="2441" y="132"/>
                      <a:pt x="2489" y="179"/>
                      <a:pt x="2536" y="179"/>
                    </a:cubicBezTo>
                    <a:lnTo>
                      <a:pt x="2798" y="179"/>
                    </a:lnTo>
                    <a:cubicBezTo>
                      <a:pt x="2858" y="179"/>
                      <a:pt x="2894" y="144"/>
                      <a:pt x="2894" y="84"/>
                    </a:cubicBezTo>
                    <a:cubicBezTo>
                      <a:pt x="2894" y="37"/>
                      <a:pt x="2846" y="1"/>
                      <a:pt x="2798" y="1"/>
                    </a:cubicBezTo>
                    <a:close/>
                    <a:moveTo>
                      <a:pt x="3346" y="1"/>
                    </a:moveTo>
                    <a:cubicBezTo>
                      <a:pt x="3298" y="1"/>
                      <a:pt x="3263" y="49"/>
                      <a:pt x="3263" y="84"/>
                    </a:cubicBezTo>
                    <a:cubicBezTo>
                      <a:pt x="3263" y="132"/>
                      <a:pt x="3310" y="179"/>
                      <a:pt x="3346" y="179"/>
                    </a:cubicBezTo>
                    <a:lnTo>
                      <a:pt x="3620" y="179"/>
                    </a:lnTo>
                    <a:cubicBezTo>
                      <a:pt x="3667" y="179"/>
                      <a:pt x="3703" y="144"/>
                      <a:pt x="3703" y="84"/>
                    </a:cubicBezTo>
                    <a:cubicBezTo>
                      <a:pt x="3703" y="37"/>
                      <a:pt x="3656" y="1"/>
                      <a:pt x="3620" y="1"/>
                    </a:cubicBezTo>
                    <a:close/>
                    <a:moveTo>
                      <a:pt x="4167" y="1"/>
                    </a:moveTo>
                    <a:cubicBezTo>
                      <a:pt x="4120" y="1"/>
                      <a:pt x="4084" y="49"/>
                      <a:pt x="4084" y="84"/>
                    </a:cubicBezTo>
                    <a:cubicBezTo>
                      <a:pt x="4084" y="132"/>
                      <a:pt x="4120" y="179"/>
                      <a:pt x="4167" y="179"/>
                    </a:cubicBezTo>
                    <a:lnTo>
                      <a:pt x="4441" y="179"/>
                    </a:lnTo>
                    <a:cubicBezTo>
                      <a:pt x="4477" y="179"/>
                      <a:pt x="4525" y="144"/>
                      <a:pt x="4525" y="84"/>
                    </a:cubicBezTo>
                    <a:cubicBezTo>
                      <a:pt x="4525" y="37"/>
                      <a:pt x="4477" y="1"/>
                      <a:pt x="4441" y="1"/>
                    </a:cubicBezTo>
                    <a:close/>
                    <a:moveTo>
                      <a:pt x="4977" y="1"/>
                    </a:moveTo>
                    <a:cubicBezTo>
                      <a:pt x="4929" y="1"/>
                      <a:pt x="4882" y="49"/>
                      <a:pt x="4882" y="84"/>
                    </a:cubicBezTo>
                    <a:cubicBezTo>
                      <a:pt x="4882" y="132"/>
                      <a:pt x="4929" y="179"/>
                      <a:pt x="4977" y="179"/>
                    </a:cubicBezTo>
                    <a:lnTo>
                      <a:pt x="5239" y="179"/>
                    </a:lnTo>
                    <a:cubicBezTo>
                      <a:pt x="5299" y="179"/>
                      <a:pt x="5334" y="144"/>
                      <a:pt x="5334" y="84"/>
                    </a:cubicBezTo>
                    <a:cubicBezTo>
                      <a:pt x="5334" y="37"/>
                      <a:pt x="5287" y="1"/>
                      <a:pt x="5239" y="1"/>
                    </a:cubicBezTo>
                    <a:close/>
                    <a:moveTo>
                      <a:pt x="5787" y="1"/>
                    </a:moveTo>
                    <a:cubicBezTo>
                      <a:pt x="5739" y="1"/>
                      <a:pt x="5703" y="49"/>
                      <a:pt x="5703" y="84"/>
                    </a:cubicBezTo>
                    <a:cubicBezTo>
                      <a:pt x="5703" y="132"/>
                      <a:pt x="5751" y="179"/>
                      <a:pt x="5787" y="179"/>
                    </a:cubicBezTo>
                    <a:lnTo>
                      <a:pt x="6061" y="179"/>
                    </a:lnTo>
                    <a:cubicBezTo>
                      <a:pt x="6108" y="179"/>
                      <a:pt x="6144" y="144"/>
                      <a:pt x="6144" y="84"/>
                    </a:cubicBezTo>
                    <a:cubicBezTo>
                      <a:pt x="6144" y="37"/>
                      <a:pt x="6096" y="1"/>
                      <a:pt x="6061" y="1"/>
                    </a:cubicBezTo>
                    <a:close/>
                    <a:moveTo>
                      <a:pt x="6608" y="1"/>
                    </a:moveTo>
                    <a:cubicBezTo>
                      <a:pt x="6561" y="1"/>
                      <a:pt x="6525" y="49"/>
                      <a:pt x="6525" y="84"/>
                    </a:cubicBezTo>
                    <a:cubicBezTo>
                      <a:pt x="6525" y="132"/>
                      <a:pt x="6561" y="179"/>
                      <a:pt x="6608" y="179"/>
                    </a:cubicBezTo>
                    <a:lnTo>
                      <a:pt x="6882" y="179"/>
                    </a:lnTo>
                    <a:cubicBezTo>
                      <a:pt x="6918" y="179"/>
                      <a:pt x="6965" y="144"/>
                      <a:pt x="6965" y="84"/>
                    </a:cubicBezTo>
                    <a:cubicBezTo>
                      <a:pt x="6965" y="37"/>
                      <a:pt x="6918" y="1"/>
                      <a:pt x="6882" y="1"/>
                    </a:cubicBezTo>
                    <a:close/>
                    <a:moveTo>
                      <a:pt x="7418" y="1"/>
                    </a:moveTo>
                    <a:cubicBezTo>
                      <a:pt x="7370" y="1"/>
                      <a:pt x="7323" y="49"/>
                      <a:pt x="7323" y="84"/>
                    </a:cubicBezTo>
                    <a:cubicBezTo>
                      <a:pt x="7323" y="132"/>
                      <a:pt x="7370" y="179"/>
                      <a:pt x="7418" y="179"/>
                    </a:cubicBezTo>
                    <a:lnTo>
                      <a:pt x="7680" y="179"/>
                    </a:lnTo>
                    <a:cubicBezTo>
                      <a:pt x="7739" y="179"/>
                      <a:pt x="7787" y="144"/>
                      <a:pt x="7775" y="84"/>
                    </a:cubicBezTo>
                    <a:cubicBezTo>
                      <a:pt x="7775" y="37"/>
                      <a:pt x="7727" y="1"/>
                      <a:pt x="7680" y="1"/>
                    </a:cubicBezTo>
                    <a:close/>
                    <a:moveTo>
                      <a:pt x="8228" y="1"/>
                    </a:moveTo>
                    <a:cubicBezTo>
                      <a:pt x="8192" y="1"/>
                      <a:pt x="8144" y="49"/>
                      <a:pt x="8144" y="84"/>
                    </a:cubicBezTo>
                    <a:cubicBezTo>
                      <a:pt x="8144" y="132"/>
                      <a:pt x="8192" y="179"/>
                      <a:pt x="8228" y="179"/>
                    </a:cubicBezTo>
                    <a:lnTo>
                      <a:pt x="8501" y="179"/>
                    </a:lnTo>
                    <a:cubicBezTo>
                      <a:pt x="8549" y="179"/>
                      <a:pt x="8585" y="144"/>
                      <a:pt x="8585" y="84"/>
                    </a:cubicBezTo>
                    <a:cubicBezTo>
                      <a:pt x="8585" y="37"/>
                      <a:pt x="8549" y="1"/>
                      <a:pt x="8501" y="1"/>
                    </a:cubicBezTo>
                    <a:close/>
                    <a:moveTo>
                      <a:pt x="9049" y="1"/>
                    </a:moveTo>
                    <a:cubicBezTo>
                      <a:pt x="9001" y="1"/>
                      <a:pt x="8966" y="49"/>
                      <a:pt x="8966" y="84"/>
                    </a:cubicBezTo>
                    <a:cubicBezTo>
                      <a:pt x="8966" y="132"/>
                      <a:pt x="9001" y="179"/>
                      <a:pt x="9049" y="179"/>
                    </a:cubicBezTo>
                    <a:lnTo>
                      <a:pt x="9323" y="179"/>
                    </a:lnTo>
                    <a:cubicBezTo>
                      <a:pt x="9359" y="179"/>
                      <a:pt x="9406" y="144"/>
                      <a:pt x="9406" y="84"/>
                    </a:cubicBezTo>
                    <a:cubicBezTo>
                      <a:pt x="9406" y="37"/>
                      <a:pt x="9359" y="1"/>
                      <a:pt x="9323" y="1"/>
                    </a:cubicBezTo>
                    <a:close/>
                    <a:moveTo>
                      <a:pt x="9859" y="1"/>
                    </a:moveTo>
                    <a:cubicBezTo>
                      <a:pt x="9811" y="1"/>
                      <a:pt x="9763" y="49"/>
                      <a:pt x="9763" y="84"/>
                    </a:cubicBezTo>
                    <a:cubicBezTo>
                      <a:pt x="9763" y="132"/>
                      <a:pt x="9811" y="179"/>
                      <a:pt x="9859" y="179"/>
                    </a:cubicBezTo>
                    <a:lnTo>
                      <a:pt x="10121" y="179"/>
                    </a:lnTo>
                    <a:cubicBezTo>
                      <a:pt x="10180" y="179"/>
                      <a:pt x="10228" y="144"/>
                      <a:pt x="10216" y="84"/>
                    </a:cubicBezTo>
                    <a:cubicBezTo>
                      <a:pt x="10216" y="37"/>
                      <a:pt x="10168" y="1"/>
                      <a:pt x="10121" y="1"/>
                    </a:cubicBezTo>
                    <a:close/>
                    <a:moveTo>
                      <a:pt x="10668" y="1"/>
                    </a:moveTo>
                    <a:cubicBezTo>
                      <a:pt x="10633" y="1"/>
                      <a:pt x="10585" y="49"/>
                      <a:pt x="10585" y="84"/>
                    </a:cubicBezTo>
                    <a:cubicBezTo>
                      <a:pt x="10585" y="132"/>
                      <a:pt x="10633" y="179"/>
                      <a:pt x="10668" y="179"/>
                    </a:cubicBezTo>
                    <a:lnTo>
                      <a:pt x="10942" y="179"/>
                    </a:lnTo>
                    <a:cubicBezTo>
                      <a:pt x="10990" y="179"/>
                      <a:pt x="11025" y="144"/>
                      <a:pt x="11025" y="84"/>
                    </a:cubicBezTo>
                    <a:cubicBezTo>
                      <a:pt x="11025" y="37"/>
                      <a:pt x="10990" y="1"/>
                      <a:pt x="10942" y="1"/>
                    </a:cubicBezTo>
                    <a:close/>
                    <a:moveTo>
                      <a:pt x="11490" y="1"/>
                    </a:moveTo>
                    <a:cubicBezTo>
                      <a:pt x="11442" y="1"/>
                      <a:pt x="11406" y="49"/>
                      <a:pt x="11406" y="84"/>
                    </a:cubicBezTo>
                    <a:cubicBezTo>
                      <a:pt x="11406" y="132"/>
                      <a:pt x="11442" y="179"/>
                      <a:pt x="11490" y="179"/>
                    </a:cubicBezTo>
                    <a:lnTo>
                      <a:pt x="11764" y="179"/>
                    </a:lnTo>
                    <a:cubicBezTo>
                      <a:pt x="11799" y="179"/>
                      <a:pt x="11847" y="144"/>
                      <a:pt x="11847" y="84"/>
                    </a:cubicBezTo>
                    <a:cubicBezTo>
                      <a:pt x="11847" y="37"/>
                      <a:pt x="11799" y="1"/>
                      <a:pt x="11764" y="1"/>
                    </a:cubicBezTo>
                    <a:close/>
                    <a:moveTo>
                      <a:pt x="12299" y="1"/>
                    </a:moveTo>
                    <a:cubicBezTo>
                      <a:pt x="12252" y="1"/>
                      <a:pt x="12204" y="49"/>
                      <a:pt x="12204" y="84"/>
                    </a:cubicBezTo>
                    <a:cubicBezTo>
                      <a:pt x="12204" y="132"/>
                      <a:pt x="12252" y="179"/>
                      <a:pt x="12299" y="179"/>
                    </a:cubicBezTo>
                    <a:lnTo>
                      <a:pt x="12561" y="179"/>
                    </a:lnTo>
                    <a:cubicBezTo>
                      <a:pt x="12621" y="179"/>
                      <a:pt x="12669" y="144"/>
                      <a:pt x="12657" y="84"/>
                    </a:cubicBezTo>
                    <a:cubicBezTo>
                      <a:pt x="12657" y="37"/>
                      <a:pt x="12609" y="1"/>
                      <a:pt x="12561" y="1"/>
                    </a:cubicBezTo>
                    <a:close/>
                    <a:moveTo>
                      <a:pt x="13109" y="1"/>
                    </a:moveTo>
                    <a:cubicBezTo>
                      <a:pt x="13073" y="1"/>
                      <a:pt x="13026" y="49"/>
                      <a:pt x="13026" y="84"/>
                    </a:cubicBezTo>
                    <a:cubicBezTo>
                      <a:pt x="13026" y="132"/>
                      <a:pt x="13073" y="179"/>
                      <a:pt x="13109" y="179"/>
                    </a:cubicBezTo>
                    <a:lnTo>
                      <a:pt x="13192" y="179"/>
                    </a:lnTo>
                    <a:cubicBezTo>
                      <a:pt x="13228" y="179"/>
                      <a:pt x="13276" y="144"/>
                      <a:pt x="13276" y="84"/>
                    </a:cubicBezTo>
                    <a:cubicBezTo>
                      <a:pt x="13276" y="37"/>
                      <a:pt x="13228" y="1"/>
                      <a:pt x="13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4459;p44"/>
            <p:cNvSpPr/>
            <p:nvPr/>
          </p:nvSpPr>
          <p:spPr>
            <a:xfrm>
              <a:off x="5319834" y="2371949"/>
              <a:ext cx="43405" cy="43405"/>
            </a:xfrm>
            <a:custGeom>
              <a:avLst/>
              <a:gdLst/>
              <a:ahLst/>
              <a:cxnLst/>
              <a:rect l="l" t="t" r="r" b="b"/>
              <a:pathLst>
                <a:path w="1370" h="1370" extrusionOk="0">
                  <a:moveTo>
                    <a:pt x="691" y="0"/>
                  </a:moveTo>
                  <a:cubicBezTo>
                    <a:pt x="310" y="0"/>
                    <a:pt x="0" y="298"/>
                    <a:pt x="0" y="679"/>
                  </a:cubicBezTo>
                  <a:cubicBezTo>
                    <a:pt x="0" y="1060"/>
                    <a:pt x="310" y="1370"/>
                    <a:pt x="691" y="1370"/>
                  </a:cubicBezTo>
                  <a:cubicBezTo>
                    <a:pt x="1060" y="1370"/>
                    <a:pt x="1369" y="1060"/>
                    <a:pt x="1369" y="679"/>
                  </a:cubicBezTo>
                  <a:cubicBezTo>
                    <a:pt x="1369" y="298"/>
                    <a:pt x="1060" y="0"/>
                    <a:pt x="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4460;p44"/>
            <p:cNvGrpSpPr/>
            <p:nvPr/>
          </p:nvGrpSpPr>
          <p:grpSpPr>
            <a:xfrm>
              <a:off x="5356047" y="1801601"/>
              <a:ext cx="804640" cy="1177702"/>
              <a:chOff x="5356047" y="1801601"/>
              <a:chExt cx="804640" cy="1177702"/>
            </a:xfrm>
          </p:grpSpPr>
          <p:sp>
            <p:nvSpPr>
              <p:cNvPr id="241" name="Google Shape;4461;p44"/>
              <p:cNvSpPr/>
              <p:nvPr/>
            </p:nvSpPr>
            <p:spPr>
              <a:xfrm>
                <a:off x="5356047" y="2390801"/>
                <a:ext cx="375343" cy="5703"/>
              </a:xfrm>
              <a:custGeom>
                <a:avLst/>
                <a:gdLst/>
                <a:ahLst/>
                <a:cxnLst/>
                <a:rect l="l" t="t" r="r" b="b"/>
                <a:pathLst>
                  <a:path w="11847" h="180" extrusionOk="0">
                    <a:moveTo>
                      <a:pt x="95" y="1"/>
                    </a:moveTo>
                    <a:cubicBezTo>
                      <a:pt x="48" y="1"/>
                      <a:pt x="0" y="48"/>
                      <a:pt x="0" y="84"/>
                    </a:cubicBezTo>
                    <a:cubicBezTo>
                      <a:pt x="0" y="132"/>
                      <a:pt x="48" y="179"/>
                      <a:pt x="95" y="179"/>
                    </a:cubicBezTo>
                    <a:lnTo>
                      <a:pt x="357" y="179"/>
                    </a:lnTo>
                    <a:cubicBezTo>
                      <a:pt x="417" y="179"/>
                      <a:pt x="453" y="132"/>
                      <a:pt x="453" y="84"/>
                    </a:cubicBezTo>
                    <a:cubicBezTo>
                      <a:pt x="453" y="48"/>
                      <a:pt x="405" y="1"/>
                      <a:pt x="357" y="1"/>
                    </a:cubicBezTo>
                    <a:close/>
                    <a:moveTo>
                      <a:pt x="917" y="1"/>
                    </a:moveTo>
                    <a:cubicBezTo>
                      <a:pt x="869" y="1"/>
                      <a:pt x="822" y="48"/>
                      <a:pt x="822" y="84"/>
                    </a:cubicBezTo>
                    <a:cubicBezTo>
                      <a:pt x="822" y="132"/>
                      <a:pt x="869" y="179"/>
                      <a:pt x="917" y="179"/>
                    </a:cubicBezTo>
                    <a:lnTo>
                      <a:pt x="1179" y="179"/>
                    </a:lnTo>
                    <a:cubicBezTo>
                      <a:pt x="1226" y="179"/>
                      <a:pt x="1262" y="132"/>
                      <a:pt x="1262" y="84"/>
                    </a:cubicBezTo>
                    <a:cubicBezTo>
                      <a:pt x="1262" y="48"/>
                      <a:pt x="1226" y="1"/>
                      <a:pt x="1179" y="1"/>
                    </a:cubicBezTo>
                    <a:close/>
                    <a:moveTo>
                      <a:pt x="1727" y="1"/>
                    </a:moveTo>
                    <a:cubicBezTo>
                      <a:pt x="1691" y="1"/>
                      <a:pt x="1643" y="48"/>
                      <a:pt x="1643" y="84"/>
                    </a:cubicBezTo>
                    <a:cubicBezTo>
                      <a:pt x="1643" y="132"/>
                      <a:pt x="1691" y="179"/>
                      <a:pt x="1727" y="179"/>
                    </a:cubicBezTo>
                    <a:lnTo>
                      <a:pt x="2000" y="179"/>
                    </a:lnTo>
                    <a:cubicBezTo>
                      <a:pt x="2048" y="179"/>
                      <a:pt x="2084" y="132"/>
                      <a:pt x="2084" y="84"/>
                    </a:cubicBezTo>
                    <a:cubicBezTo>
                      <a:pt x="2084" y="48"/>
                      <a:pt x="2048" y="1"/>
                      <a:pt x="2000" y="1"/>
                    </a:cubicBezTo>
                    <a:close/>
                    <a:moveTo>
                      <a:pt x="2536" y="1"/>
                    </a:moveTo>
                    <a:cubicBezTo>
                      <a:pt x="2489" y="1"/>
                      <a:pt x="2441" y="48"/>
                      <a:pt x="2441" y="84"/>
                    </a:cubicBezTo>
                    <a:cubicBezTo>
                      <a:pt x="2441" y="132"/>
                      <a:pt x="2489" y="179"/>
                      <a:pt x="2536" y="179"/>
                    </a:cubicBezTo>
                    <a:lnTo>
                      <a:pt x="2798" y="179"/>
                    </a:lnTo>
                    <a:cubicBezTo>
                      <a:pt x="2858" y="179"/>
                      <a:pt x="2893" y="132"/>
                      <a:pt x="2893" y="84"/>
                    </a:cubicBezTo>
                    <a:cubicBezTo>
                      <a:pt x="2893" y="48"/>
                      <a:pt x="2846" y="1"/>
                      <a:pt x="2798" y="1"/>
                    </a:cubicBezTo>
                    <a:close/>
                    <a:moveTo>
                      <a:pt x="3358" y="1"/>
                    </a:moveTo>
                    <a:cubicBezTo>
                      <a:pt x="3310" y="1"/>
                      <a:pt x="3262" y="48"/>
                      <a:pt x="3262" y="84"/>
                    </a:cubicBezTo>
                    <a:cubicBezTo>
                      <a:pt x="3262" y="132"/>
                      <a:pt x="3310" y="179"/>
                      <a:pt x="3358" y="179"/>
                    </a:cubicBezTo>
                    <a:lnTo>
                      <a:pt x="3620" y="179"/>
                    </a:lnTo>
                    <a:cubicBezTo>
                      <a:pt x="3667" y="179"/>
                      <a:pt x="3715" y="132"/>
                      <a:pt x="3715" y="84"/>
                    </a:cubicBezTo>
                    <a:cubicBezTo>
                      <a:pt x="3715" y="48"/>
                      <a:pt x="3667" y="1"/>
                      <a:pt x="3620" y="1"/>
                    </a:cubicBezTo>
                    <a:close/>
                    <a:moveTo>
                      <a:pt x="4167" y="1"/>
                    </a:moveTo>
                    <a:cubicBezTo>
                      <a:pt x="4132" y="1"/>
                      <a:pt x="4084" y="48"/>
                      <a:pt x="4084" y="84"/>
                    </a:cubicBezTo>
                    <a:cubicBezTo>
                      <a:pt x="4084" y="132"/>
                      <a:pt x="4132" y="179"/>
                      <a:pt x="4167" y="179"/>
                    </a:cubicBezTo>
                    <a:lnTo>
                      <a:pt x="4441" y="179"/>
                    </a:lnTo>
                    <a:cubicBezTo>
                      <a:pt x="4489" y="179"/>
                      <a:pt x="4524" y="132"/>
                      <a:pt x="4524" y="84"/>
                    </a:cubicBezTo>
                    <a:cubicBezTo>
                      <a:pt x="4524" y="48"/>
                      <a:pt x="4489" y="1"/>
                      <a:pt x="4441" y="1"/>
                    </a:cubicBezTo>
                    <a:close/>
                    <a:moveTo>
                      <a:pt x="4977" y="1"/>
                    </a:moveTo>
                    <a:cubicBezTo>
                      <a:pt x="4929" y="1"/>
                      <a:pt x="4882" y="48"/>
                      <a:pt x="4882" y="84"/>
                    </a:cubicBezTo>
                    <a:cubicBezTo>
                      <a:pt x="4882" y="132"/>
                      <a:pt x="4929" y="179"/>
                      <a:pt x="4977" y="179"/>
                    </a:cubicBezTo>
                    <a:lnTo>
                      <a:pt x="5239" y="179"/>
                    </a:lnTo>
                    <a:cubicBezTo>
                      <a:pt x="5298" y="179"/>
                      <a:pt x="5346" y="132"/>
                      <a:pt x="5334" y="84"/>
                    </a:cubicBezTo>
                    <a:cubicBezTo>
                      <a:pt x="5334" y="48"/>
                      <a:pt x="5286" y="1"/>
                      <a:pt x="5239" y="1"/>
                    </a:cubicBezTo>
                    <a:close/>
                    <a:moveTo>
                      <a:pt x="5798" y="1"/>
                    </a:moveTo>
                    <a:cubicBezTo>
                      <a:pt x="5751" y="1"/>
                      <a:pt x="5703" y="48"/>
                      <a:pt x="5703" y="84"/>
                    </a:cubicBezTo>
                    <a:cubicBezTo>
                      <a:pt x="5703" y="132"/>
                      <a:pt x="5751" y="179"/>
                      <a:pt x="5798" y="179"/>
                    </a:cubicBezTo>
                    <a:lnTo>
                      <a:pt x="6060" y="179"/>
                    </a:lnTo>
                    <a:cubicBezTo>
                      <a:pt x="6108" y="179"/>
                      <a:pt x="6156" y="132"/>
                      <a:pt x="6144" y="84"/>
                    </a:cubicBezTo>
                    <a:cubicBezTo>
                      <a:pt x="6144" y="48"/>
                      <a:pt x="6108" y="1"/>
                      <a:pt x="6060" y="1"/>
                    </a:cubicBezTo>
                    <a:close/>
                    <a:moveTo>
                      <a:pt x="6608" y="1"/>
                    </a:moveTo>
                    <a:cubicBezTo>
                      <a:pt x="6572" y="1"/>
                      <a:pt x="6525" y="48"/>
                      <a:pt x="6525" y="84"/>
                    </a:cubicBezTo>
                    <a:cubicBezTo>
                      <a:pt x="6525" y="132"/>
                      <a:pt x="6572" y="179"/>
                      <a:pt x="6608" y="179"/>
                    </a:cubicBezTo>
                    <a:lnTo>
                      <a:pt x="6882" y="179"/>
                    </a:lnTo>
                    <a:cubicBezTo>
                      <a:pt x="6918" y="179"/>
                      <a:pt x="6965" y="132"/>
                      <a:pt x="6965" y="84"/>
                    </a:cubicBezTo>
                    <a:cubicBezTo>
                      <a:pt x="6965" y="48"/>
                      <a:pt x="6918" y="1"/>
                      <a:pt x="6882" y="1"/>
                    </a:cubicBezTo>
                    <a:close/>
                    <a:moveTo>
                      <a:pt x="7418" y="1"/>
                    </a:moveTo>
                    <a:cubicBezTo>
                      <a:pt x="7370" y="1"/>
                      <a:pt x="7322" y="48"/>
                      <a:pt x="7322" y="84"/>
                    </a:cubicBezTo>
                    <a:cubicBezTo>
                      <a:pt x="7322" y="132"/>
                      <a:pt x="7370" y="179"/>
                      <a:pt x="7418" y="179"/>
                    </a:cubicBezTo>
                    <a:lnTo>
                      <a:pt x="7680" y="179"/>
                    </a:lnTo>
                    <a:cubicBezTo>
                      <a:pt x="7739" y="179"/>
                      <a:pt x="7787" y="132"/>
                      <a:pt x="7775" y="84"/>
                    </a:cubicBezTo>
                    <a:cubicBezTo>
                      <a:pt x="7775" y="48"/>
                      <a:pt x="7727" y="1"/>
                      <a:pt x="7680" y="1"/>
                    </a:cubicBezTo>
                    <a:close/>
                    <a:moveTo>
                      <a:pt x="8239" y="1"/>
                    </a:moveTo>
                    <a:cubicBezTo>
                      <a:pt x="8192" y="1"/>
                      <a:pt x="8144" y="48"/>
                      <a:pt x="8144" y="84"/>
                    </a:cubicBezTo>
                    <a:cubicBezTo>
                      <a:pt x="8144" y="132"/>
                      <a:pt x="8192" y="179"/>
                      <a:pt x="8239" y="179"/>
                    </a:cubicBezTo>
                    <a:lnTo>
                      <a:pt x="8501" y="179"/>
                    </a:lnTo>
                    <a:cubicBezTo>
                      <a:pt x="8549" y="179"/>
                      <a:pt x="8596" y="132"/>
                      <a:pt x="8596" y="84"/>
                    </a:cubicBezTo>
                    <a:cubicBezTo>
                      <a:pt x="8596" y="48"/>
                      <a:pt x="8549" y="1"/>
                      <a:pt x="8501" y="1"/>
                    </a:cubicBezTo>
                    <a:close/>
                    <a:moveTo>
                      <a:pt x="9049" y="1"/>
                    </a:moveTo>
                    <a:cubicBezTo>
                      <a:pt x="9013" y="1"/>
                      <a:pt x="8966" y="48"/>
                      <a:pt x="8966" y="84"/>
                    </a:cubicBezTo>
                    <a:cubicBezTo>
                      <a:pt x="8966" y="132"/>
                      <a:pt x="9013" y="179"/>
                      <a:pt x="9049" y="179"/>
                    </a:cubicBezTo>
                    <a:lnTo>
                      <a:pt x="9323" y="179"/>
                    </a:lnTo>
                    <a:cubicBezTo>
                      <a:pt x="9370" y="179"/>
                      <a:pt x="9406" y="132"/>
                      <a:pt x="9406" y="84"/>
                    </a:cubicBezTo>
                    <a:cubicBezTo>
                      <a:pt x="9406" y="48"/>
                      <a:pt x="9370" y="1"/>
                      <a:pt x="9323" y="1"/>
                    </a:cubicBezTo>
                    <a:close/>
                    <a:moveTo>
                      <a:pt x="9858" y="1"/>
                    </a:moveTo>
                    <a:cubicBezTo>
                      <a:pt x="9811" y="1"/>
                      <a:pt x="9763" y="48"/>
                      <a:pt x="9763" y="84"/>
                    </a:cubicBezTo>
                    <a:cubicBezTo>
                      <a:pt x="9763" y="132"/>
                      <a:pt x="9811" y="179"/>
                      <a:pt x="9858" y="179"/>
                    </a:cubicBezTo>
                    <a:lnTo>
                      <a:pt x="10120" y="179"/>
                    </a:lnTo>
                    <a:cubicBezTo>
                      <a:pt x="10180" y="179"/>
                      <a:pt x="10228" y="132"/>
                      <a:pt x="10216" y="84"/>
                    </a:cubicBezTo>
                    <a:cubicBezTo>
                      <a:pt x="10216" y="48"/>
                      <a:pt x="10168" y="1"/>
                      <a:pt x="10120" y="1"/>
                    </a:cubicBezTo>
                    <a:close/>
                    <a:moveTo>
                      <a:pt x="10680" y="1"/>
                    </a:moveTo>
                    <a:cubicBezTo>
                      <a:pt x="10632" y="1"/>
                      <a:pt x="10585" y="48"/>
                      <a:pt x="10585" y="84"/>
                    </a:cubicBezTo>
                    <a:cubicBezTo>
                      <a:pt x="10585" y="132"/>
                      <a:pt x="10632" y="179"/>
                      <a:pt x="10680" y="179"/>
                    </a:cubicBezTo>
                    <a:lnTo>
                      <a:pt x="10942" y="179"/>
                    </a:lnTo>
                    <a:cubicBezTo>
                      <a:pt x="11001" y="179"/>
                      <a:pt x="11037" y="132"/>
                      <a:pt x="11025" y="84"/>
                    </a:cubicBezTo>
                    <a:cubicBezTo>
                      <a:pt x="11025" y="48"/>
                      <a:pt x="10990" y="1"/>
                      <a:pt x="10942" y="1"/>
                    </a:cubicBezTo>
                    <a:close/>
                    <a:moveTo>
                      <a:pt x="11490" y="1"/>
                    </a:moveTo>
                    <a:cubicBezTo>
                      <a:pt x="11454" y="1"/>
                      <a:pt x="11406" y="48"/>
                      <a:pt x="11406" y="84"/>
                    </a:cubicBezTo>
                    <a:cubicBezTo>
                      <a:pt x="11406" y="132"/>
                      <a:pt x="11454" y="179"/>
                      <a:pt x="11490" y="179"/>
                    </a:cubicBezTo>
                    <a:lnTo>
                      <a:pt x="11763" y="179"/>
                    </a:lnTo>
                    <a:cubicBezTo>
                      <a:pt x="11811" y="179"/>
                      <a:pt x="11847" y="132"/>
                      <a:pt x="11847" y="84"/>
                    </a:cubicBezTo>
                    <a:cubicBezTo>
                      <a:pt x="11847" y="48"/>
                      <a:pt x="11799" y="1"/>
                      <a:pt x="11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462;p44"/>
              <p:cNvSpPr/>
              <p:nvPr/>
            </p:nvSpPr>
            <p:spPr>
              <a:xfrm>
                <a:off x="5732499" y="1807621"/>
                <a:ext cx="5703" cy="1171682"/>
              </a:xfrm>
              <a:custGeom>
                <a:avLst/>
                <a:gdLst/>
                <a:ahLst/>
                <a:cxnLst/>
                <a:rect l="l" t="t" r="r" b="b"/>
                <a:pathLst>
                  <a:path w="180" h="36982" extrusionOk="0">
                    <a:moveTo>
                      <a:pt x="84" y="1"/>
                    </a:moveTo>
                    <a:cubicBezTo>
                      <a:pt x="48" y="1"/>
                      <a:pt x="1" y="36"/>
                      <a:pt x="1" y="84"/>
                    </a:cubicBezTo>
                    <a:lnTo>
                      <a:pt x="1" y="346"/>
                    </a:lnTo>
                    <a:cubicBezTo>
                      <a:pt x="1" y="394"/>
                      <a:pt x="48" y="441"/>
                      <a:pt x="84" y="441"/>
                    </a:cubicBezTo>
                    <a:cubicBezTo>
                      <a:pt x="132" y="441"/>
                      <a:pt x="179" y="417"/>
                      <a:pt x="179" y="358"/>
                    </a:cubicBezTo>
                    <a:lnTo>
                      <a:pt x="179" y="84"/>
                    </a:lnTo>
                    <a:cubicBezTo>
                      <a:pt x="179" y="36"/>
                      <a:pt x="132" y="1"/>
                      <a:pt x="84" y="1"/>
                    </a:cubicBezTo>
                    <a:close/>
                    <a:moveTo>
                      <a:pt x="84" y="810"/>
                    </a:moveTo>
                    <a:cubicBezTo>
                      <a:pt x="48" y="810"/>
                      <a:pt x="1" y="858"/>
                      <a:pt x="1" y="906"/>
                    </a:cubicBezTo>
                    <a:lnTo>
                      <a:pt x="1" y="1168"/>
                    </a:lnTo>
                    <a:cubicBezTo>
                      <a:pt x="1" y="1215"/>
                      <a:pt x="48" y="1263"/>
                      <a:pt x="84" y="1263"/>
                    </a:cubicBezTo>
                    <a:cubicBezTo>
                      <a:pt x="132" y="1263"/>
                      <a:pt x="179" y="1215"/>
                      <a:pt x="179" y="1168"/>
                    </a:cubicBezTo>
                    <a:lnTo>
                      <a:pt x="179" y="906"/>
                    </a:lnTo>
                    <a:cubicBezTo>
                      <a:pt x="179" y="858"/>
                      <a:pt x="132" y="810"/>
                      <a:pt x="84" y="810"/>
                    </a:cubicBezTo>
                    <a:close/>
                    <a:moveTo>
                      <a:pt x="84" y="1632"/>
                    </a:moveTo>
                    <a:cubicBezTo>
                      <a:pt x="48" y="1632"/>
                      <a:pt x="1" y="1680"/>
                      <a:pt x="1" y="1715"/>
                    </a:cubicBezTo>
                    <a:lnTo>
                      <a:pt x="1" y="1989"/>
                    </a:lnTo>
                    <a:cubicBezTo>
                      <a:pt x="1" y="2037"/>
                      <a:pt x="48" y="2084"/>
                      <a:pt x="84" y="2084"/>
                    </a:cubicBezTo>
                    <a:cubicBezTo>
                      <a:pt x="132" y="2084"/>
                      <a:pt x="179" y="2037"/>
                      <a:pt x="179" y="1989"/>
                    </a:cubicBezTo>
                    <a:lnTo>
                      <a:pt x="179" y="1715"/>
                    </a:lnTo>
                    <a:cubicBezTo>
                      <a:pt x="179" y="1680"/>
                      <a:pt x="132" y="1632"/>
                      <a:pt x="84" y="1632"/>
                    </a:cubicBezTo>
                    <a:close/>
                    <a:moveTo>
                      <a:pt x="84" y="2453"/>
                    </a:moveTo>
                    <a:cubicBezTo>
                      <a:pt x="48" y="2453"/>
                      <a:pt x="1" y="2489"/>
                      <a:pt x="1" y="2537"/>
                    </a:cubicBezTo>
                    <a:lnTo>
                      <a:pt x="1" y="2811"/>
                    </a:lnTo>
                    <a:cubicBezTo>
                      <a:pt x="1" y="2858"/>
                      <a:pt x="48" y="2894"/>
                      <a:pt x="84" y="2894"/>
                    </a:cubicBezTo>
                    <a:cubicBezTo>
                      <a:pt x="132" y="2894"/>
                      <a:pt x="179" y="2858"/>
                      <a:pt x="179" y="2811"/>
                    </a:cubicBezTo>
                    <a:lnTo>
                      <a:pt x="179" y="2537"/>
                    </a:lnTo>
                    <a:cubicBezTo>
                      <a:pt x="179" y="2489"/>
                      <a:pt x="132" y="2453"/>
                      <a:pt x="84" y="2453"/>
                    </a:cubicBezTo>
                    <a:close/>
                    <a:moveTo>
                      <a:pt x="84" y="3251"/>
                    </a:moveTo>
                    <a:cubicBezTo>
                      <a:pt x="48" y="3251"/>
                      <a:pt x="1" y="3299"/>
                      <a:pt x="1" y="3346"/>
                    </a:cubicBezTo>
                    <a:lnTo>
                      <a:pt x="1" y="3608"/>
                    </a:lnTo>
                    <a:cubicBezTo>
                      <a:pt x="1" y="3656"/>
                      <a:pt x="48" y="3704"/>
                      <a:pt x="84" y="3704"/>
                    </a:cubicBezTo>
                    <a:cubicBezTo>
                      <a:pt x="132" y="3704"/>
                      <a:pt x="179" y="3656"/>
                      <a:pt x="179" y="3608"/>
                    </a:cubicBezTo>
                    <a:lnTo>
                      <a:pt x="179" y="3346"/>
                    </a:lnTo>
                    <a:cubicBezTo>
                      <a:pt x="179" y="3299"/>
                      <a:pt x="132" y="3251"/>
                      <a:pt x="84" y="3251"/>
                    </a:cubicBezTo>
                    <a:close/>
                    <a:moveTo>
                      <a:pt x="84" y="4073"/>
                    </a:moveTo>
                    <a:cubicBezTo>
                      <a:pt x="48" y="4073"/>
                      <a:pt x="1" y="4120"/>
                      <a:pt x="1" y="4168"/>
                    </a:cubicBezTo>
                    <a:lnTo>
                      <a:pt x="1" y="4430"/>
                    </a:lnTo>
                    <a:cubicBezTo>
                      <a:pt x="1" y="4477"/>
                      <a:pt x="48" y="4525"/>
                      <a:pt x="84" y="4525"/>
                    </a:cubicBezTo>
                    <a:cubicBezTo>
                      <a:pt x="132" y="4525"/>
                      <a:pt x="179" y="4477"/>
                      <a:pt x="179" y="4430"/>
                    </a:cubicBezTo>
                    <a:lnTo>
                      <a:pt x="179" y="4168"/>
                    </a:lnTo>
                    <a:cubicBezTo>
                      <a:pt x="179" y="4120"/>
                      <a:pt x="132" y="4073"/>
                      <a:pt x="84" y="4073"/>
                    </a:cubicBezTo>
                    <a:close/>
                    <a:moveTo>
                      <a:pt x="84" y="4894"/>
                    </a:moveTo>
                    <a:cubicBezTo>
                      <a:pt x="48" y="4894"/>
                      <a:pt x="1" y="4942"/>
                      <a:pt x="1" y="4978"/>
                    </a:cubicBezTo>
                    <a:lnTo>
                      <a:pt x="1" y="5251"/>
                    </a:lnTo>
                    <a:cubicBezTo>
                      <a:pt x="1" y="5299"/>
                      <a:pt x="48" y="5335"/>
                      <a:pt x="84" y="5335"/>
                    </a:cubicBezTo>
                    <a:cubicBezTo>
                      <a:pt x="132" y="5335"/>
                      <a:pt x="179" y="5299"/>
                      <a:pt x="179" y="5251"/>
                    </a:cubicBezTo>
                    <a:lnTo>
                      <a:pt x="179" y="4978"/>
                    </a:lnTo>
                    <a:cubicBezTo>
                      <a:pt x="179" y="4942"/>
                      <a:pt x="132" y="4894"/>
                      <a:pt x="84" y="4894"/>
                    </a:cubicBezTo>
                    <a:close/>
                    <a:moveTo>
                      <a:pt x="84" y="5692"/>
                    </a:moveTo>
                    <a:cubicBezTo>
                      <a:pt x="48" y="5692"/>
                      <a:pt x="1" y="5740"/>
                      <a:pt x="1" y="5787"/>
                    </a:cubicBezTo>
                    <a:lnTo>
                      <a:pt x="1" y="6049"/>
                    </a:lnTo>
                    <a:cubicBezTo>
                      <a:pt x="1" y="6097"/>
                      <a:pt x="48" y="6144"/>
                      <a:pt x="84" y="6144"/>
                    </a:cubicBezTo>
                    <a:cubicBezTo>
                      <a:pt x="132" y="6144"/>
                      <a:pt x="179" y="6097"/>
                      <a:pt x="179" y="6049"/>
                    </a:cubicBezTo>
                    <a:lnTo>
                      <a:pt x="179" y="5787"/>
                    </a:lnTo>
                    <a:cubicBezTo>
                      <a:pt x="179" y="5740"/>
                      <a:pt x="132" y="5692"/>
                      <a:pt x="84" y="5692"/>
                    </a:cubicBezTo>
                    <a:close/>
                    <a:moveTo>
                      <a:pt x="84" y="6513"/>
                    </a:moveTo>
                    <a:cubicBezTo>
                      <a:pt x="48" y="6513"/>
                      <a:pt x="1" y="6561"/>
                      <a:pt x="1" y="6597"/>
                    </a:cubicBezTo>
                    <a:lnTo>
                      <a:pt x="1" y="6871"/>
                    </a:lnTo>
                    <a:cubicBezTo>
                      <a:pt x="1" y="6918"/>
                      <a:pt x="48" y="6966"/>
                      <a:pt x="84" y="6966"/>
                    </a:cubicBezTo>
                    <a:cubicBezTo>
                      <a:pt x="132" y="6966"/>
                      <a:pt x="179" y="6918"/>
                      <a:pt x="179" y="6871"/>
                    </a:cubicBezTo>
                    <a:lnTo>
                      <a:pt x="179" y="6597"/>
                    </a:lnTo>
                    <a:cubicBezTo>
                      <a:pt x="179" y="6561"/>
                      <a:pt x="132" y="6513"/>
                      <a:pt x="84" y="6513"/>
                    </a:cubicBezTo>
                    <a:close/>
                    <a:moveTo>
                      <a:pt x="84" y="7335"/>
                    </a:moveTo>
                    <a:cubicBezTo>
                      <a:pt x="48" y="7335"/>
                      <a:pt x="1" y="7371"/>
                      <a:pt x="1" y="7418"/>
                    </a:cubicBezTo>
                    <a:lnTo>
                      <a:pt x="1" y="7692"/>
                    </a:lnTo>
                    <a:cubicBezTo>
                      <a:pt x="1" y="7740"/>
                      <a:pt x="48" y="7776"/>
                      <a:pt x="84" y="7776"/>
                    </a:cubicBezTo>
                    <a:cubicBezTo>
                      <a:pt x="132" y="7776"/>
                      <a:pt x="179" y="7740"/>
                      <a:pt x="179" y="7692"/>
                    </a:cubicBezTo>
                    <a:lnTo>
                      <a:pt x="179" y="7418"/>
                    </a:lnTo>
                    <a:cubicBezTo>
                      <a:pt x="179" y="7371"/>
                      <a:pt x="132" y="7335"/>
                      <a:pt x="84" y="7335"/>
                    </a:cubicBezTo>
                    <a:close/>
                    <a:moveTo>
                      <a:pt x="84" y="8133"/>
                    </a:moveTo>
                    <a:cubicBezTo>
                      <a:pt x="48" y="8133"/>
                      <a:pt x="1" y="8180"/>
                      <a:pt x="1" y="8228"/>
                    </a:cubicBezTo>
                    <a:lnTo>
                      <a:pt x="1" y="8490"/>
                    </a:lnTo>
                    <a:cubicBezTo>
                      <a:pt x="1" y="8538"/>
                      <a:pt x="48" y="8585"/>
                      <a:pt x="84" y="8585"/>
                    </a:cubicBezTo>
                    <a:cubicBezTo>
                      <a:pt x="132" y="8585"/>
                      <a:pt x="179" y="8549"/>
                      <a:pt x="179" y="8490"/>
                    </a:cubicBezTo>
                    <a:lnTo>
                      <a:pt x="179" y="8228"/>
                    </a:lnTo>
                    <a:cubicBezTo>
                      <a:pt x="179" y="8180"/>
                      <a:pt x="132" y="8133"/>
                      <a:pt x="84" y="8133"/>
                    </a:cubicBezTo>
                    <a:close/>
                    <a:moveTo>
                      <a:pt x="84" y="8954"/>
                    </a:moveTo>
                    <a:cubicBezTo>
                      <a:pt x="48" y="8954"/>
                      <a:pt x="1" y="9002"/>
                      <a:pt x="1" y="9049"/>
                    </a:cubicBezTo>
                    <a:lnTo>
                      <a:pt x="1" y="9311"/>
                    </a:lnTo>
                    <a:cubicBezTo>
                      <a:pt x="1" y="9359"/>
                      <a:pt x="48" y="9407"/>
                      <a:pt x="84" y="9407"/>
                    </a:cubicBezTo>
                    <a:cubicBezTo>
                      <a:pt x="132" y="9407"/>
                      <a:pt x="179" y="9359"/>
                      <a:pt x="179" y="9311"/>
                    </a:cubicBezTo>
                    <a:lnTo>
                      <a:pt x="179" y="9049"/>
                    </a:lnTo>
                    <a:cubicBezTo>
                      <a:pt x="179" y="9002"/>
                      <a:pt x="132" y="8954"/>
                      <a:pt x="84" y="8954"/>
                    </a:cubicBezTo>
                    <a:close/>
                    <a:moveTo>
                      <a:pt x="84" y="9776"/>
                    </a:moveTo>
                    <a:cubicBezTo>
                      <a:pt x="48" y="9776"/>
                      <a:pt x="1" y="9823"/>
                      <a:pt x="1" y="9859"/>
                    </a:cubicBezTo>
                    <a:lnTo>
                      <a:pt x="1" y="10133"/>
                    </a:lnTo>
                    <a:cubicBezTo>
                      <a:pt x="1" y="10181"/>
                      <a:pt x="48" y="10216"/>
                      <a:pt x="84" y="10216"/>
                    </a:cubicBezTo>
                    <a:cubicBezTo>
                      <a:pt x="132" y="10216"/>
                      <a:pt x="179" y="10181"/>
                      <a:pt x="179" y="10133"/>
                    </a:cubicBezTo>
                    <a:lnTo>
                      <a:pt x="179" y="9859"/>
                    </a:lnTo>
                    <a:cubicBezTo>
                      <a:pt x="179" y="9823"/>
                      <a:pt x="132" y="9776"/>
                      <a:pt x="84" y="9776"/>
                    </a:cubicBezTo>
                    <a:close/>
                    <a:moveTo>
                      <a:pt x="84" y="10573"/>
                    </a:moveTo>
                    <a:cubicBezTo>
                      <a:pt x="48" y="10573"/>
                      <a:pt x="1" y="10621"/>
                      <a:pt x="1" y="10669"/>
                    </a:cubicBezTo>
                    <a:lnTo>
                      <a:pt x="1" y="10931"/>
                    </a:lnTo>
                    <a:cubicBezTo>
                      <a:pt x="1" y="10978"/>
                      <a:pt x="48" y="11026"/>
                      <a:pt x="84" y="11026"/>
                    </a:cubicBezTo>
                    <a:cubicBezTo>
                      <a:pt x="132" y="11026"/>
                      <a:pt x="179" y="10990"/>
                      <a:pt x="179" y="10931"/>
                    </a:cubicBezTo>
                    <a:lnTo>
                      <a:pt x="179" y="10669"/>
                    </a:lnTo>
                    <a:cubicBezTo>
                      <a:pt x="179" y="10621"/>
                      <a:pt x="132" y="10573"/>
                      <a:pt x="84" y="10573"/>
                    </a:cubicBezTo>
                    <a:close/>
                    <a:moveTo>
                      <a:pt x="84" y="11395"/>
                    </a:moveTo>
                    <a:cubicBezTo>
                      <a:pt x="48" y="11395"/>
                      <a:pt x="1" y="11443"/>
                      <a:pt x="1" y="11490"/>
                    </a:cubicBezTo>
                    <a:lnTo>
                      <a:pt x="1" y="11752"/>
                    </a:lnTo>
                    <a:cubicBezTo>
                      <a:pt x="1" y="11800"/>
                      <a:pt x="48" y="11847"/>
                      <a:pt x="84" y="11847"/>
                    </a:cubicBezTo>
                    <a:cubicBezTo>
                      <a:pt x="132" y="11847"/>
                      <a:pt x="179" y="11800"/>
                      <a:pt x="179" y="11752"/>
                    </a:cubicBezTo>
                    <a:lnTo>
                      <a:pt x="179" y="11490"/>
                    </a:lnTo>
                    <a:cubicBezTo>
                      <a:pt x="179" y="11443"/>
                      <a:pt x="132" y="11395"/>
                      <a:pt x="84" y="11395"/>
                    </a:cubicBezTo>
                    <a:close/>
                    <a:moveTo>
                      <a:pt x="84" y="12205"/>
                    </a:moveTo>
                    <a:cubicBezTo>
                      <a:pt x="48" y="12205"/>
                      <a:pt x="1" y="12240"/>
                      <a:pt x="1" y="12288"/>
                    </a:cubicBezTo>
                    <a:lnTo>
                      <a:pt x="1" y="12574"/>
                    </a:lnTo>
                    <a:cubicBezTo>
                      <a:pt x="1" y="12621"/>
                      <a:pt x="48" y="12657"/>
                      <a:pt x="84" y="12657"/>
                    </a:cubicBezTo>
                    <a:cubicBezTo>
                      <a:pt x="132" y="12657"/>
                      <a:pt x="179" y="12621"/>
                      <a:pt x="179" y="12562"/>
                    </a:cubicBezTo>
                    <a:lnTo>
                      <a:pt x="179" y="12288"/>
                    </a:lnTo>
                    <a:cubicBezTo>
                      <a:pt x="179" y="12240"/>
                      <a:pt x="132" y="12205"/>
                      <a:pt x="84" y="12205"/>
                    </a:cubicBezTo>
                    <a:close/>
                    <a:moveTo>
                      <a:pt x="84" y="13014"/>
                    </a:moveTo>
                    <a:cubicBezTo>
                      <a:pt x="48" y="13014"/>
                      <a:pt x="1" y="13062"/>
                      <a:pt x="1" y="13109"/>
                    </a:cubicBezTo>
                    <a:lnTo>
                      <a:pt x="1" y="13371"/>
                    </a:lnTo>
                    <a:cubicBezTo>
                      <a:pt x="1" y="13419"/>
                      <a:pt x="48" y="13467"/>
                      <a:pt x="84" y="13467"/>
                    </a:cubicBezTo>
                    <a:cubicBezTo>
                      <a:pt x="132" y="13467"/>
                      <a:pt x="179" y="13431"/>
                      <a:pt x="179" y="13371"/>
                    </a:cubicBezTo>
                    <a:lnTo>
                      <a:pt x="179" y="13109"/>
                    </a:lnTo>
                    <a:cubicBezTo>
                      <a:pt x="179" y="13062"/>
                      <a:pt x="132" y="13014"/>
                      <a:pt x="84" y="13014"/>
                    </a:cubicBezTo>
                    <a:close/>
                    <a:moveTo>
                      <a:pt x="84" y="13836"/>
                    </a:moveTo>
                    <a:cubicBezTo>
                      <a:pt x="48" y="13836"/>
                      <a:pt x="1" y="13883"/>
                      <a:pt x="1" y="13931"/>
                    </a:cubicBezTo>
                    <a:lnTo>
                      <a:pt x="1" y="14193"/>
                    </a:lnTo>
                    <a:cubicBezTo>
                      <a:pt x="1" y="14241"/>
                      <a:pt x="48" y="14288"/>
                      <a:pt x="84" y="14288"/>
                    </a:cubicBezTo>
                    <a:cubicBezTo>
                      <a:pt x="132" y="14288"/>
                      <a:pt x="179" y="14241"/>
                      <a:pt x="179" y="14193"/>
                    </a:cubicBezTo>
                    <a:lnTo>
                      <a:pt x="179" y="13931"/>
                    </a:lnTo>
                    <a:cubicBezTo>
                      <a:pt x="179" y="13883"/>
                      <a:pt x="132" y="13836"/>
                      <a:pt x="84" y="13836"/>
                    </a:cubicBezTo>
                    <a:close/>
                    <a:moveTo>
                      <a:pt x="84" y="14657"/>
                    </a:moveTo>
                    <a:cubicBezTo>
                      <a:pt x="48" y="14657"/>
                      <a:pt x="1" y="14693"/>
                      <a:pt x="1" y="14741"/>
                    </a:cubicBezTo>
                    <a:lnTo>
                      <a:pt x="1" y="15014"/>
                    </a:lnTo>
                    <a:cubicBezTo>
                      <a:pt x="1" y="15062"/>
                      <a:pt x="48" y="15098"/>
                      <a:pt x="84" y="15098"/>
                    </a:cubicBezTo>
                    <a:cubicBezTo>
                      <a:pt x="132" y="15098"/>
                      <a:pt x="179" y="15062"/>
                      <a:pt x="179" y="15014"/>
                    </a:cubicBezTo>
                    <a:lnTo>
                      <a:pt x="179" y="14741"/>
                    </a:lnTo>
                    <a:cubicBezTo>
                      <a:pt x="179" y="14693"/>
                      <a:pt x="132" y="14657"/>
                      <a:pt x="84" y="14657"/>
                    </a:cubicBezTo>
                    <a:close/>
                    <a:moveTo>
                      <a:pt x="84" y="15455"/>
                    </a:moveTo>
                    <a:cubicBezTo>
                      <a:pt x="48" y="15455"/>
                      <a:pt x="1" y="15503"/>
                      <a:pt x="1" y="15550"/>
                    </a:cubicBezTo>
                    <a:lnTo>
                      <a:pt x="1" y="15812"/>
                    </a:lnTo>
                    <a:cubicBezTo>
                      <a:pt x="1" y="15860"/>
                      <a:pt x="48" y="15907"/>
                      <a:pt x="84" y="15907"/>
                    </a:cubicBezTo>
                    <a:cubicBezTo>
                      <a:pt x="132" y="15907"/>
                      <a:pt x="179" y="15872"/>
                      <a:pt x="179" y="15812"/>
                    </a:cubicBezTo>
                    <a:lnTo>
                      <a:pt x="179" y="15550"/>
                    </a:lnTo>
                    <a:cubicBezTo>
                      <a:pt x="179" y="15503"/>
                      <a:pt x="132" y="15455"/>
                      <a:pt x="84" y="15455"/>
                    </a:cubicBezTo>
                    <a:close/>
                    <a:moveTo>
                      <a:pt x="84" y="16277"/>
                    </a:moveTo>
                    <a:cubicBezTo>
                      <a:pt x="48" y="16277"/>
                      <a:pt x="1" y="16324"/>
                      <a:pt x="1" y="16372"/>
                    </a:cubicBezTo>
                    <a:lnTo>
                      <a:pt x="1" y="16634"/>
                    </a:lnTo>
                    <a:cubicBezTo>
                      <a:pt x="1" y="16681"/>
                      <a:pt x="48" y="16729"/>
                      <a:pt x="84" y="16729"/>
                    </a:cubicBezTo>
                    <a:cubicBezTo>
                      <a:pt x="132" y="16729"/>
                      <a:pt x="179" y="16681"/>
                      <a:pt x="179" y="16634"/>
                    </a:cubicBezTo>
                    <a:lnTo>
                      <a:pt x="179" y="16372"/>
                    </a:lnTo>
                    <a:cubicBezTo>
                      <a:pt x="179" y="16324"/>
                      <a:pt x="132" y="16277"/>
                      <a:pt x="84" y="16277"/>
                    </a:cubicBezTo>
                    <a:close/>
                    <a:moveTo>
                      <a:pt x="84" y="17098"/>
                    </a:moveTo>
                    <a:cubicBezTo>
                      <a:pt x="48" y="17098"/>
                      <a:pt x="1" y="17146"/>
                      <a:pt x="1" y="17181"/>
                    </a:cubicBezTo>
                    <a:lnTo>
                      <a:pt x="1" y="17455"/>
                    </a:lnTo>
                    <a:cubicBezTo>
                      <a:pt x="1" y="17503"/>
                      <a:pt x="48" y="17539"/>
                      <a:pt x="84" y="17539"/>
                    </a:cubicBezTo>
                    <a:cubicBezTo>
                      <a:pt x="132" y="17539"/>
                      <a:pt x="179" y="17503"/>
                      <a:pt x="179" y="17455"/>
                    </a:cubicBezTo>
                    <a:lnTo>
                      <a:pt x="179" y="17181"/>
                    </a:lnTo>
                    <a:cubicBezTo>
                      <a:pt x="179" y="17146"/>
                      <a:pt x="132" y="17098"/>
                      <a:pt x="84" y="17098"/>
                    </a:cubicBezTo>
                    <a:close/>
                    <a:moveTo>
                      <a:pt x="84" y="17908"/>
                    </a:moveTo>
                    <a:cubicBezTo>
                      <a:pt x="48" y="17908"/>
                      <a:pt x="1" y="17955"/>
                      <a:pt x="1" y="18003"/>
                    </a:cubicBezTo>
                    <a:lnTo>
                      <a:pt x="1" y="18277"/>
                    </a:lnTo>
                    <a:cubicBezTo>
                      <a:pt x="1" y="18313"/>
                      <a:pt x="48" y="18360"/>
                      <a:pt x="84" y="18360"/>
                    </a:cubicBezTo>
                    <a:cubicBezTo>
                      <a:pt x="132" y="18360"/>
                      <a:pt x="179" y="18313"/>
                      <a:pt x="179" y="18277"/>
                    </a:cubicBezTo>
                    <a:lnTo>
                      <a:pt x="179" y="18003"/>
                    </a:lnTo>
                    <a:cubicBezTo>
                      <a:pt x="179" y="17955"/>
                      <a:pt x="132" y="17908"/>
                      <a:pt x="84" y="17908"/>
                    </a:cubicBezTo>
                    <a:close/>
                    <a:moveTo>
                      <a:pt x="84" y="18717"/>
                    </a:moveTo>
                    <a:cubicBezTo>
                      <a:pt x="48" y="18717"/>
                      <a:pt x="1" y="18765"/>
                      <a:pt x="1" y="18801"/>
                    </a:cubicBezTo>
                    <a:lnTo>
                      <a:pt x="1" y="19075"/>
                    </a:lnTo>
                    <a:cubicBezTo>
                      <a:pt x="1" y="19122"/>
                      <a:pt x="48" y="19170"/>
                      <a:pt x="84" y="19170"/>
                    </a:cubicBezTo>
                    <a:cubicBezTo>
                      <a:pt x="132" y="19170"/>
                      <a:pt x="179" y="19122"/>
                      <a:pt x="179" y="19075"/>
                    </a:cubicBezTo>
                    <a:lnTo>
                      <a:pt x="179" y="18801"/>
                    </a:lnTo>
                    <a:cubicBezTo>
                      <a:pt x="179" y="18765"/>
                      <a:pt x="132" y="18717"/>
                      <a:pt x="84" y="18717"/>
                    </a:cubicBezTo>
                    <a:close/>
                    <a:moveTo>
                      <a:pt x="84" y="19539"/>
                    </a:moveTo>
                    <a:cubicBezTo>
                      <a:pt x="48" y="19539"/>
                      <a:pt x="1" y="19575"/>
                      <a:pt x="1" y="19622"/>
                    </a:cubicBezTo>
                    <a:lnTo>
                      <a:pt x="1" y="19896"/>
                    </a:lnTo>
                    <a:cubicBezTo>
                      <a:pt x="1" y="19944"/>
                      <a:pt x="48" y="19979"/>
                      <a:pt x="84" y="19979"/>
                    </a:cubicBezTo>
                    <a:cubicBezTo>
                      <a:pt x="132" y="19979"/>
                      <a:pt x="179" y="19944"/>
                      <a:pt x="179" y="19896"/>
                    </a:cubicBezTo>
                    <a:lnTo>
                      <a:pt x="179" y="19622"/>
                    </a:lnTo>
                    <a:cubicBezTo>
                      <a:pt x="179" y="19575"/>
                      <a:pt x="132" y="19539"/>
                      <a:pt x="84" y="19539"/>
                    </a:cubicBezTo>
                    <a:close/>
                    <a:moveTo>
                      <a:pt x="84" y="20348"/>
                    </a:moveTo>
                    <a:cubicBezTo>
                      <a:pt x="48" y="20348"/>
                      <a:pt x="1" y="20396"/>
                      <a:pt x="1" y="20444"/>
                    </a:cubicBezTo>
                    <a:lnTo>
                      <a:pt x="1" y="20718"/>
                    </a:lnTo>
                    <a:cubicBezTo>
                      <a:pt x="1" y="20753"/>
                      <a:pt x="48" y="20801"/>
                      <a:pt x="84" y="20801"/>
                    </a:cubicBezTo>
                    <a:cubicBezTo>
                      <a:pt x="132" y="20801"/>
                      <a:pt x="179" y="20753"/>
                      <a:pt x="179" y="20718"/>
                    </a:cubicBezTo>
                    <a:lnTo>
                      <a:pt x="179" y="20444"/>
                    </a:lnTo>
                    <a:cubicBezTo>
                      <a:pt x="179" y="20396"/>
                      <a:pt x="132" y="20348"/>
                      <a:pt x="84" y="20348"/>
                    </a:cubicBezTo>
                    <a:close/>
                    <a:moveTo>
                      <a:pt x="84" y="21158"/>
                    </a:moveTo>
                    <a:cubicBezTo>
                      <a:pt x="48" y="21158"/>
                      <a:pt x="1" y="21206"/>
                      <a:pt x="1" y="21253"/>
                    </a:cubicBezTo>
                    <a:lnTo>
                      <a:pt x="1" y="21515"/>
                    </a:lnTo>
                    <a:cubicBezTo>
                      <a:pt x="1" y="21563"/>
                      <a:pt x="48" y="21611"/>
                      <a:pt x="84" y="21611"/>
                    </a:cubicBezTo>
                    <a:cubicBezTo>
                      <a:pt x="132" y="21611"/>
                      <a:pt x="179" y="21563"/>
                      <a:pt x="179" y="21515"/>
                    </a:cubicBezTo>
                    <a:lnTo>
                      <a:pt x="179" y="21253"/>
                    </a:lnTo>
                    <a:cubicBezTo>
                      <a:pt x="179" y="21206"/>
                      <a:pt x="132" y="21158"/>
                      <a:pt x="84" y="21158"/>
                    </a:cubicBezTo>
                    <a:close/>
                    <a:moveTo>
                      <a:pt x="84" y="21980"/>
                    </a:moveTo>
                    <a:cubicBezTo>
                      <a:pt x="48" y="21980"/>
                      <a:pt x="1" y="22027"/>
                      <a:pt x="1" y="22063"/>
                    </a:cubicBezTo>
                    <a:lnTo>
                      <a:pt x="1" y="22337"/>
                    </a:lnTo>
                    <a:cubicBezTo>
                      <a:pt x="1" y="22384"/>
                      <a:pt x="48" y="22420"/>
                      <a:pt x="84" y="22420"/>
                    </a:cubicBezTo>
                    <a:cubicBezTo>
                      <a:pt x="132" y="22420"/>
                      <a:pt x="179" y="22384"/>
                      <a:pt x="179" y="22337"/>
                    </a:cubicBezTo>
                    <a:lnTo>
                      <a:pt x="179" y="22063"/>
                    </a:lnTo>
                    <a:cubicBezTo>
                      <a:pt x="179" y="22027"/>
                      <a:pt x="132" y="21980"/>
                      <a:pt x="84" y="21980"/>
                    </a:cubicBezTo>
                    <a:close/>
                    <a:moveTo>
                      <a:pt x="84" y="22801"/>
                    </a:moveTo>
                    <a:cubicBezTo>
                      <a:pt x="48" y="22801"/>
                      <a:pt x="1" y="22837"/>
                      <a:pt x="1" y="22885"/>
                    </a:cubicBezTo>
                    <a:lnTo>
                      <a:pt x="1" y="23158"/>
                    </a:lnTo>
                    <a:cubicBezTo>
                      <a:pt x="1" y="23194"/>
                      <a:pt x="48" y="23242"/>
                      <a:pt x="84" y="23242"/>
                    </a:cubicBezTo>
                    <a:cubicBezTo>
                      <a:pt x="132" y="23242"/>
                      <a:pt x="179" y="23194"/>
                      <a:pt x="179" y="23158"/>
                    </a:cubicBezTo>
                    <a:lnTo>
                      <a:pt x="179" y="22885"/>
                    </a:lnTo>
                    <a:cubicBezTo>
                      <a:pt x="179" y="22837"/>
                      <a:pt x="132" y="22801"/>
                      <a:pt x="84" y="22801"/>
                    </a:cubicBezTo>
                    <a:close/>
                    <a:moveTo>
                      <a:pt x="84" y="23599"/>
                    </a:moveTo>
                    <a:cubicBezTo>
                      <a:pt x="48" y="23599"/>
                      <a:pt x="1" y="23646"/>
                      <a:pt x="1" y="23694"/>
                    </a:cubicBezTo>
                    <a:lnTo>
                      <a:pt x="1" y="23956"/>
                    </a:lnTo>
                    <a:cubicBezTo>
                      <a:pt x="1" y="24004"/>
                      <a:pt x="48" y="24051"/>
                      <a:pt x="84" y="24051"/>
                    </a:cubicBezTo>
                    <a:cubicBezTo>
                      <a:pt x="132" y="24051"/>
                      <a:pt x="179" y="24016"/>
                      <a:pt x="179" y="23956"/>
                    </a:cubicBezTo>
                    <a:lnTo>
                      <a:pt x="179" y="23694"/>
                    </a:lnTo>
                    <a:cubicBezTo>
                      <a:pt x="179" y="23646"/>
                      <a:pt x="132" y="23599"/>
                      <a:pt x="84" y="23599"/>
                    </a:cubicBezTo>
                    <a:close/>
                    <a:moveTo>
                      <a:pt x="84" y="24420"/>
                    </a:moveTo>
                    <a:cubicBezTo>
                      <a:pt x="48" y="24420"/>
                      <a:pt x="1" y="24468"/>
                      <a:pt x="1" y="24504"/>
                    </a:cubicBezTo>
                    <a:lnTo>
                      <a:pt x="1" y="24778"/>
                    </a:lnTo>
                    <a:cubicBezTo>
                      <a:pt x="1" y="24825"/>
                      <a:pt x="48" y="24861"/>
                      <a:pt x="84" y="24861"/>
                    </a:cubicBezTo>
                    <a:cubicBezTo>
                      <a:pt x="132" y="24861"/>
                      <a:pt x="179" y="24825"/>
                      <a:pt x="179" y="24778"/>
                    </a:cubicBezTo>
                    <a:lnTo>
                      <a:pt x="179" y="24504"/>
                    </a:lnTo>
                    <a:cubicBezTo>
                      <a:pt x="179" y="24468"/>
                      <a:pt x="132" y="24420"/>
                      <a:pt x="84" y="24420"/>
                    </a:cubicBezTo>
                    <a:close/>
                    <a:moveTo>
                      <a:pt x="84" y="25242"/>
                    </a:moveTo>
                    <a:cubicBezTo>
                      <a:pt x="48" y="25242"/>
                      <a:pt x="1" y="25278"/>
                      <a:pt x="1" y="25325"/>
                    </a:cubicBezTo>
                    <a:lnTo>
                      <a:pt x="1" y="25599"/>
                    </a:lnTo>
                    <a:cubicBezTo>
                      <a:pt x="1" y="25635"/>
                      <a:pt x="48" y="25682"/>
                      <a:pt x="84" y="25682"/>
                    </a:cubicBezTo>
                    <a:cubicBezTo>
                      <a:pt x="132" y="25682"/>
                      <a:pt x="179" y="25635"/>
                      <a:pt x="179" y="25599"/>
                    </a:cubicBezTo>
                    <a:lnTo>
                      <a:pt x="179" y="25325"/>
                    </a:lnTo>
                    <a:cubicBezTo>
                      <a:pt x="179" y="25278"/>
                      <a:pt x="132" y="25242"/>
                      <a:pt x="84" y="25242"/>
                    </a:cubicBezTo>
                    <a:close/>
                    <a:moveTo>
                      <a:pt x="84" y="26040"/>
                    </a:moveTo>
                    <a:cubicBezTo>
                      <a:pt x="48" y="26040"/>
                      <a:pt x="1" y="26087"/>
                      <a:pt x="1" y="26135"/>
                    </a:cubicBezTo>
                    <a:lnTo>
                      <a:pt x="1" y="26397"/>
                    </a:lnTo>
                    <a:cubicBezTo>
                      <a:pt x="1" y="26444"/>
                      <a:pt x="48" y="26492"/>
                      <a:pt x="84" y="26492"/>
                    </a:cubicBezTo>
                    <a:cubicBezTo>
                      <a:pt x="132" y="26492"/>
                      <a:pt x="179" y="26456"/>
                      <a:pt x="179" y="26397"/>
                    </a:cubicBezTo>
                    <a:lnTo>
                      <a:pt x="179" y="26135"/>
                    </a:lnTo>
                    <a:cubicBezTo>
                      <a:pt x="179" y="26087"/>
                      <a:pt x="132" y="26040"/>
                      <a:pt x="84" y="26040"/>
                    </a:cubicBezTo>
                    <a:close/>
                    <a:moveTo>
                      <a:pt x="84" y="26861"/>
                    </a:moveTo>
                    <a:cubicBezTo>
                      <a:pt x="48" y="26861"/>
                      <a:pt x="1" y="26909"/>
                      <a:pt x="1" y="26945"/>
                    </a:cubicBezTo>
                    <a:lnTo>
                      <a:pt x="1" y="27218"/>
                    </a:lnTo>
                    <a:cubicBezTo>
                      <a:pt x="1" y="27266"/>
                      <a:pt x="48" y="27302"/>
                      <a:pt x="84" y="27302"/>
                    </a:cubicBezTo>
                    <a:cubicBezTo>
                      <a:pt x="132" y="27302"/>
                      <a:pt x="179" y="27266"/>
                      <a:pt x="179" y="27218"/>
                    </a:cubicBezTo>
                    <a:lnTo>
                      <a:pt x="179" y="26945"/>
                    </a:lnTo>
                    <a:cubicBezTo>
                      <a:pt x="179" y="26897"/>
                      <a:pt x="132" y="26861"/>
                      <a:pt x="84" y="26861"/>
                    </a:cubicBezTo>
                    <a:close/>
                    <a:moveTo>
                      <a:pt x="84" y="27683"/>
                    </a:moveTo>
                    <a:cubicBezTo>
                      <a:pt x="48" y="27683"/>
                      <a:pt x="1" y="27718"/>
                      <a:pt x="1" y="27766"/>
                    </a:cubicBezTo>
                    <a:lnTo>
                      <a:pt x="1" y="28028"/>
                    </a:lnTo>
                    <a:cubicBezTo>
                      <a:pt x="1" y="28076"/>
                      <a:pt x="48" y="28123"/>
                      <a:pt x="84" y="28123"/>
                    </a:cubicBezTo>
                    <a:cubicBezTo>
                      <a:pt x="132" y="28123"/>
                      <a:pt x="179" y="28076"/>
                      <a:pt x="179" y="28028"/>
                    </a:cubicBezTo>
                    <a:lnTo>
                      <a:pt x="179" y="27766"/>
                    </a:lnTo>
                    <a:cubicBezTo>
                      <a:pt x="179" y="27718"/>
                      <a:pt x="132" y="27683"/>
                      <a:pt x="84" y="27683"/>
                    </a:cubicBezTo>
                    <a:close/>
                    <a:moveTo>
                      <a:pt x="84" y="28480"/>
                    </a:moveTo>
                    <a:cubicBezTo>
                      <a:pt x="48" y="28480"/>
                      <a:pt x="1" y="28528"/>
                      <a:pt x="1" y="28576"/>
                    </a:cubicBezTo>
                    <a:lnTo>
                      <a:pt x="1" y="28838"/>
                    </a:lnTo>
                    <a:cubicBezTo>
                      <a:pt x="1" y="28885"/>
                      <a:pt x="48" y="28921"/>
                      <a:pt x="84" y="28921"/>
                    </a:cubicBezTo>
                    <a:cubicBezTo>
                      <a:pt x="132" y="28921"/>
                      <a:pt x="179" y="28897"/>
                      <a:pt x="179" y="28838"/>
                    </a:cubicBezTo>
                    <a:lnTo>
                      <a:pt x="179" y="28576"/>
                    </a:lnTo>
                    <a:cubicBezTo>
                      <a:pt x="179" y="28528"/>
                      <a:pt x="132" y="28480"/>
                      <a:pt x="84" y="28480"/>
                    </a:cubicBezTo>
                    <a:close/>
                    <a:moveTo>
                      <a:pt x="84" y="29302"/>
                    </a:moveTo>
                    <a:cubicBezTo>
                      <a:pt x="48" y="29302"/>
                      <a:pt x="1" y="29350"/>
                      <a:pt x="1" y="29385"/>
                    </a:cubicBezTo>
                    <a:lnTo>
                      <a:pt x="1" y="29659"/>
                    </a:lnTo>
                    <a:cubicBezTo>
                      <a:pt x="1" y="29707"/>
                      <a:pt x="48" y="29742"/>
                      <a:pt x="84" y="29742"/>
                    </a:cubicBezTo>
                    <a:cubicBezTo>
                      <a:pt x="132" y="29742"/>
                      <a:pt x="179" y="29707"/>
                      <a:pt x="179" y="29659"/>
                    </a:cubicBezTo>
                    <a:lnTo>
                      <a:pt x="179" y="29385"/>
                    </a:lnTo>
                    <a:cubicBezTo>
                      <a:pt x="179" y="29338"/>
                      <a:pt x="132" y="29302"/>
                      <a:pt x="84" y="29302"/>
                    </a:cubicBezTo>
                    <a:close/>
                    <a:moveTo>
                      <a:pt x="84" y="30112"/>
                    </a:moveTo>
                    <a:cubicBezTo>
                      <a:pt x="48" y="30112"/>
                      <a:pt x="1" y="30159"/>
                      <a:pt x="1" y="30207"/>
                    </a:cubicBezTo>
                    <a:lnTo>
                      <a:pt x="1" y="30469"/>
                    </a:lnTo>
                    <a:cubicBezTo>
                      <a:pt x="1" y="30516"/>
                      <a:pt x="48" y="30564"/>
                      <a:pt x="84" y="30564"/>
                    </a:cubicBezTo>
                    <a:cubicBezTo>
                      <a:pt x="132" y="30564"/>
                      <a:pt x="179" y="30516"/>
                      <a:pt x="179" y="30469"/>
                    </a:cubicBezTo>
                    <a:lnTo>
                      <a:pt x="179" y="30207"/>
                    </a:lnTo>
                    <a:cubicBezTo>
                      <a:pt x="179" y="30159"/>
                      <a:pt x="132" y="30112"/>
                      <a:pt x="84" y="30112"/>
                    </a:cubicBezTo>
                    <a:close/>
                    <a:moveTo>
                      <a:pt x="84" y="30933"/>
                    </a:moveTo>
                    <a:cubicBezTo>
                      <a:pt x="48" y="30933"/>
                      <a:pt x="1" y="30981"/>
                      <a:pt x="1" y="31028"/>
                    </a:cubicBezTo>
                    <a:lnTo>
                      <a:pt x="1" y="31290"/>
                    </a:lnTo>
                    <a:cubicBezTo>
                      <a:pt x="1" y="31338"/>
                      <a:pt x="48" y="31386"/>
                      <a:pt x="84" y="31386"/>
                    </a:cubicBezTo>
                    <a:cubicBezTo>
                      <a:pt x="132" y="31386"/>
                      <a:pt x="179" y="31338"/>
                      <a:pt x="179" y="31290"/>
                    </a:cubicBezTo>
                    <a:lnTo>
                      <a:pt x="179" y="31028"/>
                    </a:lnTo>
                    <a:cubicBezTo>
                      <a:pt x="179" y="30981"/>
                      <a:pt x="132" y="30933"/>
                      <a:pt x="84" y="30933"/>
                    </a:cubicBezTo>
                    <a:close/>
                    <a:moveTo>
                      <a:pt x="84" y="31743"/>
                    </a:moveTo>
                    <a:cubicBezTo>
                      <a:pt x="48" y="31743"/>
                      <a:pt x="1" y="31790"/>
                      <a:pt x="1" y="31826"/>
                    </a:cubicBezTo>
                    <a:lnTo>
                      <a:pt x="1" y="32100"/>
                    </a:lnTo>
                    <a:cubicBezTo>
                      <a:pt x="1" y="32148"/>
                      <a:pt x="48" y="32183"/>
                      <a:pt x="84" y="32183"/>
                    </a:cubicBezTo>
                    <a:cubicBezTo>
                      <a:pt x="132" y="32183"/>
                      <a:pt x="179" y="32148"/>
                      <a:pt x="179" y="32100"/>
                    </a:cubicBezTo>
                    <a:lnTo>
                      <a:pt x="179" y="31826"/>
                    </a:lnTo>
                    <a:cubicBezTo>
                      <a:pt x="179" y="31790"/>
                      <a:pt x="132" y="31743"/>
                      <a:pt x="84" y="31743"/>
                    </a:cubicBezTo>
                    <a:close/>
                    <a:moveTo>
                      <a:pt x="84" y="32564"/>
                    </a:moveTo>
                    <a:cubicBezTo>
                      <a:pt x="48" y="32564"/>
                      <a:pt x="1" y="32600"/>
                      <a:pt x="1" y="32648"/>
                    </a:cubicBezTo>
                    <a:lnTo>
                      <a:pt x="1" y="32921"/>
                    </a:lnTo>
                    <a:cubicBezTo>
                      <a:pt x="1" y="32957"/>
                      <a:pt x="48" y="33005"/>
                      <a:pt x="84" y="33005"/>
                    </a:cubicBezTo>
                    <a:cubicBezTo>
                      <a:pt x="132" y="33005"/>
                      <a:pt x="179" y="32957"/>
                      <a:pt x="179" y="32921"/>
                    </a:cubicBezTo>
                    <a:lnTo>
                      <a:pt x="179" y="32648"/>
                    </a:lnTo>
                    <a:cubicBezTo>
                      <a:pt x="179" y="32600"/>
                      <a:pt x="132" y="32564"/>
                      <a:pt x="84" y="32564"/>
                    </a:cubicBezTo>
                    <a:close/>
                    <a:moveTo>
                      <a:pt x="84" y="33374"/>
                    </a:moveTo>
                    <a:cubicBezTo>
                      <a:pt x="48" y="33374"/>
                      <a:pt x="1" y="33422"/>
                      <a:pt x="1" y="33469"/>
                    </a:cubicBezTo>
                    <a:lnTo>
                      <a:pt x="1" y="33731"/>
                    </a:lnTo>
                    <a:cubicBezTo>
                      <a:pt x="1" y="33779"/>
                      <a:pt x="48" y="33826"/>
                      <a:pt x="84" y="33826"/>
                    </a:cubicBezTo>
                    <a:cubicBezTo>
                      <a:pt x="132" y="33826"/>
                      <a:pt x="179" y="33779"/>
                      <a:pt x="179" y="33731"/>
                    </a:cubicBezTo>
                    <a:lnTo>
                      <a:pt x="179" y="33469"/>
                    </a:lnTo>
                    <a:cubicBezTo>
                      <a:pt x="179" y="33422"/>
                      <a:pt x="132" y="33374"/>
                      <a:pt x="84" y="33374"/>
                    </a:cubicBezTo>
                    <a:close/>
                    <a:moveTo>
                      <a:pt x="84" y="34184"/>
                    </a:moveTo>
                    <a:cubicBezTo>
                      <a:pt x="48" y="34184"/>
                      <a:pt x="1" y="34231"/>
                      <a:pt x="1" y="34267"/>
                    </a:cubicBezTo>
                    <a:lnTo>
                      <a:pt x="1" y="34541"/>
                    </a:lnTo>
                    <a:cubicBezTo>
                      <a:pt x="1" y="34588"/>
                      <a:pt x="48" y="34624"/>
                      <a:pt x="84" y="34624"/>
                    </a:cubicBezTo>
                    <a:cubicBezTo>
                      <a:pt x="132" y="34624"/>
                      <a:pt x="179" y="34576"/>
                      <a:pt x="179" y="34541"/>
                    </a:cubicBezTo>
                    <a:lnTo>
                      <a:pt x="179" y="34267"/>
                    </a:lnTo>
                    <a:cubicBezTo>
                      <a:pt x="179" y="34231"/>
                      <a:pt x="132" y="34184"/>
                      <a:pt x="84" y="34184"/>
                    </a:cubicBezTo>
                    <a:close/>
                    <a:moveTo>
                      <a:pt x="84" y="35005"/>
                    </a:moveTo>
                    <a:cubicBezTo>
                      <a:pt x="48" y="35005"/>
                      <a:pt x="1" y="35041"/>
                      <a:pt x="1" y="35088"/>
                    </a:cubicBezTo>
                    <a:lnTo>
                      <a:pt x="1" y="35362"/>
                    </a:lnTo>
                    <a:cubicBezTo>
                      <a:pt x="1" y="35398"/>
                      <a:pt x="48" y="35446"/>
                      <a:pt x="84" y="35446"/>
                    </a:cubicBezTo>
                    <a:cubicBezTo>
                      <a:pt x="132" y="35446"/>
                      <a:pt x="179" y="35398"/>
                      <a:pt x="179" y="35362"/>
                    </a:cubicBezTo>
                    <a:lnTo>
                      <a:pt x="179" y="35088"/>
                    </a:lnTo>
                    <a:cubicBezTo>
                      <a:pt x="179" y="35041"/>
                      <a:pt x="132" y="35005"/>
                      <a:pt x="84" y="35005"/>
                    </a:cubicBezTo>
                    <a:close/>
                    <a:moveTo>
                      <a:pt x="84" y="35815"/>
                    </a:moveTo>
                    <a:cubicBezTo>
                      <a:pt x="48" y="35815"/>
                      <a:pt x="1" y="35862"/>
                      <a:pt x="1" y="35910"/>
                    </a:cubicBezTo>
                    <a:lnTo>
                      <a:pt x="1" y="36172"/>
                    </a:lnTo>
                    <a:cubicBezTo>
                      <a:pt x="1" y="36219"/>
                      <a:pt x="48" y="36267"/>
                      <a:pt x="84" y="36267"/>
                    </a:cubicBezTo>
                    <a:cubicBezTo>
                      <a:pt x="132" y="36267"/>
                      <a:pt x="179" y="36219"/>
                      <a:pt x="179" y="36172"/>
                    </a:cubicBezTo>
                    <a:lnTo>
                      <a:pt x="179" y="35910"/>
                    </a:lnTo>
                    <a:cubicBezTo>
                      <a:pt x="179" y="35862"/>
                      <a:pt x="132" y="35815"/>
                      <a:pt x="84" y="35815"/>
                    </a:cubicBezTo>
                    <a:close/>
                    <a:moveTo>
                      <a:pt x="84" y="36624"/>
                    </a:moveTo>
                    <a:cubicBezTo>
                      <a:pt x="48" y="36624"/>
                      <a:pt x="1" y="36660"/>
                      <a:pt x="1" y="36708"/>
                    </a:cubicBezTo>
                    <a:lnTo>
                      <a:pt x="1" y="36886"/>
                    </a:lnTo>
                    <a:cubicBezTo>
                      <a:pt x="1" y="36934"/>
                      <a:pt x="48" y="36981"/>
                      <a:pt x="84" y="36981"/>
                    </a:cubicBezTo>
                    <a:cubicBezTo>
                      <a:pt x="132" y="36981"/>
                      <a:pt x="179" y="36946"/>
                      <a:pt x="179" y="36886"/>
                    </a:cubicBezTo>
                    <a:lnTo>
                      <a:pt x="179" y="36708"/>
                    </a:lnTo>
                    <a:cubicBezTo>
                      <a:pt x="179" y="36660"/>
                      <a:pt x="132" y="36624"/>
                      <a:pt x="84" y="3662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463;p44"/>
              <p:cNvSpPr/>
              <p:nvPr/>
            </p:nvSpPr>
            <p:spPr>
              <a:xfrm>
                <a:off x="5734019" y="1801601"/>
                <a:ext cx="426668" cy="6051"/>
              </a:xfrm>
              <a:custGeom>
                <a:avLst/>
                <a:gdLst/>
                <a:ahLst/>
                <a:cxnLst/>
                <a:rect l="l" t="t" r="r" b="b"/>
                <a:pathLst>
                  <a:path w="13467" h="191" extrusionOk="0">
                    <a:moveTo>
                      <a:pt x="84" y="0"/>
                    </a:moveTo>
                    <a:cubicBezTo>
                      <a:pt x="36" y="0"/>
                      <a:pt x="0" y="48"/>
                      <a:pt x="0" y="95"/>
                    </a:cubicBezTo>
                    <a:cubicBezTo>
                      <a:pt x="0" y="143"/>
                      <a:pt x="36" y="191"/>
                      <a:pt x="84" y="191"/>
                    </a:cubicBezTo>
                    <a:lnTo>
                      <a:pt x="345" y="191"/>
                    </a:lnTo>
                    <a:cubicBezTo>
                      <a:pt x="393" y="191"/>
                      <a:pt x="441" y="143"/>
                      <a:pt x="441" y="95"/>
                    </a:cubicBezTo>
                    <a:cubicBezTo>
                      <a:pt x="441" y="48"/>
                      <a:pt x="393" y="0"/>
                      <a:pt x="345" y="0"/>
                    </a:cubicBezTo>
                    <a:close/>
                    <a:moveTo>
                      <a:pt x="905" y="0"/>
                    </a:moveTo>
                    <a:cubicBezTo>
                      <a:pt x="857" y="0"/>
                      <a:pt x="810" y="48"/>
                      <a:pt x="810" y="95"/>
                    </a:cubicBezTo>
                    <a:cubicBezTo>
                      <a:pt x="810" y="143"/>
                      <a:pt x="857" y="191"/>
                      <a:pt x="905" y="191"/>
                    </a:cubicBezTo>
                    <a:lnTo>
                      <a:pt x="1167" y="191"/>
                    </a:lnTo>
                    <a:cubicBezTo>
                      <a:pt x="1215" y="191"/>
                      <a:pt x="1262" y="143"/>
                      <a:pt x="1262" y="95"/>
                    </a:cubicBezTo>
                    <a:cubicBezTo>
                      <a:pt x="1262" y="48"/>
                      <a:pt x="1215" y="0"/>
                      <a:pt x="1167" y="0"/>
                    </a:cubicBezTo>
                    <a:close/>
                    <a:moveTo>
                      <a:pt x="1703" y="0"/>
                    </a:moveTo>
                    <a:cubicBezTo>
                      <a:pt x="1667" y="0"/>
                      <a:pt x="1619" y="48"/>
                      <a:pt x="1619" y="95"/>
                    </a:cubicBezTo>
                    <a:cubicBezTo>
                      <a:pt x="1619" y="143"/>
                      <a:pt x="1667" y="191"/>
                      <a:pt x="1703" y="191"/>
                    </a:cubicBezTo>
                    <a:lnTo>
                      <a:pt x="1977" y="191"/>
                    </a:lnTo>
                    <a:cubicBezTo>
                      <a:pt x="2036" y="191"/>
                      <a:pt x="2084" y="143"/>
                      <a:pt x="2060" y="95"/>
                    </a:cubicBezTo>
                    <a:cubicBezTo>
                      <a:pt x="2060" y="48"/>
                      <a:pt x="2024" y="0"/>
                      <a:pt x="1977" y="0"/>
                    </a:cubicBezTo>
                    <a:close/>
                    <a:moveTo>
                      <a:pt x="2524" y="0"/>
                    </a:moveTo>
                    <a:cubicBezTo>
                      <a:pt x="2477" y="0"/>
                      <a:pt x="2441" y="48"/>
                      <a:pt x="2441" y="95"/>
                    </a:cubicBezTo>
                    <a:cubicBezTo>
                      <a:pt x="2441" y="143"/>
                      <a:pt x="2477" y="191"/>
                      <a:pt x="2524" y="191"/>
                    </a:cubicBezTo>
                    <a:lnTo>
                      <a:pt x="2798" y="191"/>
                    </a:lnTo>
                    <a:cubicBezTo>
                      <a:pt x="2858" y="191"/>
                      <a:pt x="2881" y="143"/>
                      <a:pt x="2881" y="95"/>
                    </a:cubicBezTo>
                    <a:cubicBezTo>
                      <a:pt x="2881" y="48"/>
                      <a:pt x="2834" y="0"/>
                      <a:pt x="2798" y="0"/>
                    </a:cubicBezTo>
                    <a:close/>
                    <a:moveTo>
                      <a:pt x="3346" y="0"/>
                    </a:moveTo>
                    <a:cubicBezTo>
                      <a:pt x="3298" y="0"/>
                      <a:pt x="3251" y="48"/>
                      <a:pt x="3251" y="95"/>
                    </a:cubicBezTo>
                    <a:cubicBezTo>
                      <a:pt x="3251" y="143"/>
                      <a:pt x="3298" y="191"/>
                      <a:pt x="3346" y="191"/>
                    </a:cubicBezTo>
                    <a:lnTo>
                      <a:pt x="3608" y="191"/>
                    </a:lnTo>
                    <a:cubicBezTo>
                      <a:pt x="3655" y="191"/>
                      <a:pt x="3703" y="143"/>
                      <a:pt x="3703" y="95"/>
                    </a:cubicBezTo>
                    <a:cubicBezTo>
                      <a:pt x="3703" y="48"/>
                      <a:pt x="3655" y="0"/>
                      <a:pt x="3608" y="0"/>
                    </a:cubicBezTo>
                    <a:close/>
                    <a:moveTo>
                      <a:pt x="4144" y="0"/>
                    </a:moveTo>
                    <a:cubicBezTo>
                      <a:pt x="4108" y="0"/>
                      <a:pt x="4060" y="48"/>
                      <a:pt x="4060" y="95"/>
                    </a:cubicBezTo>
                    <a:cubicBezTo>
                      <a:pt x="4060" y="143"/>
                      <a:pt x="4108" y="191"/>
                      <a:pt x="4144" y="191"/>
                    </a:cubicBezTo>
                    <a:lnTo>
                      <a:pt x="4417" y="191"/>
                    </a:lnTo>
                    <a:cubicBezTo>
                      <a:pt x="4477" y="191"/>
                      <a:pt x="4513" y="143"/>
                      <a:pt x="4501" y="95"/>
                    </a:cubicBezTo>
                    <a:cubicBezTo>
                      <a:pt x="4501" y="48"/>
                      <a:pt x="4465" y="0"/>
                      <a:pt x="4417" y="0"/>
                    </a:cubicBezTo>
                    <a:close/>
                    <a:moveTo>
                      <a:pt x="4965" y="0"/>
                    </a:moveTo>
                    <a:cubicBezTo>
                      <a:pt x="4917" y="0"/>
                      <a:pt x="4882" y="48"/>
                      <a:pt x="4882" y="95"/>
                    </a:cubicBezTo>
                    <a:cubicBezTo>
                      <a:pt x="4882" y="143"/>
                      <a:pt x="4917" y="191"/>
                      <a:pt x="4965" y="191"/>
                    </a:cubicBezTo>
                    <a:lnTo>
                      <a:pt x="5239" y="191"/>
                    </a:lnTo>
                    <a:cubicBezTo>
                      <a:pt x="5298" y="191"/>
                      <a:pt x="5322" y="143"/>
                      <a:pt x="5322" y="95"/>
                    </a:cubicBezTo>
                    <a:cubicBezTo>
                      <a:pt x="5322" y="48"/>
                      <a:pt x="5275" y="0"/>
                      <a:pt x="5239" y="0"/>
                    </a:cubicBezTo>
                    <a:close/>
                    <a:moveTo>
                      <a:pt x="5787" y="0"/>
                    </a:moveTo>
                    <a:cubicBezTo>
                      <a:pt x="5739" y="0"/>
                      <a:pt x="5691" y="48"/>
                      <a:pt x="5691" y="95"/>
                    </a:cubicBezTo>
                    <a:cubicBezTo>
                      <a:pt x="5691" y="143"/>
                      <a:pt x="5739" y="191"/>
                      <a:pt x="5787" y="191"/>
                    </a:cubicBezTo>
                    <a:lnTo>
                      <a:pt x="6049" y="191"/>
                    </a:lnTo>
                    <a:cubicBezTo>
                      <a:pt x="6096" y="191"/>
                      <a:pt x="6144" y="143"/>
                      <a:pt x="6144" y="95"/>
                    </a:cubicBezTo>
                    <a:cubicBezTo>
                      <a:pt x="6144" y="48"/>
                      <a:pt x="6096" y="0"/>
                      <a:pt x="6049" y="0"/>
                    </a:cubicBezTo>
                    <a:close/>
                    <a:moveTo>
                      <a:pt x="6608" y="0"/>
                    </a:moveTo>
                    <a:cubicBezTo>
                      <a:pt x="6561" y="0"/>
                      <a:pt x="6513" y="48"/>
                      <a:pt x="6513" y="95"/>
                    </a:cubicBezTo>
                    <a:cubicBezTo>
                      <a:pt x="6513" y="143"/>
                      <a:pt x="6561" y="191"/>
                      <a:pt x="6608" y="191"/>
                    </a:cubicBezTo>
                    <a:lnTo>
                      <a:pt x="6870" y="191"/>
                    </a:lnTo>
                    <a:cubicBezTo>
                      <a:pt x="6918" y="191"/>
                      <a:pt x="6965" y="143"/>
                      <a:pt x="6965" y="95"/>
                    </a:cubicBezTo>
                    <a:cubicBezTo>
                      <a:pt x="6965" y="48"/>
                      <a:pt x="6918" y="0"/>
                      <a:pt x="6870" y="0"/>
                    </a:cubicBezTo>
                    <a:close/>
                    <a:moveTo>
                      <a:pt x="7406" y="0"/>
                    </a:moveTo>
                    <a:cubicBezTo>
                      <a:pt x="7358" y="0"/>
                      <a:pt x="7323" y="48"/>
                      <a:pt x="7323" y="95"/>
                    </a:cubicBezTo>
                    <a:cubicBezTo>
                      <a:pt x="7323" y="143"/>
                      <a:pt x="7358" y="191"/>
                      <a:pt x="7406" y="191"/>
                    </a:cubicBezTo>
                    <a:lnTo>
                      <a:pt x="7680" y="191"/>
                    </a:lnTo>
                    <a:cubicBezTo>
                      <a:pt x="7739" y="191"/>
                      <a:pt x="7763" y="143"/>
                      <a:pt x="7763" y="95"/>
                    </a:cubicBezTo>
                    <a:cubicBezTo>
                      <a:pt x="7763" y="48"/>
                      <a:pt x="7715" y="0"/>
                      <a:pt x="7680" y="0"/>
                    </a:cubicBezTo>
                    <a:close/>
                    <a:moveTo>
                      <a:pt x="8227" y="0"/>
                    </a:moveTo>
                    <a:cubicBezTo>
                      <a:pt x="8180" y="0"/>
                      <a:pt x="8132" y="48"/>
                      <a:pt x="8132" y="95"/>
                    </a:cubicBezTo>
                    <a:cubicBezTo>
                      <a:pt x="8132" y="143"/>
                      <a:pt x="8180" y="191"/>
                      <a:pt x="8227" y="191"/>
                    </a:cubicBezTo>
                    <a:lnTo>
                      <a:pt x="8489" y="191"/>
                    </a:lnTo>
                    <a:cubicBezTo>
                      <a:pt x="8537" y="191"/>
                      <a:pt x="8585" y="143"/>
                      <a:pt x="8585" y="95"/>
                    </a:cubicBezTo>
                    <a:cubicBezTo>
                      <a:pt x="8585" y="48"/>
                      <a:pt x="8537" y="0"/>
                      <a:pt x="8489" y="0"/>
                    </a:cubicBezTo>
                    <a:close/>
                    <a:moveTo>
                      <a:pt x="9049" y="0"/>
                    </a:moveTo>
                    <a:cubicBezTo>
                      <a:pt x="9001" y="0"/>
                      <a:pt x="8954" y="48"/>
                      <a:pt x="8954" y="95"/>
                    </a:cubicBezTo>
                    <a:cubicBezTo>
                      <a:pt x="8954" y="143"/>
                      <a:pt x="9001" y="191"/>
                      <a:pt x="9049" y="191"/>
                    </a:cubicBezTo>
                    <a:lnTo>
                      <a:pt x="9311" y="191"/>
                    </a:lnTo>
                    <a:cubicBezTo>
                      <a:pt x="9358" y="191"/>
                      <a:pt x="9406" y="143"/>
                      <a:pt x="9394" y="95"/>
                    </a:cubicBezTo>
                    <a:cubicBezTo>
                      <a:pt x="9394" y="48"/>
                      <a:pt x="9358" y="0"/>
                      <a:pt x="9311" y="0"/>
                    </a:cubicBezTo>
                    <a:close/>
                    <a:moveTo>
                      <a:pt x="9847" y="0"/>
                    </a:moveTo>
                    <a:cubicBezTo>
                      <a:pt x="9799" y="0"/>
                      <a:pt x="9763" y="48"/>
                      <a:pt x="9763" y="95"/>
                    </a:cubicBezTo>
                    <a:cubicBezTo>
                      <a:pt x="9763" y="143"/>
                      <a:pt x="9799" y="191"/>
                      <a:pt x="9847" y="191"/>
                    </a:cubicBezTo>
                    <a:lnTo>
                      <a:pt x="10120" y="191"/>
                    </a:lnTo>
                    <a:cubicBezTo>
                      <a:pt x="10168" y="191"/>
                      <a:pt x="10204" y="143"/>
                      <a:pt x="10204" y="95"/>
                    </a:cubicBezTo>
                    <a:cubicBezTo>
                      <a:pt x="10204" y="48"/>
                      <a:pt x="10156" y="0"/>
                      <a:pt x="10120" y="0"/>
                    </a:cubicBezTo>
                    <a:close/>
                    <a:moveTo>
                      <a:pt x="10668" y="0"/>
                    </a:moveTo>
                    <a:cubicBezTo>
                      <a:pt x="10621" y="0"/>
                      <a:pt x="10573" y="48"/>
                      <a:pt x="10573" y="95"/>
                    </a:cubicBezTo>
                    <a:cubicBezTo>
                      <a:pt x="10573" y="143"/>
                      <a:pt x="10621" y="191"/>
                      <a:pt x="10668" y="191"/>
                    </a:cubicBezTo>
                    <a:lnTo>
                      <a:pt x="10930" y="191"/>
                    </a:lnTo>
                    <a:cubicBezTo>
                      <a:pt x="10978" y="191"/>
                      <a:pt x="11025" y="143"/>
                      <a:pt x="11025" y="95"/>
                    </a:cubicBezTo>
                    <a:cubicBezTo>
                      <a:pt x="11025" y="48"/>
                      <a:pt x="10978" y="0"/>
                      <a:pt x="10930" y="0"/>
                    </a:cubicBezTo>
                    <a:close/>
                    <a:moveTo>
                      <a:pt x="11490" y="0"/>
                    </a:moveTo>
                    <a:cubicBezTo>
                      <a:pt x="11442" y="0"/>
                      <a:pt x="11394" y="48"/>
                      <a:pt x="11394" y="95"/>
                    </a:cubicBezTo>
                    <a:cubicBezTo>
                      <a:pt x="11394" y="143"/>
                      <a:pt x="11442" y="191"/>
                      <a:pt x="11490" y="191"/>
                    </a:cubicBezTo>
                    <a:lnTo>
                      <a:pt x="11752" y="191"/>
                    </a:lnTo>
                    <a:cubicBezTo>
                      <a:pt x="11799" y="191"/>
                      <a:pt x="11847" y="143"/>
                      <a:pt x="11847" y="95"/>
                    </a:cubicBezTo>
                    <a:cubicBezTo>
                      <a:pt x="11847" y="48"/>
                      <a:pt x="11799" y="0"/>
                      <a:pt x="11752" y="0"/>
                    </a:cubicBezTo>
                    <a:close/>
                    <a:moveTo>
                      <a:pt x="12287" y="0"/>
                    </a:moveTo>
                    <a:cubicBezTo>
                      <a:pt x="12240" y="0"/>
                      <a:pt x="12204" y="48"/>
                      <a:pt x="12204" y="95"/>
                    </a:cubicBezTo>
                    <a:cubicBezTo>
                      <a:pt x="12204" y="143"/>
                      <a:pt x="12240" y="191"/>
                      <a:pt x="12287" y="191"/>
                    </a:cubicBezTo>
                    <a:lnTo>
                      <a:pt x="12549" y="191"/>
                    </a:lnTo>
                    <a:cubicBezTo>
                      <a:pt x="12621" y="191"/>
                      <a:pt x="12657" y="143"/>
                      <a:pt x="12645" y="95"/>
                    </a:cubicBezTo>
                    <a:cubicBezTo>
                      <a:pt x="12645" y="48"/>
                      <a:pt x="12597" y="0"/>
                      <a:pt x="12549" y="0"/>
                    </a:cubicBezTo>
                    <a:close/>
                    <a:moveTo>
                      <a:pt x="13109" y="0"/>
                    </a:moveTo>
                    <a:cubicBezTo>
                      <a:pt x="13061" y="0"/>
                      <a:pt x="13014" y="48"/>
                      <a:pt x="13014" y="95"/>
                    </a:cubicBezTo>
                    <a:cubicBezTo>
                      <a:pt x="13014" y="143"/>
                      <a:pt x="13061" y="191"/>
                      <a:pt x="13109" y="191"/>
                    </a:cubicBezTo>
                    <a:lnTo>
                      <a:pt x="13371" y="191"/>
                    </a:lnTo>
                    <a:cubicBezTo>
                      <a:pt x="13419" y="191"/>
                      <a:pt x="13466" y="143"/>
                      <a:pt x="13466" y="95"/>
                    </a:cubicBezTo>
                    <a:cubicBezTo>
                      <a:pt x="13466" y="48"/>
                      <a:pt x="13419" y="0"/>
                      <a:pt x="13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464;p44"/>
              <p:cNvSpPr/>
              <p:nvPr/>
            </p:nvSpPr>
            <p:spPr>
              <a:xfrm>
                <a:off x="5734019" y="2973600"/>
                <a:ext cx="426668" cy="5703"/>
              </a:xfrm>
              <a:custGeom>
                <a:avLst/>
                <a:gdLst/>
                <a:ahLst/>
                <a:cxnLst/>
                <a:rect l="l" t="t" r="r" b="b"/>
                <a:pathLst>
                  <a:path w="13467" h="180" extrusionOk="0">
                    <a:moveTo>
                      <a:pt x="84" y="1"/>
                    </a:moveTo>
                    <a:cubicBezTo>
                      <a:pt x="36" y="1"/>
                      <a:pt x="0" y="49"/>
                      <a:pt x="0" y="84"/>
                    </a:cubicBezTo>
                    <a:cubicBezTo>
                      <a:pt x="0" y="132"/>
                      <a:pt x="36" y="179"/>
                      <a:pt x="84" y="179"/>
                    </a:cubicBezTo>
                    <a:lnTo>
                      <a:pt x="345" y="179"/>
                    </a:lnTo>
                    <a:cubicBezTo>
                      <a:pt x="393" y="179"/>
                      <a:pt x="441" y="144"/>
                      <a:pt x="441" y="84"/>
                    </a:cubicBezTo>
                    <a:cubicBezTo>
                      <a:pt x="441" y="37"/>
                      <a:pt x="393" y="1"/>
                      <a:pt x="345" y="1"/>
                    </a:cubicBezTo>
                    <a:close/>
                    <a:moveTo>
                      <a:pt x="905" y="1"/>
                    </a:moveTo>
                    <a:cubicBezTo>
                      <a:pt x="857" y="1"/>
                      <a:pt x="810" y="49"/>
                      <a:pt x="810" y="84"/>
                    </a:cubicBezTo>
                    <a:cubicBezTo>
                      <a:pt x="810" y="132"/>
                      <a:pt x="857" y="179"/>
                      <a:pt x="905" y="179"/>
                    </a:cubicBezTo>
                    <a:lnTo>
                      <a:pt x="1167" y="179"/>
                    </a:lnTo>
                    <a:cubicBezTo>
                      <a:pt x="1215" y="179"/>
                      <a:pt x="1262" y="144"/>
                      <a:pt x="1262" y="84"/>
                    </a:cubicBezTo>
                    <a:cubicBezTo>
                      <a:pt x="1262" y="37"/>
                      <a:pt x="1215" y="1"/>
                      <a:pt x="1167" y="1"/>
                    </a:cubicBezTo>
                    <a:close/>
                    <a:moveTo>
                      <a:pt x="1703" y="1"/>
                    </a:moveTo>
                    <a:cubicBezTo>
                      <a:pt x="1667" y="1"/>
                      <a:pt x="1619" y="49"/>
                      <a:pt x="1619" y="84"/>
                    </a:cubicBezTo>
                    <a:cubicBezTo>
                      <a:pt x="1619" y="132"/>
                      <a:pt x="1667" y="179"/>
                      <a:pt x="1703" y="179"/>
                    </a:cubicBezTo>
                    <a:lnTo>
                      <a:pt x="1977" y="179"/>
                    </a:lnTo>
                    <a:cubicBezTo>
                      <a:pt x="2036" y="179"/>
                      <a:pt x="2084" y="144"/>
                      <a:pt x="2060" y="84"/>
                    </a:cubicBezTo>
                    <a:cubicBezTo>
                      <a:pt x="2060" y="37"/>
                      <a:pt x="2024" y="1"/>
                      <a:pt x="1977" y="1"/>
                    </a:cubicBezTo>
                    <a:close/>
                    <a:moveTo>
                      <a:pt x="2524" y="1"/>
                    </a:moveTo>
                    <a:cubicBezTo>
                      <a:pt x="2477" y="1"/>
                      <a:pt x="2441" y="49"/>
                      <a:pt x="2441" y="84"/>
                    </a:cubicBezTo>
                    <a:cubicBezTo>
                      <a:pt x="2441" y="132"/>
                      <a:pt x="2477" y="179"/>
                      <a:pt x="2524" y="179"/>
                    </a:cubicBezTo>
                    <a:lnTo>
                      <a:pt x="2798" y="179"/>
                    </a:lnTo>
                    <a:cubicBezTo>
                      <a:pt x="2858" y="179"/>
                      <a:pt x="2881" y="144"/>
                      <a:pt x="2881" y="84"/>
                    </a:cubicBezTo>
                    <a:cubicBezTo>
                      <a:pt x="2881" y="37"/>
                      <a:pt x="2834" y="1"/>
                      <a:pt x="2798" y="1"/>
                    </a:cubicBezTo>
                    <a:close/>
                    <a:moveTo>
                      <a:pt x="3346" y="1"/>
                    </a:moveTo>
                    <a:cubicBezTo>
                      <a:pt x="3298" y="1"/>
                      <a:pt x="3251" y="49"/>
                      <a:pt x="3251" y="84"/>
                    </a:cubicBezTo>
                    <a:cubicBezTo>
                      <a:pt x="3251" y="132"/>
                      <a:pt x="3298" y="179"/>
                      <a:pt x="3346" y="179"/>
                    </a:cubicBezTo>
                    <a:lnTo>
                      <a:pt x="3608" y="179"/>
                    </a:lnTo>
                    <a:cubicBezTo>
                      <a:pt x="3655" y="179"/>
                      <a:pt x="3703" y="144"/>
                      <a:pt x="3703" y="84"/>
                    </a:cubicBezTo>
                    <a:cubicBezTo>
                      <a:pt x="3703" y="37"/>
                      <a:pt x="3655" y="1"/>
                      <a:pt x="3608" y="1"/>
                    </a:cubicBezTo>
                    <a:close/>
                    <a:moveTo>
                      <a:pt x="4144" y="1"/>
                    </a:moveTo>
                    <a:cubicBezTo>
                      <a:pt x="4108" y="1"/>
                      <a:pt x="4060" y="49"/>
                      <a:pt x="4060" y="84"/>
                    </a:cubicBezTo>
                    <a:cubicBezTo>
                      <a:pt x="4060" y="132"/>
                      <a:pt x="4108" y="179"/>
                      <a:pt x="4144" y="179"/>
                    </a:cubicBezTo>
                    <a:lnTo>
                      <a:pt x="4417" y="179"/>
                    </a:lnTo>
                    <a:cubicBezTo>
                      <a:pt x="4477" y="179"/>
                      <a:pt x="4513" y="144"/>
                      <a:pt x="4501" y="84"/>
                    </a:cubicBezTo>
                    <a:cubicBezTo>
                      <a:pt x="4501" y="37"/>
                      <a:pt x="4465" y="1"/>
                      <a:pt x="4417" y="1"/>
                    </a:cubicBezTo>
                    <a:close/>
                    <a:moveTo>
                      <a:pt x="4965" y="1"/>
                    </a:moveTo>
                    <a:cubicBezTo>
                      <a:pt x="4917" y="1"/>
                      <a:pt x="4882" y="49"/>
                      <a:pt x="4882" y="84"/>
                    </a:cubicBezTo>
                    <a:cubicBezTo>
                      <a:pt x="4882" y="132"/>
                      <a:pt x="4917" y="179"/>
                      <a:pt x="4965" y="179"/>
                    </a:cubicBezTo>
                    <a:lnTo>
                      <a:pt x="5239" y="179"/>
                    </a:lnTo>
                    <a:cubicBezTo>
                      <a:pt x="5298" y="179"/>
                      <a:pt x="5322" y="144"/>
                      <a:pt x="5322" y="84"/>
                    </a:cubicBezTo>
                    <a:cubicBezTo>
                      <a:pt x="5322" y="37"/>
                      <a:pt x="5275" y="1"/>
                      <a:pt x="5239" y="1"/>
                    </a:cubicBezTo>
                    <a:close/>
                    <a:moveTo>
                      <a:pt x="5787" y="1"/>
                    </a:moveTo>
                    <a:cubicBezTo>
                      <a:pt x="5739" y="1"/>
                      <a:pt x="5691" y="49"/>
                      <a:pt x="5691" y="84"/>
                    </a:cubicBezTo>
                    <a:cubicBezTo>
                      <a:pt x="5691" y="132"/>
                      <a:pt x="5739" y="179"/>
                      <a:pt x="5787" y="179"/>
                    </a:cubicBezTo>
                    <a:lnTo>
                      <a:pt x="6049" y="179"/>
                    </a:lnTo>
                    <a:cubicBezTo>
                      <a:pt x="6096" y="179"/>
                      <a:pt x="6144" y="144"/>
                      <a:pt x="6144" y="84"/>
                    </a:cubicBezTo>
                    <a:cubicBezTo>
                      <a:pt x="6144" y="37"/>
                      <a:pt x="6096" y="1"/>
                      <a:pt x="6049" y="1"/>
                    </a:cubicBezTo>
                    <a:close/>
                    <a:moveTo>
                      <a:pt x="6608" y="1"/>
                    </a:moveTo>
                    <a:cubicBezTo>
                      <a:pt x="6561" y="1"/>
                      <a:pt x="6513" y="49"/>
                      <a:pt x="6513" y="84"/>
                    </a:cubicBezTo>
                    <a:cubicBezTo>
                      <a:pt x="6513" y="132"/>
                      <a:pt x="6561" y="179"/>
                      <a:pt x="6608" y="179"/>
                    </a:cubicBezTo>
                    <a:lnTo>
                      <a:pt x="6870" y="179"/>
                    </a:lnTo>
                    <a:cubicBezTo>
                      <a:pt x="6918" y="179"/>
                      <a:pt x="6965" y="144"/>
                      <a:pt x="6965" y="84"/>
                    </a:cubicBezTo>
                    <a:cubicBezTo>
                      <a:pt x="6965" y="37"/>
                      <a:pt x="6918" y="1"/>
                      <a:pt x="6870" y="1"/>
                    </a:cubicBezTo>
                    <a:close/>
                    <a:moveTo>
                      <a:pt x="7406" y="1"/>
                    </a:moveTo>
                    <a:cubicBezTo>
                      <a:pt x="7358" y="1"/>
                      <a:pt x="7323" y="49"/>
                      <a:pt x="7323" y="84"/>
                    </a:cubicBezTo>
                    <a:cubicBezTo>
                      <a:pt x="7323" y="132"/>
                      <a:pt x="7358" y="179"/>
                      <a:pt x="7406" y="179"/>
                    </a:cubicBezTo>
                    <a:lnTo>
                      <a:pt x="7680" y="179"/>
                    </a:lnTo>
                    <a:cubicBezTo>
                      <a:pt x="7739" y="179"/>
                      <a:pt x="7763" y="144"/>
                      <a:pt x="7763" y="84"/>
                    </a:cubicBezTo>
                    <a:cubicBezTo>
                      <a:pt x="7763" y="37"/>
                      <a:pt x="7715" y="1"/>
                      <a:pt x="7680" y="1"/>
                    </a:cubicBezTo>
                    <a:close/>
                    <a:moveTo>
                      <a:pt x="8227" y="1"/>
                    </a:moveTo>
                    <a:cubicBezTo>
                      <a:pt x="8180" y="1"/>
                      <a:pt x="8132" y="49"/>
                      <a:pt x="8132" y="84"/>
                    </a:cubicBezTo>
                    <a:cubicBezTo>
                      <a:pt x="8132" y="132"/>
                      <a:pt x="8180" y="179"/>
                      <a:pt x="8227" y="179"/>
                    </a:cubicBezTo>
                    <a:lnTo>
                      <a:pt x="8489" y="179"/>
                    </a:lnTo>
                    <a:cubicBezTo>
                      <a:pt x="8537" y="179"/>
                      <a:pt x="8585" y="144"/>
                      <a:pt x="8585" y="84"/>
                    </a:cubicBezTo>
                    <a:cubicBezTo>
                      <a:pt x="8585" y="37"/>
                      <a:pt x="8537" y="1"/>
                      <a:pt x="8489" y="1"/>
                    </a:cubicBezTo>
                    <a:close/>
                    <a:moveTo>
                      <a:pt x="9049" y="1"/>
                    </a:moveTo>
                    <a:cubicBezTo>
                      <a:pt x="9001" y="1"/>
                      <a:pt x="8954" y="49"/>
                      <a:pt x="8954" y="84"/>
                    </a:cubicBezTo>
                    <a:cubicBezTo>
                      <a:pt x="8954" y="132"/>
                      <a:pt x="9001" y="179"/>
                      <a:pt x="9049" y="179"/>
                    </a:cubicBezTo>
                    <a:lnTo>
                      <a:pt x="9311" y="179"/>
                    </a:lnTo>
                    <a:cubicBezTo>
                      <a:pt x="9358" y="179"/>
                      <a:pt x="9406" y="144"/>
                      <a:pt x="9394" y="84"/>
                    </a:cubicBezTo>
                    <a:cubicBezTo>
                      <a:pt x="9394" y="37"/>
                      <a:pt x="9358" y="1"/>
                      <a:pt x="9311" y="1"/>
                    </a:cubicBezTo>
                    <a:close/>
                    <a:moveTo>
                      <a:pt x="9847" y="1"/>
                    </a:moveTo>
                    <a:cubicBezTo>
                      <a:pt x="9799" y="1"/>
                      <a:pt x="9763" y="49"/>
                      <a:pt x="9763" y="84"/>
                    </a:cubicBezTo>
                    <a:cubicBezTo>
                      <a:pt x="9763" y="132"/>
                      <a:pt x="9799" y="179"/>
                      <a:pt x="9847" y="179"/>
                    </a:cubicBezTo>
                    <a:lnTo>
                      <a:pt x="10120" y="179"/>
                    </a:lnTo>
                    <a:cubicBezTo>
                      <a:pt x="10168" y="179"/>
                      <a:pt x="10204" y="144"/>
                      <a:pt x="10204" y="84"/>
                    </a:cubicBezTo>
                    <a:cubicBezTo>
                      <a:pt x="10204" y="37"/>
                      <a:pt x="10156" y="1"/>
                      <a:pt x="10120" y="1"/>
                    </a:cubicBezTo>
                    <a:close/>
                    <a:moveTo>
                      <a:pt x="10668" y="1"/>
                    </a:moveTo>
                    <a:cubicBezTo>
                      <a:pt x="10621" y="1"/>
                      <a:pt x="10573" y="49"/>
                      <a:pt x="10573" y="84"/>
                    </a:cubicBezTo>
                    <a:cubicBezTo>
                      <a:pt x="10573" y="132"/>
                      <a:pt x="10621" y="179"/>
                      <a:pt x="10668" y="179"/>
                    </a:cubicBezTo>
                    <a:lnTo>
                      <a:pt x="10930" y="179"/>
                    </a:lnTo>
                    <a:cubicBezTo>
                      <a:pt x="10978" y="179"/>
                      <a:pt x="11025" y="144"/>
                      <a:pt x="11025" y="84"/>
                    </a:cubicBezTo>
                    <a:cubicBezTo>
                      <a:pt x="11025" y="37"/>
                      <a:pt x="10978" y="1"/>
                      <a:pt x="10930" y="1"/>
                    </a:cubicBezTo>
                    <a:close/>
                    <a:moveTo>
                      <a:pt x="11490" y="1"/>
                    </a:moveTo>
                    <a:cubicBezTo>
                      <a:pt x="11442" y="1"/>
                      <a:pt x="11394" y="49"/>
                      <a:pt x="11394" y="84"/>
                    </a:cubicBezTo>
                    <a:cubicBezTo>
                      <a:pt x="11394" y="132"/>
                      <a:pt x="11442" y="179"/>
                      <a:pt x="11490" y="179"/>
                    </a:cubicBezTo>
                    <a:lnTo>
                      <a:pt x="11752" y="179"/>
                    </a:lnTo>
                    <a:cubicBezTo>
                      <a:pt x="11799" y="179"/>
                      <a:pt x="11847" y="144"/>
                      <a:pt x="11847" y="84"/>
                    </a:cubicBezTo>
                    <a:cubicBezTo>
                      <a:pt x="11847" y="37"/>
                      <a:pt x="11799" y="1"/>
                      <a:pt x="11752" y="1"/>
                    </a:cubicBezTo>
                    <a:close/>
                    <a:moveTo>
                      <a:pt x="12287" y="1"/>
                    </a:moveTo>
                    <a:cubicBezTo>
                      <a:pt x="12240" y="1"/>
                      <a:pt x="12204" y="49"/>
                      <a:pt x="12204" y="84"/>
                    </a:cubicBezTo>
                    <a:cubicBezTo>
                      <a:pt x="12204" y="132"/>
                      <a:pt x="12240" y="179"/>
                      <a:pt x="12287" y="179"/>
                    </a:cubicBezTo>
                    <a:lnTo>
                      <a:pt x="12549" y="179"/>
                    </a:lnTo>
                    <a:cubicBezTo>
                      <a:pt x="12621" y="179"/>
                      <a:pt x="12657" y="144"/>
                      <a:pt x="12645" y="84"/>
                    </a:cubicBezTo>
                    <a:cubicBezTo>
                      <a:pt x="12645" y="37"/>
                      <a:pt x="12597" y="1"/>
                      <a:pt x="12549" y="1"/>
                    </a:cubicBezTo>
                    <a:close/>
                    <a:moveTo>
                      <a:pt x="13109" y="1"/>
                    </a:moveTo>
                    <a:cubicBezTo>
                      <a:pt x="13061" y="1"/>
                      <a:pt x="13014" y="49"/>
                      <a:pt x="13014" y="84"/>
                    </a:cubicBezTo>
                    <a:cubicBezTo>
                      <a:pt x="13014" y="132"/>
                      <a:pt x="13061" y="179"/>
                      <a:pt x="13109" y="179"/>
                    </a:cubicBezTo>
                    <a:lnTo>
                      <a:pt x="13371" y="179"/>
                    </a:lnTo>
                    <a:cubicBezTo>
                      <a:pt x="13419" y="179"/>
                      <a:pt x="13466" y="144"/>
                      <a:pt x="13466" y="84"/>
                    </a:cubicBezTo>
                    <a:cubicBezTo>
                      <a:pt x="13466" y="37"/>
                      <a:pt x="13419" y="1"/>
                      <a:pt x="13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4465;p44"/>
            <p:cNvSpPr/>
            <p:nvPr/>
          </p:nvSpPr>
          <p:spPr>
            <a:xfrm>
              <a:off x="5218355" y="3692603"/>
              <a:ext cx="43405" cy="43405"/>
            </a:xfrm>
            <a:custGeom>
              <a:avLst/>
              <a:gdLst/>
              <a:ahLst/>
              <a:cxnLst/>
              <a:rect l="l" t="t" r="r" b="b"/>
              <a:pathLst>
                <a:path w="1370" h="1370" extrusionOk="0">
                  <a:moveTo>
                    <a:pt x="691" y="0"/>
                  </a:moveTo>
                  <a:cubicBezTo>
                    <a:pt x="310" y="0"/>
                    <a:pt x="0" y="310"/>
                    <a:pt x="0" y="679"/>
                  </a:cubicBezTo>
                  <a:cubicBezTo>
                    <a:pt x="0" y="1060"/>
                    <a:pt x="310" y="1369"/>
                    <a:pt x="691" y="1369"/>
                  </a:cubicBezTo>
                  <a:cubicBezTo>
                    <a:pt x="1072" y="1369"/>
                    <a:pt x="1370" y="1060"/>
                    <a:pt x="1370" y="679"/>
                  </a:cubicBezTo>
                  <a:cubicBezTo>
                    <a:pt x="1370" y="310"/>
                    <a:pt x="1072" y="0"/>
                    <a:pt x="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466;p44"/>
            <p:cNvSpPr/>
            <p:nvPr/>
          </p:nvSpPr>
          <p:spPr>
            <a:xfrm>
              <a:off x="5492219" y="4654864"/>
              <a:ext cx="43405" cy="43437"/>
            </a:xfrm>
            <a:custGeom>
              <a:avLst/>
              <a:gdLst/>
              <a:ahLst/>
              <a:cxnLst/>
              <a:rect l="l" t="t" r="r" b="b"/>
              <a:pathLst>
                <a:path w="1370" h="1371" extrusionOk="0">
                  <a:moveTo>
                    <a:pt x="691" y="1"/>
                  </a:moveTo>
                  <a:cubicBezTo>
                    <a:pt x="310" y="1"/>
                    <a:pt x="0" y="310"/>
                    <a:pt x="0" y="691"/>
                  </a:cubicBezTo>
                  <a:cubicBezTo>
                    <a:pt x="0" y="1072"/>
                    <a:pt x="310" y="1370"/>
                    <a:pt x="691" y="1370"/>
                  </a:cubicBezTo>
                  <a:cubicBezTo>
                    <a:pt x="1072" y="1370"/>
                    <a:pt x="1369" y="1072"/>
                    <a:pt x="1369" y="691"/>
                  </a:cubicBezTo>
                  <a:cubicBezTo>
                    <a:pt x="1369" y="310"/>
                    <a:pt x="1072"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4467;p44"/>
            <p:cNvGrpSpPr/>
            <p:nvPr/>
          </p:nvGrpSpPr>
          <p:grpSpPr>
            <a:xfrm>
              <a:off x="5254188" y="3709553"/>
              <a:ext cx="906500" cy="970625"/>
              <a:chOff x="5254188" y="3709553"/>
              <a:chExt cx="906500" cy="970625"/>
            </a:xfrm>
          </p:grpSpPr>
          <p:sp>
            <p:nvSpPr>
              <p:cNvPr id="236" name="Google Shape;4468;p44"/>
              <p:cNvSpPr/>
              <p:nvPr/>
            </p:nvSpPr>
            <p:spPr>
              <a:xfrm>
                <a:off x="5254188" y="3711454"/>
                <a:ext cx="478723" cy="5703"/>
              </a:xfrm>
              <a:custGeom>
                <a:avLst/>
                <a:gdLst/>
                <a:ahLst/>
                <a:cxnLst/>
                <a:rect l="l" t="t" r="r" b="b"/>
                <a:pathLst>
                  <a:path w="15110" h="180" extrusionOk="0">
                    <a:moveTo>
                      <a:pt x="96" y="0"/>
                    </a:moveTo>
                    <a:cubicBezTo>
                      <a:pt x="48" y="0"/>
                      <a:pt x="0" y="48"/>
                      <a:pt x="0" y="96"/>
                    </a:cubicBezTo>
                    <a:cubicBezTo>
                      <a:pt x="0" y="131"/>
                      <a:pt x="48" y="179"/>
                      <a:pt x="96" y="179"/>
                    </a:cubicBezTo>
                    <a:lnTo>
                      <a:pt x="358" y="179"/>
                    </a:lnTo>
                    <a:cubicBezTo>
                      <a:pt x="417" y="179"/>
                      <a:pt x="465" y="131"/>
                      <a:pt x="453" y="96"/>
                    </a:cubicBezTo>
                    <a:cubicBezTo>
                      <a:pt x="453" y="48"/>
                      <a:pt x="405" y="0"/>
                      <a:pt x="358" y="0"/>
                    </a:cubicBezTo>
                    <a:close/>
                    <a:moveTo>
                      <a:pt x="917" y="0"/>
                    </a:moveTo>
                    <a:cubicBezTo>
                      <a:pt x="870" y="0"/>
                      <a:pt x="822" y="48"/>
                      <a:pt x="822" y="96"/>
                    </a:cubicBezTo>
                    <a:cubicBezTo>
                      <a:pt x="822" y="131"/>
                      <a:pt x="870" y="179"/>
                      <a:pt x="917" y="179"/>
                    </a:cubicBezTo>
                    <a:lnTo>
                      <a:pt x="1179" y="179"/>
                    </a:lnTo>
                    <a:cubicBezTo>
                      <a:pt x="1239" y="179"/>
                      <a:pt x="1274" y="131"/>
                      <a:pt x="1274" y="96"/>
                    </a:cubicBezTo>
                    <a:cubicBezTo>
                      <a:pt x="1274" y="48"/>
                      <a:pt x="1227" y="0"/>
                      <a:pt x="1179" y="0"/>
                    </a:cubicBezTo>
                    <a:close/>
                    <a:moveTo>
                      <a:pt x="1727" y="0"/>
                    </a:moveTo>
                    <a:cubicBezTo>
                      <a:pt x="1691" y="0"/>
                      <a:pt x="1643" y="48"/>
                      <a:pt x="1643" y="96"/>
                    </a:cubicBezTo>
                    <a:cubicBezTo>
                      <a:pt x="1643" y="131"/>
                      <a:pt x="1691" y="179"/>
                      <a:pt x="1727" y="179"/>
                    </a:cubicBezTo>
                    <a:lnTo>
                      <a:pt x="2001" y="179"/>
                    </a:lnTo>
                    <a:cubicBezTo>
                      <a:pt x="2048" y="179"/>
                      <a:pt x="2084" y="131"/>
                      <a:pt x="2084" y="96"/>
                    </a:cubicBezTo>
                    <a:cubicBezTo>
                      <a:pt x="2084" y="48"/>
                      <a:pt x="2048" y="0"/>
                      <a:pt x="2001" y="0"/>
                    </a:cubicBezTo>
                    <a:close/>
                    <a:moveTo>
                      <a:pt x="2536" y="0"/>
                    </a:moveTo>
                    <a:cubicBezTo>
                      <a:pt x="2489" y="0"/>
                      <a:pt x="2441" y="48"/>
                      <a:pt x="2441" y="96"/>
                    </a:cubicBezTo>
                    <a:cubicBezTo>
                      <a:pt x="2441" y="131"/>
                      <a:pt x="2489" y="179"/>
                      <a:pt x="2536" y="179"/>
                    </a:cubicBezTo>
                    <a:lnTo>
                      <a:pt x="2798" y="179"/>
                    </a:lnTo>
                    <a:cubicBezTo>
                      <a:pt x="2858" y="179"/>
                      <a:pt x="2906" y="131"/>
                      <a:pt x="2894" y="96"/>
                    </a:cubicBezTo>
                    <a:cubicBezTo>
                      <a:pt x="2894" y="48"/>
                      <a:pt x="2846" y="0"/>
                      <a:pt x="2798" y="0"/>
                    </a:cubicBezTo>
                    <a:close/>
                    <a:moveTo>
                      <a:pt x="3358" y="0"/>
                    </a:moveTo>
                    <a:cubicBezTo>
                      <a:pt x="3310" y="0"/>
                      <a:pt x="3263" y="48"/>
                      <a:pt x="3263" y="96"/>
                    </a:cubicBezTo>
                    <a:cubicBezTo>
                      <a:pt x="3263" y="131"/>
                      <a:pt x="3310" y="179"/>
                      <a:pt x="3358" y="179"/>
                    </a:cubicBezTo>
                    <a:lnTo>
                      <a:pt x="3620" y="179"/>
                    </a:lnTo>
                    <a:cubicBezTo>
                      <a:pt x="3679" y="179"/>
                      <a:pt x="3715" y="131"/>
                      <a:pt x="3703" y="96"/>
                    </a:cubicBezTo>
                    <a:cubicBezTo>
                      <a:pt x="3703" y="48"/>
                      <a:pt x="3668" y="0"/>
                      <a:pt x="3620" y="0"/>
                    </a:cubicBezTo>
                    <a:close/>
                    <a:moveTo>
                      <a:pt x="4168" y="0"/>
                    </a:moveTo>
                    <a:cubicBezTo>
                      <a:pt x="4132" y="0"/>
                      <a:pt x="4084" y="48"/>
                      <a:pt x="4084" y="96"/>
                    </a:cubicBezTo>
                    <a:cubicBezTo>
                      <a:pt x="4084" y="131"/>
                      <a:pt x="4132" y="179"/>
                      <a:pt x="4168" y="179"/>
                    </a:cubicBezTo>
                    <a:lnTo>
                      <a:pt x="4441" y="179"/>
                    </a:lnTo>
                    <a:cubicBezTo>
                      <a:pt x="4477" y="179"/>
                      <a:pt x="4525" y="131"/>
                      <a:pt x="4525" y="96"/>
                    </a:cubicBezTo>
                    <a:cubicBezTo>
                      <a:pt x="4525" y="48"/>
                      <a:pt x="4477" y="0"/>
                      <a:pt x="4441" y="0"/>
                    </a:cubicBezTo>
                    <a:close/>
                    <a:moveTo>
                      <a:pt x="4989" y="0"/>
                    </a:moveTo>
                    <a:cubicBezTo>
                      <a:pt x="4942" y="0"/>
                      <a:pt x="4906" y="48"/>
                      <a:pt x="4906" y="96"/>
                    </a:cubicBezTo>
                    <a:cubicBezTo>
                      <a:pt x="4906" y="131"/>
                      <a:pt x="4942" y="179"/>
                      <a:pt x="4989" y="179"/>
                    </a:cubicBezTo>
                    <a:lnTo>
                      <a:pt x="5263" y="179"/>
                    </a:lnTo>
                    <a:cubicBezTo>
                      <a:pt x="5299" y="179"/>
                      <a:pt x="5346" y="131"/>
                      <a:pt x="5346" y="96"/>
                    </a:cubicBezTo>
                    <a:cubicBezTo>
                      <a:pt x="5346" y="48"/>
                      <a:pt x="5299" y="0"/>
                      <a:pt x="5263" y="0"/>
                    </a:cubicBezTo>
                    <a:close/>
                    <a:moveTo>
                      <a:pt x="5799" y="0"/>
                    </a:moveTo>
                    <a:cubicBezTo>
                      <a:pt x="5751" y="0"/>
                      <a:pt x="5704" y="48"/>
                      <a:pt x="5704" y="96"/>
                    </a:cubicBezTo>
                    <a:cubicBezTo>
                      <a:pt x="5704" y="131"/>
                      <a:pt x="5751" y="179"/>
                      <a:pt x="5799" y="179"/>
                    </a:cubicBezTo>
                    <a:lnTo>
                      <a:pt x="6061" y="179"/>
                    </a:lnTo>
                    <a:cubicBezTo>
                      <a:pt x="6120" y="179"/>
                      <a:pt x="6156" y="131"/>
                      <a:pt x="6156" y="96"/>
                    </a:cubicBezTo>
                    <a:cubicBezTo>
                      <a:pt x="6156" y="48"/>
                      <a:pt x="6108" y="0"/>
                      <a:pt x="6061" y="0"/>
                    </a:cubicBezTo>
                    <a:close/>
                    <a:moveTo>
                      <a:pt x="6608" y="0"/>
                    </a:moveTo>
                    <a:cubicBezTo>
                      <a:pt x="6573" y="0"/>
                      <a:pt x="6525" y="48"/>
                      <a:pt x="6525" y="96"/>
                    </a:cubicBezTo>
                    <a:cubicBezTo>
                      <a:pt x="6525" y="131"/>
                      <a:pt x="6573" y="179"/>
                      <a:pt x="6608" y="179"/>
                    </a:cubicBezTo>
                    <a:lnTo>
                      <a:pt x="6882" y="179"/>
                    </a:lnTo>
                    <a:cubicBezTo>
                      <a:pt x="6930" y="179"/>
                      <a:pt x="6966" y="131"/>
                      <a:pt x="6966" y="96"/>
                    </a:cubicBezTo>
                    <a:cubicBezTo>
                      <a:pt x="6966" y="48"/>
                      <a:pt x="6930" y="0"/>
                      <a:pt x="6882" y="0"/>
                    </a:cubicBezTo>
                    <a:close/>
                    <a:moveTo>
                      <a:pt x="7430" y="0"/>
                    </a:moveTo>
                    <a:cubicBezTo>
                      <a:pt x="7382" y="0"/>
                      <a:pt x="7347" y="48"/>
                      <a:pt x="7347" y="96"/>
                    </a:cubicBezTo>
                    <a:cubicBezTo>
                      <a:pt x="7347" y="131"/>
                      <a:pt x="7382" y="179"/>
                      <a:pt x="7430" y="179"/>
                    </a:cubicBezTo>
                    <a:lnTo>
                      <a:pt x="7704" y="179"/>
                    </a:lnTo>
                    <a:cubicBezTo>
                      <a:pt x="7739" y="179"/>
                      <a:pt x="7787" y="131"/>
                      <a:pt x="7787" y="96"/>
                    </a:cubicBezTo>
                    <a:cubicBezTo>
                      <a:pt x="7787" y="48"/>
                      <a:pt x="7739" y="0"/>
                      <a:pt x="7704" y="0"/>
                    </a:cubicBezTo>
                    <a:close/>
                    <a:moveTo>
                      <a:pt x="8240" y="0"/>
                    </a:moveTo>
                    <a:cubicBezTo>
                      <a:pt x="8192" y="0"/>
                      <a:pt x="8144" y="48"/>
                      <a:pt x="8144" y="96"/>
                    </a:cubicBezTo>
                    <a:cubicBezTo>
                      <a:pt x="8144" y="131"/>
                      <a:pt x="8192" y="179"/>
                      <a:pt x="8240" y="179"/>
                    </a:cubicBezTo>
                    <a:lnTo>
                      <a:pt x="8501" y="179"/>
                    </a:lnTo>
                    <a:cubicBezTo>
                      <a:pt x="8561" y="179"/>
                      <a:pt x="8597" y="131"/>
                      <a:pt x="8585" y="96"/>
                    </a:cubicBezTo>
                    <a:cubicBezTo>
                      <a:pt x="8585" y="48"/>
                      <a:pt x="8549" y="0"/>
                      <a:pt x="8501" y="0"/>
                    </a:cubicBezTo>
                    <a:close/>
                    <a:moveTo>
                      <a:pt x="9049" y="0"/>
                    </a:moveTo>
                    <a:cubicBezTo>
                      <a:pt x="9013" y="0"/>
                      <a:pt x="8966" y="48"/>
                      <a:pt x="8966" y="96"/>
                    </a:cubicBezTo>
                    <a:cubicBezTo>
                      <a:pt x="8966" y="131"/>
                      <a:pt x="9013" y="179"/>
                      <a:pt x="9049" y="179"/>
                    </a:cubicBezTo>
                    <a:lnTo>
                      <a:pt x="9323" y="179"/>
                    </a:lnTo>
                    <a:cubicBezTo>
                      <a:pt x="9371" y="179"/>
                      <a:pt x="9406" y="131"/>
                      <a:pt x="9406" y="96"/>
                    </a:cubicBezTo>
                    <a:cubicBezTo>
                      <a:pt x="9406" y="48"/>
                      <a:pt x="9359" y="0"/>
                      <a:pt x="9323" y="0"/>
                    </a:cubicBezTo>
                    <a:close/>
                    <a:moveTo>
                      <a:pt x="9871" y="0"/>
                    </a:moveTo>
                    <a:cubicBezTo>
                      <a:pt x="9823" y="0"/>
                      <a:pt x="9787" y="48"/>
                      <a:pt x="9787" y="96"/>
                    </a:cubicBezTo>
                    <a:cubicBezTo>
                      <a:pt x="9787" y="131"/>
                      <a:pt x="9823" y="179"/>
                      <a:pt x="9871" y="179"/>
                    </a:cubicBezTo>
                    <a:lnTo>
                      <a:pt x="10133" y="179"/>
                    </a:lnTo>
                    <a:cubicBezTo>
                      <a:pt x="10180" y="179"/>
                      <a:pt x="10228" y="131"/>
                      <a:pt x="10228" y="96"/>
                    </a:cubicBezTo>
                    <a:cubicBezTo>
                      <a:pt x="10228" y="48"/>
                      <a:pt x="10180" y="0"/>
                      <a:pt x="10133" y="0"/>
                    </a:cubicBezTo>
                    <a:close/>
                    <a:moveTo>
                      <a:pt x="10680" y="0"/>
                    </a:moveTo>
                    <a:cubicBezTo>
                      <a:pt x="10633" y="0"/>
                      <a:pt x="10585" y="48"/>
                      <a:pt x="10585" y="96"/>
                    </a:cubicBezTo>
                    <a:cubicBezTo>
                      <a:pt x="10585" y="131"/>
                      <a:pt x="10633" y="179"/>
                      <a:pt x="10680" y="179"/>
                    </a:cubicBezTo>
                    <a:lnTo>
                      <a:pt x="10942" y="179"/>
                    </a:lnTo>
                    <a:cubicBezTo>
                      <a:pt x="11002" y="179"/>
                      <a:pt x="11049" y="131"/>
                      <a:pt x="11026" y="96"/>
                    </a:cubicBezTo>
                    <a:cubicBezTo>
                      <a:pt x="11026" y="48"/>
                      <a:pt x="10990" y="0"/>
                      <a:pt x="10942" y="0"/>
                    </a:cubicBezTo>
                    <a:close/>
                    <a:moveTo>
                      <a:pt x="11490" y="0"/>
                    </a:moveTo>
                    <a:cubicBezTo>
                      <a:pt x="11454" y="0"/>
                      <a:pt x="11407" y="48"/>
                      <a:pt x="11407" y="96"/>
                    </a:cubicBezTo>
                    <a:cubicBezTo>
                      <a:pt x="11407" y="131"/>
                      <a:pt x="11454" y="179"/>
                      <a:pt x="11490" y="179"/>
                    </a:cubicBezTo>
                    <a:lnTo>
                      <a:pt x="11764" y="179"/>
                    </a:lnTo>
                    <a:cubicBezTo>
                      <a:pt x="11811" y="179"/>
                      <a:pt x="11847" y="131"/>
                      <a:pt x="11847" y="96"/>
                    </a:cubicBezTo>
                    <a:cubicBezTo>
                      <a:pt x="11847" y="48"/>
                      <a:pt x="11811" y="0"/>
                      <a:pt x="11764" y="0"/>
                    </a:cubicBezTo>
                    <a:close/>
                    <a:moveTo>
                      <a:pt x="12311" y="0"/>
                    </a:moveTo>
                    <a:cubicBezTo>
                      <a:pt x="12264" y="0"/>
                      <a:pt x="12228" y="48"/>
                      <a:pt x="12228" y="96"/>
                    </a:cubicBezTo>
                    <a:cubicBezTo>
                      <a:pt x="12228" y="131"/>
                      <a:pt x="12264" y="179"/>
                      <a:pt x="12311" y="179"/>
                    </a:cubicBezTo>
                    <a:lnTo>
                      <a:pt x="12585" y="179"/>
                    </a:lnTo>
                    <a:cubicBezTo>
                      <a:pt x="12621" y="179"/>
                      <a:pt x="12669" y="131"/>
                      <a:pt x="12669" y="96"/>
                    </a:cubicBezTo>
                    <a:cubicBezTo>
                      <a:pt x="12669" y="48"/>
                      <a:pt x="12621" y="0"/>
                      <a:pt x="12585" y="0"/>
                    </a:cubicBezTo>
                    <a:close/>
                    <a:moveTo>
                      <a:pt x="13121" y="0"/>
                    </a:moveTo>
                    <a:cubicBezTo>
                      <a:pt x="13073" y="0"/>
                      <a:pt x="13026" y="48"/>
                      <a:pt x="13026" y="96"/>
                    </a:cubicBezTo>
                    <a:cubicBezTo>
                      <a:pt x="13026" y="131"/>
                      <a:pt x="13073" y="179"/>
                      <a:pt x="13121" y="179"/>
                    </a:cubicBezTo>
                    <a:lnTo>
                      <a:pt x="13383" y="179"/>
                    </a:lnTo>
                    <a:cubicBezTo>
                      <a:pt x="13443" y="179"/>
                      <a:pt x="13490" y="131"/>
                      <a:pt x="13478" y="96"/>
                    </a:cubicBezTo>
                    <a:cubicBezTo>
                      <a:pt x="13478" y="48"/>
                      <a:pt x="13431" y="0"/>
                      <a:pt x="13383" y="0"/>
                    </a:cubicBezTo>
                    <a:close/>
                    <a:moveTo>
                      <a:pt x="13931" y="0"/>
                    </a:moveTo>
                    <a:cubicBezTo>
                      <a:pt x="13895" y="0"/>
                      <a:pt x="13847" y="48"/>
                      <a:pt x="13847" y="96"/>
                    </a:cubicBezTo>
                    <a:cubicBezTo>
                      <a:pt x="13847" y="131"/>
                      <a:pt x="13895" y="179"/>
                      <a:pt x="13931" y="179"/>
                    </a:cubicBezTo>
                    <a:lnTo>
                      <a:pt x="14205" y="179"/>
                    </a:lnTo>
                    <a:cubicBezTo>
                      <a:pt x="14252" y="179"/>
                      <a:pt x="14288" y="131"/>
                      <a:pt x="14288" y="96"/>
                    </a:cubicBezTo>
                    <a:cubicBezTo>
                      <a:pt x="14288" y="48"/>
                      <a:pt x="14252" y="0"/>
                      <a:pt x="14205" y="0"/>
                    </a:cubicBezTo>
                    <a:close/>
                    <a:moveTo>
                      <a:pt x="14752" y="0"/>
                    </a:moveTo>
                    <a:cubicBezTo>
                      <a:pt x="14705" y="0"/>
                      <a:pt x="14669" y="48"/>
                      <a:pt x="14669" y="96"/>
                    </a:cubicBezTo>
                    <a:cubicBezTo>
                      <a:pt x="14669" y="131"/>
                      <a:pt x="14705" y="179"/>
                      <a:pt x="14752" y="179"/>
                    </a:cubicBezTo>
                    <a:lnTo>
                      <a:pt x="15026" y="179"/>
                    </a:lnTo>
                    <a:cubicBezTo>
                      <a:pt x="15062" y="179"/>
                      <a:pt x="15109" y="131"/>
                      <a:pt x="15109" y="96"/>
                    </a:cubicBezTo>
                    <a:cubicBezTo>
                      <a:pt x="15109" y="48"/>
                      <a:pt x="15062" y="0"/>
                      <a:pt x="15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469;p44"/>
              <p:cNvSpPr/>
              <p:nvPr/>
            </p:nvSpPr>
            <p:spPr>
              <a:xfrm>
                <a:off x="5732499" y="3709553"/>
                <a:ext cx="5703" cy="504005"/>
              </a:xfrm>
              <a:custGeom>
                <a:avLst/>
                <a:gdLst/>
                <a:ahLst/>
                <a:cxnLst/>
                <a:rect l="l" t="t" r="r" b="b"/>
                <a:pathLst>
                  <a:path w="180" h="15908" extrusionOk="0">
                    <a:moveTo>
                      <a:pt x="84" y="1"/>
                    </a:moveTo>
                    <a:cubicBezTo>
                      <a:pt x="48" y="1"/>
                      <a:pt x="1" y="49"/>
                      <a:pt x="1" y="96"/>
                    </a:cubicBezTo>
                    <a:lnTo>
                      <a:pt x="1" y="358"/>
                    </a:lnTo>
                    <a:cubicBezTo>
                      <a:pt x="1" y="406"/>
                      <a:pt x="48" y="453"/>
                      <a:pt x="84" y="453"/>
                    </a:cubicBezTo>
                    <a:cubicBezTo>
                      <a:pt x="132" y="453"/>
                      <a:pt x="179" y="406"/>
                      <a:pt x="179" y="358"/>
                    </a:cubicBezTo>
                    <a:lnTo>
                      <a:pt x="179" y="96"/>
                    </a:lnTo>
                    <a:cubicBezTo>
                      <a:pt x="179" y="49"/>
                      <a:pt x="132" y="1"/>
                      <a:pt x="84" y="1"/>
                    </a:cubicBezTo>
                    <a:close/>
                    <a:moveTo>
                      <a:pt x="84" y="822"/>
                    </a:moveTo>
                    <a:cubicBezTo>
                      <a:pt x="48" y="822"/>
                      <a:pt x="1" y="870"/>
                      <a:pt x="1" y="906"/>
                    </a:cubicBezTo>
                    <a:lnTo>
                      <a:pt x="1" y="1180"/>
                    </a:lnTo>
                    <a:cubicBezTo>
                      <a:pt x="1" y="1227"/>
                      <a:pt x="48" y="1263"/>
                      <a:pt x="84" y="1263"/>
                    </a:cubicBezTo>
                    <a:cubicBezTo>
                      <a:pt x="132" y="1263"/>
                      <a:pt x="179" y="1227"/>
                      <a:pt x="179" y="1180"/>
                    </a:cubicBezTo>
                    <a:lnTo>
                      <a:pt x="179" y="906"/>
                    </a:lnTo>
                    <a:cubicBezTo>
                      <a:pt x="179" y="858"/>
                      <a:pt x="132" y="822"/>
                      <a:pt x="84" y="822"/>
                    </a:cubicBezTo>
                    <a:close/>
                    <a:moveTo>
                      <a:pt x="84" y="1620"/>
                    </a:moveTo>
                    <a:cubicBezTo>
                      <a:pt x="48" y="1620"/>
                      <a:pt x="1" y="1668"/>
                      <a:pt x="1" y="1715"/>
                    </a:cubicBezTo>
                    <a:lnTo>
                      <a:pt x="1" y="1977"/>
                    </a:lnTo>
                    <a:cubicBezTo>
                      <a:pt x="1" y="2025"/>
                      <a:pt x="48" y="2073"/>
                      <a:pt x="84" y="2073"/>
                    </a:cubicBezTo>
                    <a:cubicBezTo>
                      <a:pt x="132" y="2073"/>
                      <a:pt x="179" y="2037"/>
                      <a:pt x="179" y="1977"/>
                    </a:cubicBezTo>
                    <a:lnTo>
                      <a:pt x="179" y="1715"/>
                    </a:lnTo>
                    <a:cubicBezTo>
                      <a:pt x="179" y="1668"/>
                      <a:pt x="132" y="1620"/>
                      <a:pt x="84" y="1620"/>
                    </a:cubicBezTo>
                    <a:close/>
                    <a:moveTo>
                      <a:pt x="84" y="2442"/>
                    </a:moveTo>
                    <a:cubicBezTo>
                      <a:pt x="48" y="2442"/>
                      <a:pt x="1" y="2489"/>
                      <a:pt x="1" y="2537"/>
                    </a:cubicBezTo>
                    <a:lnTo>
                      <a:pt x="1" y="2799"/>
                    </a:lnTo>
                    <a:cubicBezTo>
                      <a:pt x="1" y="2847"/>
                      <a:pt x="48" y="2894"/>
                      <a:pt x="84" y="2894"/>
                    </a:cubicBezTo>
                    <a:cubicBezTo>
                      <a:pt x="132" y="2894"/>
                      <a:pt x="179" y="2847"/>
                      <a:pt x="179" y="2799"/>
                    </a:cubicBezTo>
                    <a:lnTo>
                      <a:pt x="179" y="2537"/>
                    </a:lnTo>
                    <a:cubicBezTo>
                      <a:pt x="179" y="2489"/>
                      <a:pt x="132" y="2442"/>
                      <a:pt x="84" y="2442"/>
                    </a:cubicBezTo>
                    <a:close/>
                    <a:moveTo>
                      <a:pt x="84" y="3263"/>
                    </a:moveTo>
                    <a:cubicBezTo>
                      <a:pt x="48" y="3263"/>
                      <a:pt x="1" y="3311"/>
                      <a:pt x="1" y="3347"/>
                    </a:cubicBezTo>
                    <a:lnTo>
                      <a:pt x="1" y="3620"/>
                    </a:lnTo>
                    <a:cubicBezTo>
                      <a:pt x="1" y="3668"/>
                      <a:pt x="48" y="3704"/>
                      <a:pt x="84" y="3704"/>
                    </a:cubicBezTo>
                    <a:cubicBezTo>
                      <a:pt x="132" y="3704"/>
                      <a:pt x="179" y="3668"/>
                      <a:pt x="179" y="3620"/>
                    </a:cubicBezTo>
                    <a:lnTo>
                      <a:pt x="179" y="3347"/>
                    </a:lnTo>
                    <a:cubicBezTo>
                      <a:pt x="179" y="3311"/>
                      <a:pt x="132" y="3263"/>
                      <a:pt x="84" y="3263"/>
                    </a:cubicBezTo>
                    <a:close/>
                    <a:moveTo>
                      <a:pt x="84" y="4061"/>
                    </a:moveTo>
                    <a:cubicBezTo>
                      <a:pt x="48" y="4061"/>
                      <a:pt x="1" y="4109"/>
                      <a:pt x="1" y="4156"/>
                    </a:cubicBezTo>
                    <a:lnTo>
                      <a:pt x="1" y="4418"/>
                    </a:lnTo>
                    <a:cubicBezTo>
                      <a:pt x="1" y="4466"/>
                      <a:pt x="48" y="4513"/>
                      <a:pt x="84" y="4513"/>
                    </a:cubicBezTo>
                    <a:cubicBezTo>
                      <a:pt x="132" y="4513"/>
                      <a:pt x="179" y="4478"/>
                      <a:pt x="179" y="4418"/>
                    </a:cubicBezTo>
                    <a:lnTo>
                      <a:pt x="179" y="4156"/>
                    </a:lnTo>
                    <a:cubicBezTo>
                      <a:pt x="179" y="4109"/>
                      <a:pt x="132" y="4061"/>
                      <a:pt x="84" y="4061"/>
                    </a:cubicBezTo>
                    <a:close/>
                    <a:moveTo>
                      <a:pt x="84" y="4882"/>
                    </a:moveTo>
                    <a:cubicBezTo>
                      <a:pt x="48" y="4882"/>
                      <a:pt x="1" y="4930"/>
                      <a:pt x="1" y="4978"/>
                    </a:cubicBezTo>
                    <a:lnTo>
                      <a:pt x="1" y="5240"/>
                    </a:lnTo>
                    <a:cubicBezTo>
                      <a:pt x="1" y="5287"/>
                      <a:pt x="48" y="5335"/>
                      <a:pt x="84" y="5335"/>
                    </a:cubicBezTo>
                    <a:cubicBezTo>
                      <a:pt x="132" y="5335"/>
                      <a:pt x="179" y="5287"/>
                      <a:pt x="179" y="5240"/>
                    </a:cubicBezTo>
                    <a:lnTo>
                      <a:pt x="179" y="4978"/>
                    </a:lnTo>
                    <a:cubicBezTo>
                      <a:pt x="179" y="4930"/>
                      <a:pt x="132" y="4882"/>
                      <a:pt x="84" y="4882"/>
                    </a:cubicBezTo>
                    <a:close/>
                    <a:moveTo>
                      <a:pt x="84" y="5704"/>
                    </a:moveTo>
                    <a:cubicBezTo>
                      <a:pt x="48" y="5704"/>
                      <a:pt x="1" y="5752"/>
                      <a:pt x="1" y="5787"/>
                    </a:cubicBezTo>
                    <a:lnTo>
                      <a:pt x="1" y="6061"/>
                    </a:lnTo>
                    <a:cubicBezTo>
                      <a:pt x="1" y="6109"/>
                      <a:pt x="48" y="6145"/>
                      <a:pt x="84" y="6145"/>
                    </a:cubicBezTo>
                    <a:cubicBezTo>
                      <a:pt x="132" y="6145"/>
                      <a:pt x="179" y="6109"/>
                      <a:pt x="179" y="6061"/>
                    </a:cubicBezTo>
                    <a:lnTo>
                      <a:pt x="179" y="5787"/>
                    </a:lnTo>
                    <a:cubicBezTo>
                      <a:pt x="179" y="5752"/>
                      <a:pt x="132" y="5704"/>
                      <a:pt x="84" y="5704"/>
                    </a:cubicBezTo>
                    <a:close/>
                    <a:moveTo>
                      <a:pt x="84" y="6502"/>
                    </a:moveTo>
                    <a:cubicBezTo>
                      <a:pt x="48" y="6502"/>
                      <a:pt x="1" y="6549"/>
                      <a:pt x="1" y="6597"/>
                    </a:cubicBezTo>
                    <a:lnTo>
                      <a:pt x="1" y="6859"/>
                    </a:lnTo>
                    <a:cubicBezTo>
                      <a:pt x="1" y="6907"/>
                      <a:pt x="48" y="6954"/>
                      <a:pt x="84" y="6954"/>
                    </a:cubicBezTo>
                    <a:cubicBezTo>
                      <a:pt x="132" y="6954"/>
                      <a:pt x="179" y="6918"/>
                      <a:pt x="179" y="6859"/>
                    </a:cubicBezTo>
                    <a:lnTo>
                      <a:pt x="179" y="6597"/>
                    </a:lnTo>
                    <a:cubicBezTo>
                      <a:pt x="179" y="6549"/>
                      <a:pt x="132" y="6502"/>
                      <a:pt x="84" y="6502"/>
                    </a:cubicBezTo>
                    <a:close/>
                    <a:moveTo>
                      <a:pt x="84" y="7323"/>
                    </a:moveTo>
                    <a:cubicBezTo>
                      <a:pt x="48" y="7323"/>
                      <a:pt x="1" y="7371"/>
                      <a:pt x="1" y="7419"/>
                    </a:cubicBezTo>
                    <a:lnTo>
                      <a:pt x="1" y="7680"/>
                    </a:lnTo>
                    <a:cubicBezTo>
                      <a:pt x="1" y="7728"/>
                      <a:pt x="48" y="7776"/>
                      <a:pt x="84" y="7776"/>
                    </a:cubicBezTo>
                    <a:cubicBezTo>
                      <a:pt x="132" y="7776"/>
                      <a:pt x="179" y="7728"/>
                      <a:pt x="179" y="7680"/>
                    </a:cubicBezTo>
                    <a:lnTo>
                      <a:pt x="179" y="7419"/>
                    </a:lnTo>
                    <a:cubicBezTo>
                      <a:pt x="179" y="7371"/>
                      <a:pt x="132" y="7323"/>
                      <a:pt x="84" y="7323"/>
                    </a:cubicBezTo>
                    <a:close/>
                    <a:moveTo>
                      <a:pt x="84" y="8133"/>
                    </a:moveTo>
                    <a:cubicBezTo>
                      <a:pt x="48" y="8133"/>
                      <a:pt x="1" y="8169"/>
                      <a:pt x="1" y="8216"/>
                    </a:cubicBezTo>
                    <a:lnTo>
                      <a:pt x="1" y="8502"/>
                    </a:lnTo>
                    <a:cubicBezTo>
                      <a:pt x="1" y="8550"/>
                      <a:pt x="48" y="8585"/>
                      <a:pt x="84" y="8585"/>
                    </a:cubicBezTo>
                    <a:cubicBezTo>
                      <a:pt x="132" y="8585"/>
                      <a:pt x="179" y="8550"/>
                      <a:pt x="179" y="8490"/>
                    </a:cubicBezTo>
                    <a:lnTo>
                      <a:pt x="179" y="8216"/>
                    </a:lnTo>
                    <a:cubicBezTo>
                      <a:pt x="179" y="8169"/>
                      <a:pt x="132" y="8133"/>
                      <a:pt x="84" y="8133"/>
                    </a:cubicBezTo>
                    <a:close/>
                    <a:moveTo>
                      <a:pt x="84" y="8942"/>
                    </a:moveTo>
                    <a:cubicBezTo>
                      <a:pt x="48" y="8942"/>
                      <a:pt x="1" y="8990"/>
                      <a:pt x="1" y="9038"/>
                    </a:cubicBezTo>
                    <a:lnTo>
                      <a:pt x="1" y="9300"/>
                    </a:lnTo>
                    <a:cubicBezTo>
                      <a:pt x="1" y="9347"/>
                      <a:pt x="48" y="9395"/>
                      <a:pt x="84" y="9395"/>
                    </a:cubicBezTo>
                    <a:cubicBezTo>
                      <a:pt x="132" y="9395"/>
                      <a:pt x="179" y="9359"/>
                      <a:pt x="179" y="9300"/>
                    </a:cubicBezTo>
                    <a:lnTo>
                      <a:pt x="179" y="9038"/>
                    </a:lnTo>
                    <a:cubicBezTo>
                      <a:pt x="179" y="8990"/>
                      <a:pt x="132" y="8942"/>
                      <a:pt x="84" y="8942"/>
                    </a:cubicBezTo>
                    <a:close/>
                    <a:moveTo>
                      <a:pt x="84" y="9764"/>
                    </a:moveTo>
                    <a:cubicBezTo>
                      <a:pt x="48" y="9764"/>
                      <a:pt x="1" y="9812"/>
                      <a:pt x="1" y="9859"/>
                    </a:cubicBezTo>
                    <a:lnTo>
                      <a:pt x="1" y="10121"/>
                    </a:lnTo>
                    <a:cubicBezTo>
                      <a:pt x="1" y="10169"/>
                      <a:pt x="48" y="10216"/>
                      <a:pt x="84" y="10216"/>
                    </a:cubicBezTo>
                    <a:cubicBezTo>
                      <a:pt x="132" y="10216"/>
                      <a:pt x="179" y="10169"/>
                      <a:pt x="179" y="10121"/>
                    </a:cubicBezTo>
                    <a:lnTo>
                      <a:pt x="179" y="9859"/>
                    </a:lnTo>
                    <a:cubicBezTo>
                      <a:pt x="179" y="9812"/>
                      <a:pt x="132" y="9764"/>
                      <a:pt x="84" y="9764"/>
                    </a:cubicBezTo>
                    <a:close/>
                    <a:moveTo>
                      <a:pt x="84" y="10586"/>
                    </a:moveTo>
                    <a:cubicBezTo>
                      <a:pt x="48" y="10586"/>
                      <a:pt x="1" y="10633"/>
                      <a:pt x="1" y="10669"/>
                    </a:cubicBezTo>
                    <a:lnTo>
                      <a:pt x="1" y="10943"/>
                    </a:lnTo>
                    <a:cubicBezTo>
                      <a:pt x="1" y="10990"/>
                      <a:pt x="48" y="11026"/>
                      <a:pt x="84" y="11026"/>
                    </a:cubicBezTo>
                    <a:cubicBezTo>
                      <a:pt x="132" y="11026"/>
                      <a:pt x="179" y="10990"/>
                      <a:pt x="179" y="10943"/>
                    </a:cubicBezTo>
                    <a:lnTo>
                      <a:pt x="179" y="10669"/>
                    </a:lnTo>
                    <a:cubicBezTo>
                      <a:pt x="179" y="10633"/>
                      <a:pt x="132" y="10586"/>
                      <a:pt x="84" y="10586"/>
                    </a:cubicBezTo>
                    <a:close/>
                    <a:moveTo>
                      <a:pt x="84" y="11407"/>
                    </a:moveTo>
                    <a:cubicBezTo>
                      <a:pt x="48" y="11407"/>
                      <a:pt x="1" y="11443"/>
                      <a:pt x="1" y="11490"/>
                    </a:cubicBezTo>
                    <a:lnTo>
                      <a:pt x="1" y="11764"/>
                    </a:lnTo>
                    <a:cubicBezTo>
                      <a:pt x="1" y="11800"/>
                      <a:pt x="48" y="11848"/>
                      <a:pt x="84" y="11848"/>
                    </a:cubicBezTo>
                    <a:cubicBezTo>
                      <a:pt x="132" y="11848"/>
                      <a:pt x="179" y="11800"/>
                      <a:pt x="179" y="11764"/>
                    </a:cubicBezTo>
                    <a:lnTo>
                      <a:pt x="179" y="11490"/>
                    </a:lnTo>
                    <a:cubicBezTo>
                      <a:pt x="179" y="11443"/>
                      <a:pt x="132" y="11407"/>
                      <a:pt x="84" y="11407"/>
                    </a:cubicBezTo>
                    <a:close/>
                    <a:moveTo>
                      <a:pt x="84" y="12205"/>
                    </a:moveTo>
                    <a:cubicBezTo>
                      <a:pt x="48" y="12205"/>
                      <a:pt x="1" y="12252"/>
                      <a:pt x="1" y="12300"/>
                    </a:cubicBezTo>
                    <a:lnTo>
                      <a:pt x="1" y="12562"/>
                    </a:lnTo>
                    <a:cubicBezTo>
                      <a:pt x="1" y="12610"/>
                      <a:pt x="48" y="12657"/>
                      <a:pt x="84" y="12657"/>
                    </a:cubicBezTo>
                    <a:cubicBezTo>
                      <a:pt x="132" y="12657"/>
                      <a:pt x="179" y="12610"/>
                      <a:pt x="179" y="12562"/>
                    </a:cubicBezTo>
                    <a:lnTo>
                      <a:pt x="179" y="12300"/>
                    </a:lnTo>
                    <a:cubicBezTo>
                      <a:pt x="179" y="12252"/>
                      <a:pt x="132" y="12205"/>
                      <a:pt x="84" y="12205"/>
                    </a:cubicBezTo>
                    <a:close/>
                    <a:moveTo>
                      <a:pt x="84" y="13026"/>
                    </a:moveTo>
                    <a:cubicBezTo>
                      <a:pt x="48" y="13026"/>
                      <a:pt x="1" y="13074"/>
                      <a:pt x="1" y="13110"/>
                    </a:cubicBezTo>
                    <a:lnTo>
                      <a:pt x="1" y="13384"/>
                    </a:lnTo>
                    <a:cubicBezTo>
                      <a:pt x="1" y="13431"/>
                      <a:pt x="48" y="13467"/>
                      <a:pt x="84" y="13467"/>
                    </a:cubicBezTo>
                    <a:cubicBezTo>
                      <a:pt x="132" y="13467"/>
                      <a:pt x="179" y="13431"/>
                      <a:pt x="179" y="13384"/>
                    </a:cubicBezTo>
                    <a:lnTo>
                      <a:pt x="179" y="13110"/>
                    </a:lnTo>
                    <a:cubicBezTo>
                      <a:pt x="179" y="13062"/>
                      <a:pt x="132" y="13026"/>
                      <a:pt x="84" y="13026"/>
                    </a:cubicBezTo>
                    <a:close/>
                    <a:moveTo>
                      <a:pt x="84" y="13848"/>
                    </a:moveTo>
                    <a:cubicBezTo>
                      <a:pt x="48" y="13848"/>
                      <a:pt x="1" y="13884"/>
                      <a:pt x="1" y="13931"/>
                    </a:cubicBezTo>
                    <a:lnTo>
                      <a:pt x="1" y="14205"/>
                    </a:lnTo>
                    <a:cubicBezTo>
                      <a:pt x="1" y="14241"/>
                      <a:pt x="48" y="14288"/>
                      <a:pt x="84" y="14288"/>
                    </a:cubicBezTo>
                    <a:cubicBezTo>
                      <a:pt x="132" y="14288"/>
                      <a:pt x="179" y="14241"/>
                      <a:pt x="179" y="14205"/>
                    </a:cubicBezTo>
                    <a:lnTo>
                      <a:pt x="179" y="13931"/>
                    </a:lnTo>
                    <a:cubicBezTo>
                      <a:pt x="179" y="13884"/>
                      <a:pt x="132" y="13848"/>
                      <a:pt x="84" y="13848"/>
                    </a:cubicBezTo>
                    <a:close/>
                    <a:moveTo>
                      <a:pt x="84" y="14646"/>
                    </a:moveTo>
                    <a:cubicBezTo>
                      <a:pt x="48" y="14646"/>
                      <a:pt x="1" y="14693"/>
                      <a:pt x="1" y="14741"/>
                    </a:cubicBezTo>
                    <a:lnTo>
                      <a:pt x="1" y="15003"/>
                    </a:lnTo>
                    <a:cubicBezTo>
                      <a:pt x="1" y="15050"/>
                      <a:pt x="48" y="15098"/>
                      <a:pt x="84" y="15098"/>
                    </a:cubicBezTo>
                    <a:cubicBezTo>
                      <a:pt x="132" y="15098"/>
                      <a:pt x="179" y="15050"/>
                      <a:pt x="179" y="15003"/>
                    </a:cubicBezTo>
                    <a:lnTo>
                      <a:pt x="179" y="14741"/>
                    </a:lnTo>
                    <a:cubicBezTo>
                      <a:pt x="179" y="14693"/>
                      <a:pt x="132" y="14646"/>
                      <a:pt x="84" y="14646"/>
                    </a:cubicBezTo>
                    <a:close/>
                    <a:moveTo>
                      <a:pt x="84" y="15467"/>
                    </a:moveTo>
                    <a:cubicBezTo>
                      <a:pt x="48" y="15467"/>
                      <a:pt x="1" y="15515"/>
                      <a:pt x="1" y="15550"/>
                    </a:cubicBezTo>
                    <a:lnTo>
                      <a:pt x="1" y="15824"/>
                    </a:lnTo>
                    <a:cubicBezTo>
                      <a:pt x="1" y="15872"/>
                      <a:pt x="48" y="15908"/>
                      <a:pt x="84" y="15908"/>
                    </a:cubicBezTo>
                    <a:cubicBezTo>
                      <a:pt x="132" y="15908"/>
                      <a:pt x="179" y="15872"/>
                      <a:pt x="179" y="15824"/>
                    </a:cubicBezTo>
                    <a:lnTo>
                      <a:pt x="179" y="15550"/>
                    </a:lnTo>
                    <a:cubicBezTo>
                      <a:pt x="179" y="15515"/>
                      <a:pt x="132" y="15467"/>
                      <a:pt x="84" y="1546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470;p44"/>
              <p:cNvSpPr/>
              <p:nvPr/>
            </p:nvSpPr>
            <p:spPr>
              <a:xfrm>
                <a:off x="5528432" y="4674507"/>
                <a:ext cx="194657" cy="5671"/>
              </a:xfrm>
              <a:custGeom>
                <a:avLst/>
                <a:gdLst/>
                <a:ahLst/>
                <a:cxnLst/>
                <a:rect l="l" t="t" r="r" b="b"/>
                <a:pathLst>
                  <a:path w="6144" h="179" extrusionOk="0">
                    <a:moveTo>
                      <a:pt x="84" y="0"/>
                    </a:moveTo>
                    <a:cubicBezTo>
                      <a:pt x="36" y="0"/>
                      <a:pt x="0" y="36"/>
                      <a:pt x="0" y="83"/>
                    </a:cubicBezTo>
                    <a:cubicBezTo>
                      <a:pt x="0" y="131"/>
                      <a:pt x="36" y="179"/>
                      <a:pt x="84" y="179"/>
                    </a:cubicBezTo>
                    <a:lnTo>
                      <a:pt x="357" y="179"/>
                    </a:lnTo>
                    <a:cubicBezTo>
                      <a:pt x="417" y="179"/>
                      <a:pt x="453" y="131"/>
                      <a:pt x="441" y="83"/>
                    </a:cubicBezTo>
                    <a:cubicBezTo>
                      <a:pt x="441" y="36"/>
                      <a:pt x="393" y="0"/>
                      <a:pt x="357" y="0"/>
                    </a:cubicBezTo>
                    <a:close/>
                    <a:moveTo>
                      <a:pt x="905" y="0"/>
                    </a:moveTo>
                    <a:cubicBezTo>
                      <a:pt x="858" y="0"/>
                      <a:pt x="810" y="36"/>
                      <a:pt x="810" y="83"/>
                    </a:cubicBezTo>
                    <a:cubicBezTo>
                      <a:pt x="810" y="131"/>
                      <a:pt x="858" y="179"/>
                      <a:pt x="905" y="179"/>
                    </a:cubicBezTo>
                    <a:lnTo>
                      <a:pt x="1167" y="179"/>
                    </a:lnTo>
                    <a:cubicBezTo>
                      <a:pt x="1215" y="179"/>
                      <a:pt x="1262" y="131"/>
                      <a:pt x="1262" y="83"/>
                    </a:cubicBezTo>
                    <a:cubicBezTo>
                      <a:pt x="1262" y="36"/>
                      <a:pt x="1215" y="0"/>
                      <a:pt x="1167" y="0"/>
                    </a:cubicBezTo>
                    <a:close/>
                    <a:moveTo>
                      <a:pt x="1727" y="0"/>
                    </a:moveTo>
                    <a:cubicBezTo>
                      <a:pt x="1679" y="0"/>
                      <a:pt x="1631" y="36"/>
                      <a:pt x="1631" y="83"/>
                    </a:cubicBezTo>
                    <a:cubicBezTo>
                      <a:pt x="1631" y="131"/>
                      <a:pt x="1679" y="179"/>
                      <a:pt x="1727" y="179"/>
                    </a:cubicBezTo>
                    <a:lnTo>
                      <a:pt x="1989" y="179"/>
                    </a:lnTo>
                    <a:cubicBezTo>
                      <a:pt x="2036" y="179"/>
                      <a:pt x="2072" y="131"/>
                      <a:pt x="2072" y="83"/>
                    </a:cubicBezTo>
                    <a:cubicBezTo>
                      <a:pt x="2072" y="36"/>
                      <a:pt x="2036" y="0"/>
                      <a:pt x="1989" y="0"/>
                    </a:cubicBezTo>
                    <a:close/>
                    <a:moveTo>
                      <a:pt x="2524" y="0"/>
                    </a:moveTo>
                    <a:cubicBezTo>
                      <a:pt x="2477" y="0"/>
                      <a:pt x="2441" y="36"/>
                      <a:pt x="2441" y="83"/>
                    </a:cubicBezTo>
                    <a:cubicBezTo>
                      <a:pt x="2441" y="131"/>
                      <a:pt x="2477" y="179"/>
                      <a:pt x="2524" y="179"/>
                    </a:cubicBezTo>
                    <a:lnTo>
                      <a:pt x="2798" y="179"/>
                    </a:lnTo>
                    <a:cubicBezTo>
                      <a:pt x="2858" y="179"/>
                      <a:pt x="2893" y="131"/>
                      <a:pt x="2882" y="83"/>
                    </a:cubicBezTo>
                    <a:cubicBezTo>
                      <a:pt x="2882" y="36"/>
                      <a:pt x="2834" y="0"/>
                      <a:pt x="2798" y="0"/>
                    </a:cubicBezTo>
                    <a:close/>
                    <a:moveTo>
                      <a:pt x="3346" y="0"/>
                    </a:moveTo>
                    <a:cubicBezTo>
                      <a:pt x="3298" y="0"/>
                      <a:pt x="3251" y="36"/>
                      <a:pt x="3251" y="83"/>
                    </a:cubicBezTo>
                    <a:cubicBezTo>
                      <a:pt x="3251" y="131"/>
                      <a:pt x="3298" y="179"/>
                      <a:pt x="3346" y="179"/>
                    </a:cubicBezTo>
                    <a:lnTo>
                      <a:pt x="3608" y="179"/>
                    </a:lnTo>
                    <a:cubicBezTo>
                      <a:pt x="3667" y="179"/>
                      <a:pt x="3703" y="131"/>
                      <a:pt x="3703" y="83"/>
                    </a:cubicBezTo>
                    <a:cubicBezTo>
                      <a:pt x="3703" y="36"/>
                      <a:pt x="3655" y="0"/>
                      <a:pt x="3608" y="0"/>
                    </a:cubicBezTo>
                    <a:close/>
                    <a:moveTo>
                      <a:pt x="4167" y="0"/>
                    </a:moveTo>
                    <a:cubicBezTo>
                      <a:pt x="4120" y="0"/>
                      <a:pt x="4072" y="36"/>
                      <a:pt x="4072" y="83"/>
                    </a:cubicBezTo>
                    <a:cubicBezTo>
                      <a:pt x="4072" y="131"/>
                      <a:pt x="4120" y="179"/>
                      <a:pt x="4167" y="179"/>
                    </a:cubicBezTo>
                    <a:lnTo>
                      <a:pt x="4429" y="179"/>
                    </a:lnTo>
                    <a:cubicBezTo>
                      <a:pt x="4477" y="179"/>
                      <a:pt x="4525" y="131"/>
                      <a:pt x="4525" y="83"/>
                    </a:cubicBezTo>
                    <a:cubicBezTo>
                      <a:pt x="4525" y="36"/>
                      <a:pt x="4477" y="0"/>
                      <a:pt x="4429" y="0"/>
                    </a:cubicBezTo>
                    <a:close/>
                    <a:moveTo>
                      <a:pt x="4965" y="0"/>
                    </a:moveTo>
                    <a:cubicBezTo>
                      <a:pt x="4918" y="0"/>
                      <a:pt x="4882" y="36"/>
                      <a:pt x="4882" y="83"/>
                    </a:cubicBezTo>
                    <a:cubicBezTo>
                      <a:pt x="4882" y="131"/>
                      <a:pt x="4918" y="179"/>
                      <a:pt x="4965" y="179"/>
                    </a:cubicBezTo>
                    <a:lnTo>
                      <a:pt x="5239" y="179"/>
                    </a:lnTo>
                    <a:cubicBezTo>
                      <a:pt x="5299" y="179"/>
                      <a:pt x="5334" y="131"/>
                      <a:pt x="5322" y="83"/>
                    </a:cubicBezTo>
                    <a:cubicBezTo>
                      <a:pt x="5322" y="36"/>
                      <a:pt x="5275" y="0"/>
                      <a:pt x="5239" y="0"/>
                    </a:cubicBezTo>
                    <a:close/>
                    <a:moveTo>
                      <a:pt x="5787" y="0"/>
                    </a:moveTo>
                    <a:cubicBezTo>
                      <a:pt x="5739" y="0"/>
                      <a:pt x="5691" y="36"/>
                      <a:pt x="5691" y="83"/>
                    </a:cubicBezTo>
                    <a:cubicBezTo>
                      <a:pt x="5691" y="131"/>
                      <a:pt x="5739" y="179"/>
                      <a:pt x="5787" y="179"/>
                    </a:cubicBezTo>
                    <a:lnTo>
                      <a:pt x="6049" y="179"/>
                    </a:lnTo>
                    <a:cubicBezTo>
                      <a:pt x="6108" y="179"/>
                      <a:pt x="6144" y="131"/>
                      <a:pt x="6144" y="83"/>
                    </a:cubicBezTo>
                    <a:cubicBezTo>
                      <a:pt x="6144" y="36"/>
                      <a:pt x="6096" y="0"/>
                      <a:pt x="60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471;p44"/>
              <p:cNvSpPr/>
              <p:nvPr/>
            </p:nvSpPr>
            <p:spPr>
              <a:xfrm>
                <a:off x="5732499" y="4175444"/>
                <a:ext cx="5703" cy="499094"/>
              </a:xfrm>
              <a:custGeom>
                <a:avLst/>
                <a:gdLst/>
                <a:ahLst/>
                <a:cxnLst/>
                <a:rect l="l" t="t" r="r" b="b"/>
                <a:pathLst>
                  <a:path w="180" h="15753" extrusionOk="0">
                    <a:moveTo>
                      <a:pt x="84" y="0"/>
                    </a:moveTo>
                    <a:cubicBezTo>
                      <a:pt x="48" y="0"/>
                      <a:pt x="1" y="48"/>
                      <a:pt x="1" y="95"/>
                    </a:cubicBezTo>
                    <a:lnTo>
                      <a:pt x="1" y="191"/>
                    </a:lnTo>
                    <a:cubicBezTo>
                      <a:pt x="1" y="238"/>
                      <a:pt x="48" y="286"/>
                      <a:pt x="84" y="286"/>
                    </a:cubicBezTo>
                    <a:cubicBezTo>
                      <a:pt x="132" y="286"/>
                      <a:pt x="179" y="238"/>
                      <a:pt x="179" y="191"/>
                    </a:cubicBezTo>
                    <a:lnTo>
                      <a:pt x="179" y="95"/>
                    </a:lnTo>
                    <a:cubicBezTo>
                      <a:pt x="179" y="48"/>
                      <a:pt x="132" y="0"/>
                      <a:pt x="84" y="0"/>
                    </a:cubicBezTo>
                    <a:close/>
                    <a:moveTo>
                      <a:pt x="84" y="643"/>
                    </a:moveTo>
                    <a:cubicBezTo>
                      <a:pt x="48" y="643"/>
                      <a:pt x="1" y="691"/>
                      <a:pt x="1" y="726"/>
                    </a:cubicBezTo>
                    <a:lnTo>
                      <a:pt x="1" y="1000"/>
                    </a:lnTo>
                    <a:cubicBezTo>
                      <a:pt x="1" y="1048"/>
                      <a:pt x="48" y="1084"/>
                      <a:pt x="84" y="1084"/>
                    </a:cubicBezTo>
                    <a:cubicBezTo>
                      <a:pt x="132" y="1084"/>
                      <a:pt x="179" y="1048"/>
                      <a:pt x="179" y="1000"/>
                    </a:cubicBezTo>
                    <a:lnTo>
                      <a:pt x="179" y="726"/>
                    </a:lnTo>
                    <a:cubicBezTo>
                      <a:pt x="179" y="691"/>
                      <a:pt x="132" y="643"/>
                      <a:pt x="84" y="643"/>
                    </a:cubicBezTo>
                    <a:close/>
                    <a:moveTo>
                      <a:pt x="84" y="1465"/>
                    </a:moveTo>
                    <a:cubicBezTo>
                      <a:pt x="48" y="1465"/>
                      <a:pt x="1" y="1500"/>
                      <a:pt x="1" y="1548"/>
                    </a:cubicBezTo>
                    <a:lnTo>
                      <a:pt x="1" y="1822"/>
                    </a:lnTo>
                    <a:cubicBezTo>
                      <a:pt x="1" y="1857"/>
                      <a:pt x="48" y="1905"/>
                      <a:pt x="84" y="1905"/>
                    </a:cubicBezTo>
                    <a:cubicBezTo>
                      <a:pt x="132" y="1905"/>
                      <a:pt x="179" y="1857"/>
                      <a:pt x="179" y="1822"/>
                    </a:cubicBezTo>
                    <a:lnTo>
                      <a:pt x="179" y="1548"/>
                    </a:lnTo>
                    <a:cubicBezTo>
                      <a:pt x="179" y="1500"/>
                      <a:pt x="132" y="1465"/>
                      <a:pt x="84" y="1465"/>
                    </a:cubicBezTo>
                    <a:close/>
                    <a:moveTo>
                      <a:pt x="84" y="2274"/>
                    </a:moveTo>
                    <a:cubicBezTo>
                      <a:pt x="48" y="2274"/>
                      <a:pt x="1" y="2322"/>
                      <a:pt x="1" y="2369"/>
                    </a:cubicBezTo>
                    <a:lnTo>
                      <a:pt x="1" y="2631"/>
                    </a:lnTo>
                    <a:cubicBezTo>
                      <a:pt x="1" y="2679"/>
                      <a:pt x="48" y="2727"/>
                      <a:pt x="84" y="2727"/>
                    </a:cubicBezTo>
                    <a:cubicBezTo>
                      <a:pt x="132" y="2727"/>
                      <a:pt x="179" y="2679"/>
                      <a:pt x="179" y="2631"/>
                    </a:cubicBezTo>
                    <a:lnTo>
                      <a:pt x="179" y="2369"/>
                    </a:lnTo>
                    <a:cubicBezTo>
                      <a:pt x="179" y="2322"/>
                      <a:pt x="132" y="2274"/>
                      <a:pt x="84" y="2274"/>
                    </a:cubicBezTo>
                    <a:close/>
                    <a:moveTo>
                      <a:pt x="84" y="3084"/>
                    </a:moveTo>
                    <a:cubicBezTo>
                      <a:pt x="48" y="3084"/>
                      <a:pt x="1" y="3131"/>
                      <a:pt x="1" y="3167"/>
                    </a:cubicBezTo>
                    <a:lnTo>
                      <a:pt x="1" y="3441"/>
                    </a:lnTo>
                    <a:cubicBezTo>
                      <a:pt x="1" y="3489"/>
                      <a:pt x="48" y="3524"/>
                      <a:pt x="84" y="3524"/>
                    </a:cubicBezTo>
                    <a:cubicBezTo>
                      <a:pt x="132" y="3524"/>
                      <a:pt x="179" y="3489"/>
                      <a:pt x="179" y="3441"/>
                    </a:cubicBezTo>
                    <a:lnTo>
                      <a:pt x="179" y="3167"/>
                    </a:lnTo>
                    <a:cubicBezTo>
                      <a:pt x="179" y="3120"/>
                      <a:pt x="132" y="3084"/>
                      <a:pt x="84" y="3084"/>
                    </a:cubicBezTo>
                    <a:close/>
                    <a:moveTo>
                      <a:pt x="84" y="3905"/>
                    </a:moveTo>
                    <a:cubicBezTo>
                      <a:pt x="48" y="3905"/>
                      <a:pt x="1" y="3941"/>
                      <a:pt x="1" y="3989"/>
                    </a:cubicBezTo>
                    <a:lnTo>
                      <a:pt x="1" y="4263"/>
                    </a:lnTo>
                    <a:cubicBezTo>
                      <a:pt x="1" y="4298"/>
                      <a:pt x="48" y="4346"/>
                      <a:pt x="84" y="4346"/>
                    </a:cubicBezTo>
                    <a:cubicBezTo>
                      <a:pt x="132" y="4346"/>
                      <a:pt x="179" y="4298"/>
                      <a:pt x="179" y="4263"/>
                    </a:cubicBezTo>
                    <a:lnTo>
                      <a:pt x="179" y="3989"/>
                    </a:lnTo>
                    <a:cubicBezTo>
                      <a:pt x="179" y="3941"/>
                      <a:pt x="132" y="3905"/>
                      <a:pt x="84" y="3905"/>
                    </a:cubicBezTo>
                    <a:close/>
                    <a:moveTo>
                      <a:pt x="84" y="4715"/>
                    </a:moveTo>
                    <a:cubicBezTo>
                      <a:pt x="48" y="4715"/>
                      <a:pt x="1" y="4763"/>
                      <a:pt x="1" y="4810"/>
                    </a:cubicBezTo>
                    <a:lnTo>
                      <a:pt x="1" y="5072"/>
                    </a:lnTo>
                    <a:cubicBezTo>
                      <a:pt x="1" y="5120"/>
                      <a:pt x="48" y="5167"/>
                      <a:pt x="84" y="5167"/>
                    </a:cubicBezTo>
                    <a:cubicBezTo>
                      <a:pt x="132" y="5167"/>
                      <a:pt x="179" y="5120"/>
                      <a:pt x="179" y="5072"/>
                    </a:cubicBezTo>
                    <a:lnTo>
                      <a:pt x="179" y="4810"/>
                    </a:lnTo>
                    <a:cubicBezTo>
                      <a:pt x="179" y="4763"/>
                      <a:pt x="132" y="4715"/>
                      <a:pt x="84" y="4715"/>
                    </a:cubicBezTo>
                    <a:close/>
                    <a:moveTo>
                      <a:pt x="84" y="5525"/>
                    </a:moveTo>
                    <a:cubicBezTo>
                      <a:pt x="48" y="5525"/>
                      <a:pt x="1" y="5572"/>
                      <a:pt x="1" y="5608"/>
                    </a:cubicBezTo>
                    <a:lnTo>
                      <a:pt x="1" y="5882"/>
                    </a:lnTo>
                    <a:cubicBezTo>
                      <a:pt x="1" y="5929"/>
                      <a:pt x="48" y="5965"/>
                      <a:pt x="84" y="5965"/>
                    </a:cubicBezTo>
                    <a:cubicBezTo>
                      <a:pt x="132" y="5965"/>
                      <a:pt x="179" y="5941"/>
                      <a:pt x="179" y="5882"/>
                    </a:cubicBezTo>
                    <a:lnTo>
                      <a:pt x="179" y="5608"/>
                    </a:lnTo>
                    <a:cubicBezTo>
                      <a:pt x="179" y="5572"/>
                      <a:pt x="132" y="5525"/>
                      <a:pt x="84" y="5525"/>
                    </a:cubicBezTo>
                    <a:close/>
                    <a:moveTo>
                      <a:pt x="84" y="6346"/>
                    </a:moveTo>
                    <a:cubicBezTo>
                      <a:pt x="48" y="6346"/>
                      <a:pt x="1" y="6382"/>
                      <a:pt x="1" y="6429"/>
                    </a:cubicBezTo>
                    <a:lnTo>
                      <a:pt x="1" y="6703"/>
                    </a:lnTo>
                    <a:cubicBezTo>
                      <a:pt x="1" y="6739"/>
                      <a:pt x="48" y="6787"/>
                      <a:pt x="84" y="6787"/>
                    </a:cubicBezTo>
                    <a:cubicBezTo>
                      <a:pt x="132" y="6787"/>
                      <a:pt x="179" y="6739"/>
                      <a:pt x="179" y="6703"/>
                    </a:cubicBezTo>
                    <a:lnTo>
                      <a:pt x="179" y="6429"/>
                    </a:lnTo>
                    <a:cubicBezTo>
                      <a:pt x="179" y="6382"/>
                      <a:pt x="132" y="6346"/>
                      <a:pt x="84" y="6346"/>
                    </a:cubicBezTo>
                    <a:close/>
                    <a:moveTo>
                      <a:pt x="84" y="7156"/>
                    </a:moveTo>
                    <a:cubicBezTo>
                      <a:pt x="48" y="7156"/>
                      <a:pt x="1" y="7203"/>
                      <a:pt x="1" y="7251"/>
                    </a:cubicBezTo>
                    <a:lnTo>
                      <a:pt x="1" y="7513"/>
                    </a:lnTo>
                    <a:cubicBezTo>
                      <a:pt x="1" y="7561"/>
                      <a:pt x="48" y="7608"/>
                      <a:pt x="84" y="7608"/>
                    </a:cubicBezTo>
                    <a:cubicBezTo>
                      <a:pt x="132" y="7608"/>
                      <a:pt x="179" y="7561"/>
                      <a:pt x="179" y="7513"/>
                    </a:cubicBezTo>
                    <a:lnTo>
                      <a:pt x="179" y="7251"/>
                    </a:lnTo>
                    <a:cubicBezTo>
                      <a:pt x="179" y="7203"/>
                      <a:pt x="132" y="7156"/>
                      <a:pt x="84" y="7156"/>
                    </a:cubicBezTo>
                    <a:close/>
                    <a:moveTo>
                      <a:pt x="84" y="7965"/>
                    </a:moveTo>
                    <a:cubicBezTo>
                      <a:pt x="48" y="7965"/>
                      <a:pt x="1" y="8013"/>
                      <a:pt x="1" y="8049"/>
                    </a:cubicBezTo>
                    <a:lnTo>
                      <a:pt x="1" y="8323"/>
                    </a:lnTo>
                    <a:cubicBezTo>
                      <a:pt x="1" y="8370"/>
                      <a:pt x="48" y="8406"/>
                      <a:pt x="84" y="8406"/>
                    </a:cubicBezTo>
                    <a:cubicBezTo>
                      <a:pt x="132" y="8406"/>
                      <a:pt x="179" y="8382"/>
                      <a:pt x="179" y="8323"/>
                    </a:cubicBezTo>
                    <a:lnTo>
                      <a:pt x="179" y="8049"/>
                    </a:lnTo>
                    <a:cubicBezTo>
                      <a:pt x="179" y="8013"/>
                      <a:pt x="132" y="7965"/>
                      <a:pt x="84" y="7965"/>
                    </a:cubicBezTo>
                    <a:close/>
                    <a:moveTo>
                      <a:pt x="84" y="8787"/>
                    </a:moveTo>
                    <a:cubicBezTo>
                      <a:pt x="48" y="8787"/>
                      <a:pt x="1" y="8823"/>
                      <a:pt x="1" y="8870"/>
                    </a:cubicBezTo>
                    <a:lnTo>
                      <a:pt x="1" y="9144"/>
                    </a:lnTo>
                    <a:cubicBezTo>
                      <a:pt x="1" y="9180"/>
                      <a:pt x="48" y="9227"/>
                      <a:pt x="84" y="9227"/>
                    </a:cubicBezTo>
                    <a:cubicBezTo>
                      <a:pt x="132" y="9227"/>
                      <a:pt x="179" y="9180"/>
                      <a:pt x="179" y="9144"/>
                    </a:cubicBezTo>
                    <a:lnTo>
                      <a:pt x="179" y="8870"/>
                    </a:lnTo>
                    <a:cubicBezTo>
                      <a:pt x="179" y="8823"/>
                      <a:pt x="132" y="8787"/>
                      <a:pt x="84" y="8787"/>
                    </a:cubicBezTo>
                    <a:close/>
                    <a:moveTo>
                      <a:pt x="84" y="9597"/>
                    </a:moveTo>
                    <a:cubicBezTo>
                      <a:pt x="48" y="9597"/>
                      <a:pt x="1" y="9644"/>
                      <a:pt x="1" y="9692"/>
                    </a:cubicBezTo>
                    <a:lnTo>
                      <a:pt x="1" y="9954"/>
                    </a:lnTo>
                    <a:cubicBezTo>
                      <a:pt x="1" y="10001"/>
                      <a:pt x="48" y="10049"/>
                      <a:pt x="84" y="10049"/>
                    </a:cubicBezTo>
                    <a:cubicBezTo>
                      <a:pt x="132" y="10049"/>
                      <a:pt x="179" y="10001"/>
                      <a:pt x="179" y="9954"/>
                    </a:cubicBezTo>
                    <a:lnTo>
                      <a:pt x="179" y="9692"/>
                    </a:lnTo>
                    <a:cubicBezTo>
                      <a:pt x="179" y="9644"/>
                      <a:pt x="132" y="9597"/>
                      <a:pt x="84" y="9597"/>
                    </a:cubicBezTo>
                    <a:close/>
                    <a:moveTo>
                      <a:pt x="84" y="10406"/>
                    </a:moveTo>
                    <a:cubicBezTo>
                      <a:pt x="48" y="10406"/>
                      <a:pt x="1" y="10454"/>
                      <a:pt x="1" y="10489"/>
                    </a:cubicBezTo>
                    <a:lnTo>
                      <a:pt x="1" y="10763"/>
                    </a:lnTo>
                    <a:cubicBezTo>
                      <a:pt x="1" y="10811"/>
                      <a:pt x="48" y="10847"/>
                      <a:pt x="84" y="10847"/>
                    </a:cubicBezTo>
                    <a:cubicBezTo>
                      <a:pt x="132" y="10847"/>
                      <a:pt x="179" y="10823"/>
                      <a:pt x="179" y="10763"/>
                    </a:cubicBezTo>
                    <a:lnTo>
                      <a:pt x="179" y="10489"/>
                    </a:lnTo>
                    <a:cubicBezTo>
                      <a:pt x="179" y="10454"/>
                      <a:pt x="132" y="10406"/>
                      <a:pt x="84" y="10406"/>
                    </a:cubicBezTo>
                    <a:close/>
                    <a:moveTo>
                      <a:pt x="84" y="11228"/>
                    </a:moveTo>
                    <a:cubicBezTo>
                      <a:pt x="48" y="11228"/>
                      <a:pt x="1" y="11263"/>
                      <a:pt x="1" y="11311"/>
                    </a:cubicBezTo>
                    <a:lnTo>
                      <a:pt x="1" y="11585"/>
                    </a:lnTo>
                    <a:cubicBezTo>
                      <a:pt x="1" y="11621"/>
                      <a:pt x="48" y="11668"/>
                      <a:pt x="84" y="11668"/>
                    </a:cubicBezTo>
                    <a:cubicBezTo>
                      <a:pt x="132" y="11668"/>
                      <a:pt x="179" y="11621"/>
                      <a:pt x="179" y="11585"/>
                    </a:cubicBezTo>
                    <a:lnTo>
                      <a:pt x="179" y="11311"/>
                    </a:lnTo>
                    <a:cubicBezTo>
                      <a:pt x="179" y="11263"/>
                      <a:pt x="132" y="11228"/>
                      <a:pt x="84" y="11228"/>
                    </a:cubicBezTo>
                    <a:close/>
                    <a:moveTo>
                      <a:pt x="84" y="12025"/>
                    </a:moveTo>
                    <a:cubicBezTo>
                      <a:pt x="48" y="12025"/>
                      <a:pt x="1" y="12073"/>
                      <a:pt x="1" y="12121"/>
                    </a:cubicBezTo>
                    <a:lnTo>
                      <a:pt x="1" y="12394"/>
                    </a:lnTo>
                    <a:cubicBezTo>
                      <a:pt x="1" y="12442"/>
                      <a:pt x="48" y="12490"/>
                      <a:pt x="84" y="12490"/>
                    </a:cubicBezTo>
                    <a:cubicBezTo>
                      <a:pt x="132" y="12490"/>
                      <a:pt x="179" y="12442"/>
                      <a:pt x="179" y="12383"/>
                    </a:cubicBezTo>
                    <a:lnTo>
                      <a:pt x="179" y="12121"/>
                    </a:lnTo>
                    <a:cubicBezTo>
                      <a:pt x="179" y="12073"/>
                      <a:pt x="132" y="12025"/>
                      <a:pt x="84" y="12025"/>
                    </a:cubicBezTo>
                    <a:close/>
                    <a:moveTo>
                      <a:pt x="84" y="12847"/>
                    </a:moveTo>
                    <a:cubicBezTo>
                      <a:pt x="48" y="12847"/>
                      <a:pt x="1" y="12895"/>
                      <a:pt x="1" y="12930"/>
                    </a:cubicBezTo>
                    <a:lnTo>
                      <a:pt x="1" y="13204"/>
                    </a:lnTo>
                    <a:cubicBezTo>
                      <a:pt x="1" y="13252"/>
                      <a:pt x="48" y="13287"/>
                      <a:pt x="84" y="13287"/>
                    </a:cubicBezTo>
                    <a:cubicBezTo>
                      <a:pt x="132" y="13287"/>
                      <a:pt x="179" y="13264"/>
                      <a:pt x="179" y="13204"/>
                    </a:cubicBezTo>
                    <a:lnTo>
                      <a:pt x="179" y="12930"/>
                    </a:lnTo>
                    <a:cubicBezTo>
                      <a:pt x="179" y="12895"/>
                      <a:pt x="132" y="12847"/>
                      <a:pt x="84" y="12847"/>
                    </a:cubicBezTo>
                    <a:close/>
                    <a:moveTo>
                      <a:pt x="84" y="13668"/>
                    </a:moveTo>
                    <a:cubicBezTo>
                      <a:pt x="48" y="13668"/>
                      <a:pt x="1" y="13704"/>
                      <a:pt x="1" y="13752"/>
                    </a:cubicBezTo>
                    <a:lnTo>
                      <a:pt x="1" y="14026"/>
                    </a:lnTo>
                    <a:cubicBezTo>
                      <a:pt x="1" y="14061"/>
                      <a:pt x="48" y="14109"/>
                      <a:pt x="84" y="14109"/>
                    </a:cubicBezTo>
                    <a:cubicBezTo>
                      <a:pt x="132" y="14109"/>
                      <a:pt x="179" y="14061"/>
                      <a:pt x="179" y="14026"/>
                    </a:cubicBezTo>
                    <a:lnTo>
                      <a:pt x="179" y="13752"/>
                    </a:lnTo>
                    <a:cubicBezTo>
                      <a:pt x="179" y="13704"/>
                      <a:pt x="132" y="13668"/>
                      <a:pt x="84" y="13668"/>
                    </a:cubicBezTo>
                    <a:close/>
                    <a:moveTo>
                      <a:pt x="84" y="14478"/>
                    </a:moveTo>
                    <a:cubicBezTo>
                      <a:pt x="48" y="14478"/>
                      <a:pt x="1" y="14526"/>
                      <a:pt x="1" y="14573"/>
                    </a:cubicBezTo>
                    <a:lnTo>
                      <a:pt x="1" y="14835"/>
                    </a:lnTo>
                    <a:cubicBezTo>
                      <a:pt x="1" y="14883"/>
                      <a:pt x="48" y="14931"/>
                      <a:pt x="84" y="14931"/>
                    </a:cubicBezTo>
                    <a:cubicBezTo>
                      <a:pt x="132" y="14931"/>
                      <a:pt x="179" y="14883"/>
                      <a:pt x="179" y="14835"/>
                    </a:cubicBezTo>
                    <a:lnTo>
                      <a:pt x="179" y="14573"/>
                    </a:lnTo>
                    <a:cubicBezTo>
                      <a:pt x="179" y="14526"/>
                      <a:pt x="132" y="14478"/>
                      <a:pt x="84" y="14478"/>
                    </a:cubicBezTo>
                    <a:close/>
                    <a:moveTo>
                      <a:pt x="84" y="15300"/>
                    </a:moveTo>
                    <a:cubicBezTo>
                      <a:pt x="48" y="15300"/>
                      <a:pt x="1" y="15347"/>
                      <a:pt x="1" y="15395"/>
                    </a:cubicBezTo>
                    <a:lnTo>
                      <a:pt x="1" y="15657"/>
                    </a:lnTo>
                    <a:cubicBezTo>
                      <a:pt x="1" y="15704"/>
                      <a:pt x="48" y="15752"/>
                      <a:pt x="84" y="15752"/>
                    </a:cubicBezTo>
                    <a:cubicBezTo>
                      <a:pt x="132" y="15752"/>
                      <a:pt x="179" y="15704"/>
                      <a:pt x="179" y="15657"/>
                    </a:cubicBezTo>
                    <a:lnTo>
                      <a:pt x="179" y="15395"/>
                    </a:lnTo>
                    <a:cubicBezTo>
                      <a:pt x="179" y="15347"/>
                      <a:pt x="132" y="15300"/>
                      <a:pt x="84" y="153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472;p44"/>
              <p:cNvSpPr/>
              <p:nvPr/>
            </p:nvSpPr>
            <p:spPr>
              <a:xfrm>
                <a:off x="5734019" y="4218437"/>
                <a:ext cx="426668" cy="5671"/>
              </a:xfrm>
              <a:custGeom>
                <a:avLst/>
                <a:gdLst/>
                <a:ahLst/>
                <a:cxnLst/>
                <a:rect l="l" t="t" r="r" b="b"/>
                <a:pathLst>
                  <a:path w="13467" h="179" extrusionOk="0">
                    <a:moveTo>
                      <a:pt x="84" y="0"/>
                    </a:moveTo>
                    <a:cubicBezTo>
                      <a:pt x="36" y="0"/>
                      <a:pt x="0" y="36"/>
                      <a:pt x="0" y="84"/>
                    </a:cubicBezTo>
                    <a:cubicBezTo>
                      <a:pt x="0" y="131"/>
                      <a:pt x="36" y="179"/>
                      <a:pt x="84" y="179"/>
                    </a:cubicBezTo>
                    <a:lnTo>
                      <a:pt x="345" y="179"/>
                    </a:lnTo>
                    <a:cubicBezTo>
                      <a:pt x="393" y="179"/>
                      <a:pt x="441" y="131"/>
                      <a:pt x="441" y="84"/>
                    </a:cubicBezTo>
                    <a:cubicBezTo>
                      <a:pt x="441" y="36"/>
                      <a:pt x="393" y="0"/>
                      <a:pt x="345" y="0"/>
                    </a:cubicBezTo>
                    <a:close/>
                    <a:moveTo>
                      <a:pt x="905" y="0"/>
                    </a:moveTo>
                    <a:cubicBezTo>
                      <a:pt x="857" y="0"/>
                      <a:pt x="810" y="36"/>
                      <a:pt x="810" y="84"/>
                    </a:cubicBezTo>
                    <a:cubicBezTo>
                      <a:pt x="810" y="131"/>
                      <a:pt x="857" y="179"/>
                      <a:pt x="905" y="179"/>
                    </a:cubicBezTo>
                    <a:lnTo>
                      <a:pt x="1167" y="179"/>
                    </a:lnTo>
                    <a:cubicBezTo>
                      <a:pt x="1215" y="179"/>
                      <a:pt x="1262" y="131"/>
                      <a:pt x="1262" y="84"/>
                    </a:cubicBezTo>
                    <a:cubicBezTo>
                      <a:pt x="1262" y="36"/>
                      <a:pt x="1215" y="0"/>
                      <a:pt x="1167" y="0"/>
                    </a:cubicBezTo>
                    <a:close/>
                    <a:moveTo>
                      <a:pt x="1703" y="0"/>
                    </a:moveTo>
                    <a:cubicBezTo>
                      <a:pt x="1667" y="0"/>
                      <a:pt x="1619" y="36"/>
                      <a:pt x="1619" y="84"/>
                    </a:cubicBezTo>
                    <a:cubicBezTo>
                      <a:pt x="1619" y="131"/>
                      <a:pt x="1667" y="179"/>
                      <a:pt x="1703" y="179"/>
                    </a:cubicBezTo>
                    <a:lnTo>
                      <a:pt x="1977" y="179"/>
                    </a:lnTo>
                    <a:cubicBezTo>
                      <a:pt x="2036" y="179"/>
                      <a:pt x="2060" y="131"/>
                      <a:pt x="2060" y="84"/>
                    </a:cubicBezTo>
                    <a:cubicBezTo>
                      <a:pt x="2060" y="36"/>
                      <a:pt x="2024" y="0"/>
                      <a:pt x="1977" y="0"/>
                    </a:cubicBezTo>
                    <a:close/>
                    <a:moveTo>
                      <a:pt x="2524" y="0"/>
                    </a:moveTo>
                    <a:cubicBezTo>
                      <a:pt x="2477" y="0"/>
                      <a:pt x="2441" y="36"/>
                      <a:pt x="2441" y="84"/>
                    </a:cubicBezTo>
                    <a:cubicBezTo>
                      <a:pt x="2441" y="131"/>
                      <a:pt x="2477" y="179"/>
                      <a:pt x="2524" y="179"/>
                    </a:cubicBezTo>
                    <a:lnTo>
                      <a:pt x="2798" y="179"/>
                    </a:lnTo>
                    <a:cubicBezTo>
                      <a:pt x="2858" y="179"/>
                      <a:pt x="2881" y="131"/>
                      <a:pt x="2881" y="84"/>
                    </a:cubicBezTo>
                    <a:cubicBezTo>
                      <a:pt x="2881" y="36"/>
                      <a:pt x="2834" y="0"/>
                      <a:pt x="2798" y="0"/>
                    </a:cubicBezTo>
                    <a:close/>
                    <a:moveTo>
                      <a:pt x="3346" y="0"/>
                    </a:moveTo>
                    <a:cubicBezTo>
                      <a:pt x="3298" y="0"/>
                      <a:pt x="3251" y="36"/>
                      <a:pt x="3251" y="84"/>
                    </a:cubicBezTo>
                    <a:cubicBezTo>
                      <a:pt x="3251" y="131"/>
                      <a:pt x="3298" y="179"/>
                      <a:pt x="3346" y="179"/>
                    </a:cubicBezTo>
                    <a:lnTo>
                      <a:pt x="3608" y="179"/>
                    </a:lnTo>
                    <a:cubicBezTo>
                      <a:pt x="3655" y="179"/>
                      <a:pt x="3703" y="131"/>
                      <a:pt x="3703" y="84"/>
                    </a:cubicBezTo>
                    <a:cubicBezTo>
                      <a:pt x="3703" y="36"/>
                      <a:pt x="3655" y="0"/>
                      <a:pt x="3608" y="0"/>
                    </a:cubicBezTo>
                    <a:close/>
                    <a:moveTo>
                      <a:pt x="4144" y="0"/>
                    </a:moveTo>
                    <a:cubicBezTo>
                      <a:pt x="4108" y="0"/>
                      <a:pt x="4060" y="36"/>
                      <a:pt x="4060" y="84"/>
                    </a:cubicBezTo>
                    <a:cubicBezTo>
                      <a:pt x="4060" y="131"/>
                      <a:pt x="4108" y="179"/>
                      <a:pt x="4144" y="179"/>
                    </a:cubicBezTo>
                    <a:lnTo>
                      <a:pt x="4417" y="179"/>
                    </a:lnTo>
                    <a:cubicBezTo>
                      <a:pt x="4477" y="179"/>
                      <a:pt x="4501" y="131"/>
                      <a:pt x="4501" y="84"/>
                    </a:cubicBezTo>
                    <a:cubicBezTo>
                      <a:pt x="4501" y="36"/>
                      <a:pt x="4465" y="0"/>
                      <a:pt x="4417" y="0"/>
                    </a:cubicBezTo>
                    <a:close/>
                    <a:moveTo>
                      <a:pt x="4965" y="0"/>
                    </a:moveTo>
                    <a:cubicBezTo>
                      <a:pt x="4917" y="0"/>
                      <a:pt x="4882" y="36"/>
                      <a:pt x="4882" y="84"/>
                    </a:cubicBezTo>
                    <a:cubicBezTo>
                      <a:pt x="4882" y="131"/>
                      <a:pt x="4917" y="179"/>
                      <a:pt x="4965" y="179"/>
                    </a:cubicBezTo>
                    <a:lnTo>
                      <a:pt x="5239" y="179"/>
                    </a:lnTo>
                    <a:cubicBezTo>
                      <a:pt x="5298" y="179"/>
                      <a:pt x="5322" y="131"/>
                      <a:pt x="5322" y="84"/>
                    </a:cubicBezTo>
                    <a:cubicBezTo>
                      <a:pt x="5322" y="36"/>
                      <a:pt x="5275" y="0"/>
                      <a:pt x="5239" y="0"/>
                    </a:cubicBezTo>
                    <a:close/>
                    <a:moveTo>
                      <a:pt x="5787" y="0"/>
                    </a:moveTo>
                    <a:cubicBezTo>
                      <a:pt x="5739" y="0"/>
                      <a:pt x="5691" y="36"/>
                      <a:pt x="5691" y="84"/>
                    </a:cubicBezTo>
                    <a:cubicBezTo>
                      <a:pt x="5691" y="131"/>
                      <a:pt x="5739" y="179"/>
                      <a:pt x="5787" y="179"/>
                    </a:cubicBezTo>
                    <a:lnTo>
                      <a:pt x="6049" y="179"/>
                    </a:lnTo>
                    <a:cubicBezTo>
                      <a:pt x="6096" y="179"/>
                      <a:pt x="6144" y="131"/>
                      <a:pt x="6144" y="84"/>
                    </a:cubicBezTo>
                    <a:cubicBezTo>
                      <a:pt x="6144" y="36"/>
                      <a:pt x="6096" y="0"/>
                      <a:pt x="6049" y="0"/>
                    </a:cubicBezTo>
                    <a:close/>
                    <a:moveTo>
                      <a:pt x="6608" y="0"/>
                    </a:moveTo>
                    <a:cubicBezTo>
                      <a:pt x="6561" y="0"/>
                      <a:pt x="6513" y="36"/>
                      <a:pt x="6513" y="84"/>
                    </a:cubicBezTo>
                    <a:cubicBezTo>
                      <a:pt x="6513" y="131"/>
                      <a:pt x="6561" y="179"/>
                      <a:pt x="6608" y="179"/>
                    </a:cubicBezTo>
                    <a:lnTo>
                      <a:pt x="6870" y="179"/>
                    </a:lnTo>
                    <a:cubicBezTo>
                      <a:pt x="6918" y="179"/>
                      <a:pt x="6965" y="131"/>
                      <a:pt x="6965" y="84"/>
                    </a:cubicBezTo>
                    <a:cubicBezTo>
                      <a:pt x="6965" y="36"/>
                      <a:pt x="6918" y="0"/>
                      <a:pt x="6870" y="0"/>
                    </a:cubicBezTo>
                    <a:close/>
                    <a:moveTo>
                      <a:pt x="7406" y="0"/>
                    </a:moveTo>
                    <a:cubicBezTo>
                      <a:pt x="7358" y="0"/>
                      <a:pt x="7323" y="36"/>
                      <a:pt x="7323" y="84"/>
                    </a:cubicBezTo>
                    <a:cubicBezTo>
                      <a:pt x="7323" y="131"/>
                      <a:pt x="7358" y="179"/>
                      <a:pt x="7406" y="179"/>
                    </a:cubicBezTo>
                    <a:lnTo>
                      <a:pt x="7680" y="179"/>
                    </a:lnTo>
                    <a:cubicBezTo>
                      <a:pt x="7739" y="179"/>
                      <a:pt x="7763" y="131"/>
                      <a:pt x="7763" y="84"/>
                    </a:cubicBezTo>
                    <a:cubicBezTo>
                      <a:pt x="7763" y="36"/>
                      <a:pt x="7715" y="0"/>
                      <a:pt x="7680" y="0"/>
                    </a:cubicBezTo>
                    <a:close/>
                    <a:moveTo>
                      <a:pt x="8227" y="0"/>
                    </a:moveTo>
                    <a:cubicBezTo>
                      <a:pt x="8180" y="0"/>
                      <a:pt x="8132" y="36"/>
                      <a:pt x="8132" y="84"/>
                    </a:cubicBezTo>
                    <a:cubicBezTo>
                      <a:pt x="8132" y="131"/>
                      <a:pt x="8180" y="179"/>
                      <a:pt x="8227" y="179"/>
                    </a:cubicBezTo>
                    <a:lnTo>
                      <a:pt x="8489" y="179"/>
                    </a:lnTo>
                    <a:cubicBezTo>
                      <a:pt x="8537" y="179"/>
                      <a:pt x="8585" y="131"/>
                      <a:pt x="8585" y="84"/>
                    </a:cubicBezTo>
                    <a:cubicBezTo>
                      <a:pt x="8585" y="36"/>
                      <a:pt x="8537" y="0"/>
                      <a:pt x="8489" y="0"/>
                    </a:cubicBezTo>
                    <a:close/>
                    <a:moveTo>
                      <a:pt x="9049" y="0"/>
                    </a:moveTo>
                    <a:cubicBezTo>
                      <a:pt x="9001" y="0"/>
                      <a:pt x="8954" y="36"/>
                      <a:pt x="8954" y="84"/>
                    </a:cubicBezTo>
                    <a:cubicBezTo>
                      <a:pt x="8954" y="131"/>
                      <a:pt x="9001" y="179"/>
                      <a:pt x="9049" y="179"/>
                    </a:cubicBezTo>
                    <a:lnTo>
                      <a:pt x="9311" y="179"/>
                    </a:lnTo>
                    <a:cubicBezTo>
                      <a:pt x="9358" y="179"/>
                      <a:pt x="9394" y="131"/>
                      <a:pt x="9394" y="84"/>
                    </a:cubicBezTo>
                    <a:cubicBezTo>
                      <a:pt x="9394" y="36"/>
                      <a:pt x="9358" y="0"/>
                      <a:pt x="9311" y="0"/>
                    </a:cubicBezTo>
                    <a:close/>
                    <a:moveTo>
                      <a:pt x="9847" y="0"/>
                    </a:moveTo>
                    <a:cubicBezTo>
                      <a:pt x="9799" y="0"/>
                      <a:pt x="9763" y="36"/>
                      <a:pt x="9763" y="84"/>
                    </a:cubicBezTo>
                    <a:cubicBezTo>
                      <a:pt x="9763" y="131"/>
                      <a:pt x="9799" y="179"/>
                      <a:pt x="9847" y="179"/>
                    </a:cubicBezTo>
                    <a:lnTo>
                      <a:pt x="10120" y="179"/>
                    </a:lnTo>
                    <a:cubicBezTo>
                      <a:pt x="10168" y="179"/>
                      <a:pt x="10204" y="131"/>
                      <a:pt x="10204" y="84"/>
                    </a:cubicBezTo>
                    <a:cubicBezTo>
                      <a:pt x="10204" y="36"/>
                      <a:pt x="10156" y="0"/>
                      <a:pt x="10120" y="0"/>
                    </a:cubicBezTo>
                    <a:close/>
                    <a:moveTo>
                      <a:pt x="10668" y="0"/>
                    </a:moveTo>
                    <a:cubicBezTo>
                      <a:pt x="10621" y="0"/>
                      <a:pt x="10573" y="36"/>
                      <a:pt x="10573" y="84"/>
                    </a:cubicBezTo>
                    <a:cubicBezTo>
                      <a:pt x="10573" y="131"/>
                      <a:pt x="10621" y="179"/>
                      <a:pt x="10668" y="179"/>
                    </a:cubicBezTo>
                    <a:lnTo>
                      <a:pt x="10930" y="179"/>
                    </a:lnTo>
                    <a:cubicBezTo>
                      <a:pt x="10978" y="179"/>
                      <a:pt x="11025" y="131"/>
                      <a:pt x="11025" y="84"/>
                    </a:cubicBezTo>
                    <a:cubicBezTo>
                      <a:pt x="11025" y="36"/>
                      <a:pt x="10978" y="0"/>
                      <a:pt x="10930" y="0"/>
                    </a:cubicBezTo>
                    <a:close/>
                    <a:moveTo>
                      <a:pt x="11490" y="0"/>
                    </a:moveTo>
                    <a:cubicBezTo>
                      <a:pt x="11442" y="0"/>
                      <a:pt x="11394" y="36"/>
                      <a:pt x="11394" y="84"/>
                    </a:cubicBezTo>
                    <a:cubicBezTo>
                      <a:pt x="11394" y="131"/>
                      <a:pt x="11442" y="179"/>
                      <a:pt x="11490" y="179"/>
                    </a:cubicBezTo>
                    <a:lnTo>
                      <a:pt x="11752" y="179"/>
                    </a:lnTo>
                    <a:cubicBezTo>
                      <a:pt x="11799" y="179"/>
                      <a:pt x="11847" y="131"/>
                      <a:pt x="11847" y="84"/>
                    </a:cubicBezTo>
                    <a:cubicBezTo>
                      <a:pt x="11847" y="36"/>
                      <a:pt x="11799" y="0"/>
                      <a:pt x="11752" y="0"/>
                    </a:cubicBezTo>
                    <a:close/>
                    <a:moveTo>
                      <a:pt x="12287" y="0"/>
                    </a:moveTo>
                    <a:cubicBezTo>
                      <a:pt x="12240" y="0"/>
                      <a:pt x="12204" y="36"/>
                      <a:pt x="12204" y="84"/>
                    </a:cubicBezTo>
                    <a:cubicBezTo>
                      <a:pt x="12204" y="131"/>
                      <a:pt x="12240" y="179"/>
                      <a:pt x="12287" y="179"/>
                    </a:cubicBezTo>
                    <a:lnTo>
                      <a:pt x="12549" y="179"/>
                    </a:lnTo>
                    <a:cubicBezTo>
                      <a:pt x="12621" y="179"/>
                      <a:pt x="12645" y="131"/>
                      <a:pt x="12645" y="84"/>
                    </a:cubicBezTo>
                    <a:cubicBezTo>
                      <a:pt x="12645" y="36"/>
                      <a:pt x="12597" y="0"/>
                      <a:pt x="12549" y="0"/>
                    </a:cubicBezTo>
                    <a:close/>
                    <a:moveTo>
                      <a:pt x="13109" y="0"/>
                    </a:moveTo>
                    <a:cubicBezTo>
                      <a:pt x="13061" y="0"/>
                      <a:pt x="13014" y="36"/>
                      <a:pt x="13014" y="84"/>
                    </a:cubicBezTo>
                    <a:cubicBezTo>
                      <a:pt x="13014" y="131"/>
                      <a:pt x="13061" y="179"/>
                      <a:pt x="13109" y="179"/>
                    </a:cubicBezTo>
                    <a:lnTo>
                      <a:pt x="13371" y="179"/>
                    </a:lnTo>
                    <a:cubicBezTo>
                      <a:pt x="13419" y="179"/>
                      <a:pt x="13466" y="131"/>
                      <a:pt x="13466" y="84"/>
                    </a:cubicBezTo>
                    <a:cubicBezTo>
                      <a:pt x="13466" y="36"/>
                      <a:pt x="13419" y="0"/>
                      <a:pt x="13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8" name="Slide Number Placeholder 257">
            <a:extLst>
              <a:ext uri="{FF2B5EF4-FFF2-40B4-BE49-F238E27FC236}">
                <a16:creationId xmlns:a16="http://schemas.microsoft.com/office/drawing/2014/main" id="{C320BC11-0CDE-40BF-969B-9A622BA8D1D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786940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3D4E3E-0CA2-437C-9F2D-64134176FDED}"/>
              </a:ext>
            </a:extLst>
          </p:cNvPr>
          <p:cNvSpPr>
            <a:spLocks noGrp="1"/>
          </p:cNvSpPr>
          <p:nvPr>
            <p:ph type="sldNum" sz="quarter" idx="12"/>
          </p:nvPr>
        </p:nvSpPr>
        <p:spPr/>
        <p:txBody>
          <a:bodyPr/>
          <a:lstStyle/>
          <a:p>
            <a:fld id="{B6F15528-21DE-4FAA-801E-634DDDAF4B2B}" type="slidenum">
              <a:rPr lang="en-US" smtClean="0"/>
              <a:pPr/>
              <a:t>40</a:t>
            </a:fld>
            <a:endParaRPr lang="en-US" dirty="0"/>
          </a:p>
        </p:txBody>
      </p:sp>
      <p:pic>
        <p:nvPicPr>
          <p:cNvPr id="4" name="Picture 3">
            <a:extLst>
              <a:ext uri="{FF2B5EF4-FFF2-40B4-BE49-F238E27FC236}">
                <a16:creationId xmlns:a16="http://schemas.microsoft.com/office/drawing/2014/main" id="{C318136E-1D3F-40B9-8D8C-C789189DA19C}"/>
              </a:ext>
            </a:extLst>
          </p:cNvPr>
          <p:cNvPicPr>
            <a:picLocks noChangeAspect="1"/>
          </p:cNvPicPr>
          <p:nvPr/>
        </p:nvPicPr>
        <p:blipFill>
          <a:blip r:embed="rId2"/>
          <a:stretch>
            <a:fillRect/>
          </a:stretch>
        </p:blipFill>
        <p:spPr>
          <a:xfrm>
            <a:off x="0" y="819150"/>
            <a:ext cx="9144000" cy="3870251"/>
          </a:xfrm>
          <a:prstGeom prst="rect">
            <a:avLst/>
          </a:prstGeom>
        </p:spPr>
      </p:pic>
      <p:sp>
        <p:nvSpPr>
          <p:cNvPr id="5" name="TextBox 4">
            <a:extLst>
              <a:ext uri="{FF2B5EF4-FFF2-40B4-BE49-F238E27FC236}">
                <a16:creationId xmlns:a16="http://schemas.microsoft.com/office/drawing/2014/main" id="{5CD9348A-7F73-4B44-8EF6-C91651C77C08}"/>
              </a:ext>
            </a:extLst>
          </p:cNvPr>
          <p:cNvSpPr txBox="1"/>
          <p:nvPr/>
        </p:nvSpPr>
        <p:spPr>
          <a:xfrm>
            <a:off x="152400" y="235722"/>
            <a:ext cx="1524000" cy="368028"/>
          </a:xfrm>
          <a:prstGeom prst="rect">
            <a:avLst/>
          </a:prstGeom>
          <a:noFill/>
        </p:spPr>
        <p:txBody>
          <a:bodyPr wrap="square" rtlCol="0">
            <a:spAutoFit/>
          </a:bodyPr>
          <a:lstStyle/>
          <a:p>
            <a:r>
              <a:rPr lang="en-US" sz="1800" b="1" dirty="0">
                <a:latin typeface="Fira Sans" panose="020B0503050000020004" pitchFamily="34" charset="0"/>
              </a:rPr>
              <a:t>Events data </a:t>
            </a:r>
          </a:p>
        </p:txBody>
      </p:sp>
    </p:spTree>
    <p:extLst>
      <p:ext uri="{BB962C8B-B14F-4D97-AF65-F5344CB8AC3E}">
        <p14:creationId xmlns:p14="http://schemas.microsoft.com/office/powerpoint/2010/main" val="2015218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0C4EA5-9A71-4277-A71C-DB2754483594}"/>
              </a:ext>
            </a:extLst>
          </p:cNvPr>
          <p:cNvSpPr>
            <a:spLocks noGrp="1"/>
          </p:cNvSpPr>
          <p:nvPr>
            <p:ph type="sldNum" sz="quarter" idx="12"/>
          </p:nvPr>
        </p:nvSpPr>
        <p:spPr/>
        <p:txBody>
          <a:bodyPr/>
          <a:lstStyle/>
          <a:p>
            <a:fld id="{B6F15528-21DE-4FAA-801E-634DDDAF4B2B}" type="slidenum">
              <a:rPr lang="en-US" smtClean="0"/>
              <a:pPr/>
              <a:t>41</a:t>
            </a:fld>
            <a:endParaRPr lang="en-US" dirty="0"/>
          </a:p>
        </p:txBody>
      </p:sp>
      <p:pic>
        <p:nvPicPr>
          <p:cNvPr id="4" name="Picture 3">
            <a:extLst>
              <a:ext uri="{FF2B5EF4-FFF2-40B4-BE49-F238E27FC236}">
                <a16:creationId xmlns:a16="http://schemas.microsoft.com/office/drawing/2014/main" id="{591E0DEA-8DD4-4149-9370-33D0E5D540AD}"/>
              </a:ext>
            </a:extLst>
          </p:cNvPr>
          <p:cNvPicPr>
            <a:picLocks noChangeAspect="1"/>
          </p:cNvPicPr>
          <p:nvPr/>
        </p:nvPicPr>
        <p:blipFill>
          <a:blip r:embed="rId2"/>
          <a:stretch>
            <a:fillRect/>
          </a:stretch>
        </p:blipFill>
        <p:spPr>
          <a:xfrm>
            <a:off x="0" y="742950"/>
            <a:ext cx="9144000" cy="3870251"/>
          </a:xfrm>
          <a:prstGeom prst="rect">
            <a:avLst/>
          </a:prstGeom>
        </p:spPr>
      </p:pic>
      <p:sp>
        <p:nvSpPr>
          <p:cNvPr id="5" name="TextBox 4">
            <a:extLst>
              <a:ext uri="{FF2B5EF4-FFF2-40B4-BE49-F238E27FC236}">
                <a16:creationId xmlns:a16="http://schemas.microsoft.com/office/drawing/2014/main" id="{4610ABB4-2BCC-4EF3-B732-F8DE13FCE78B}"/>
              </a:ext>
            </a:extLst>
          </p:cNvPr>
          <p:cNvSpPr txBox="1"/>
          <p:nvPr/>
        </p:nvSpPr>
        <p:spPr>
          <a:xfrm>
            <a:off x="152400" y="235722"/>
            <a:ext cx="1524000" cy="368028"/>
          </a:xfrm>
          <a:prstGeom prst="rect">
            <a:avLst/>
          </a:prstGeom>
          <a:noFill/>
        </p:spPr>
        <p:txBody>
          <a:bodyPr wrap="square" rtlCol="0">
            <a:spAutoFit/>
          </a:bodyPr>
          <a:lstStyle/>
          <a:p>
            <a:r>
              <a:rPr lang="en-US" sz="1800" b="1" dirty="0">
                <a:latin typeface="Fira Sans" panose="020B0503050000020004" pitchFamily="34" charset="0"/>
              </a:rPr>
              <a:t>Alerts data </a:t>
            </a:r>
          </a:p>
        </p:txBody>
      </p:sp>
    </p:spTree>
    <p:extLst>
      <p:ext uri="{BB962C8B-B14F-4D97-AF65-F5344CB8AC3E}">
        <p14:creationId xmlns:p14="http://schemas.microsoft.com/office/powerpoint/2010/main" val="1651250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7B21FD-1A65-4318-8FD3-6F3D6A417A96}"/>
              </a:ext>
            </a:extLst>
          </p:cNvPr>
          <p:cNvSpPr>
            <a:spLocks noGrp="1"/>
          </p:cNvSpPr>
          <p:nvPr>
            <p:ph type="sldNum" sz="quarter" idx="12"/>
          </p:nvPr>
        </p:nvSpPr>
        <p:spPr/>
        <p:txBody>
          <a:bodyPr/>
          <a:lstStyle/>
          <a:p>
            <a:fld id="{B6F15528-21DE-4FAA-801E-634DDDAF4B2B}" type="slidenum">
              <a:rPr lang="en-US" smtClean="0"/>
              <a:pPr/>
              <a:t>42</a:t>
            </a:fld>
            <a:endParaRPr lang="en-US" dirty="0"/>
          </a:p>
        </p:txBody>
      </p:sp>
      <p:pic>
        <p:nvPicPr>
          <p:cNvPr id="4" name="Picture 3">
            <a:extLst>
              <a:ext uri="{FF2B5EF4-FFF2-40B4-BE49-F238E27FC236}">
                <a16:creationId xmlns:a16="http://schemas.microsoft.com/office/drawing/2014/main" id="{2F1A04DE-3DB1-4528-AEB6-4E45EACE3191}"/>
              </a:ext>
            </a:extLst>
          </p:cNvPr>
          <p:cNvPicPr>
            <a:picLocks noChangeAspect="1"/>
          </p:cNvPicPr>
          <p:nvPr/>
        </p:nvPicPr>
        <p:blipFill>
          <a:blip r:embed="rId2"/>
          <a:stretch>
            <a:fillRect/>
          </a:stretch>
        </p:blipFill>
        <p:spPr>
          <a:xfrm>
            <a:off x="0" y="739430"/>
            <a:ext cx="9144000" cy="392293"/>
          </a:xfrm>
          <a:prstGeom prst="rect">
            <a:avLst/>
          </a:prstGeom>
        </p:spPr>
      </p:pic>
      <p:sp>
        <p:nvSpPr>
          <p:cNvPr id="5" name="TextBox 4">
            <a:extLst>
              <a:ext uri="{FF2B5EF4-FFF2-40B4-BE49-F238E27FC236}">
                <a16:creationId xmlns:a16="http://schemas.microsoft.com/office/drawing/2014/main" id="{4A8E5EED-82B1-40AC-951F-289869540CF3}"/>
              </a:ext>
            </a:extLst>
          </p:cNvPr>
          <p:cNvSpPr txBox="1"/>
          <p:nvPr/>
        </p:nvSpPr>
        <p:spPr>
          <a:xfrm>
            <a:off x="152400" y="285750"/>
            <a:ext cx="990600" cy="338554"/>
          </a:xfrm>
          <a:prstGeom prst="rect">
            <a:avLst/>
          </a:prstGeom>
          <a:noFill/>
        </p:spPr>
        <p:txBody>
          <a:bodyPr wrap="square" rtlCol="0">
            <a:spAutoFit/>
          </a:bodyPr>
          <a:lstStyle/>
          <a:p>
            <a:r>
              <a:rPr lang="en-US" sz="1600" b="1" dirty="0">
                <a:latin typeface="Fira Sans" panose="020B0503050000020004" pitchFamily="34" charset="0"/>
              </a:rPr>
              <a:t>Rule :</a:t>
            </a:r>
          </a:p>
        </p:txBody>
      </p:sp>
      <p:pic>
        <p:nvPicPr>
          <p:cNvPr id="7" name="Picture 6">
            <a:extLst>
              <a:ext uri="{FF2B5EF4-FFF2-40B4-BE49-F238E27FC236}">
                <a16:creationId xmlns:a16="http://schemas.microsoft.com/office/drawing/2014/main" id="{1EE4FF7E-63A0-4A25-8EBF-3205E001894B}"/>
              </a:ext>
            </a:extLst>
          </p:cNvPr>
          <p:cNvPicPr>
            <a:picLocks noChangeAspect="1"/>
          </p:cNvPicPr>
          <p:nvPr/>
        </p:nvPicPr>
        <p:blipFill rotWithShape="1">
          <a:blip r:embed="rId3"/>
          <a:srcRect b="35511"/>
          <a:stretch/>
        </p:blipFill>
        <p:spPr>
          <a:xfrm>
            <a:off x="0" y="2343150"/>
            <a:ext cx="6277851" cy="1443710"/>
          </a:xfrm>
          <a:prstGeom prst="rect">
            <a:avLst/>
          </a:prstGeom>
        </p:spPr>
      </p:pic>
      <p:sp>
        <p:nvSpPr>
          <p:cNvPr id="8" name="TextBox 7">
            <a:extLst>
              <a:ext uri="{FF2B5EF4-FFF2-40B4-BE49-F238E27FC236}">
                <a16:creationId xmlns:a16="http://schemas.microsoft.com/office/drawing/2014/main" id="{A93ED667-97AD-4531-A316-701D591984FA}"/>
              </a:ext>
            </a:extLst>
          </p:cNvPr>
          <p:cNvSpPr txBox="1"/>
          <p:nvPr/>
        </p:nvSpPr>
        <p:spPr>
          <a:xfrm>
            <a:off x="152400" y="1309933"/>
            <a:ext cx="8382000" cy="523220"/>
          </a:xfrm>
          <a:prstGeom prst="rect">
            <a:avLst/>
          </a:prstGeom>
          <a:noFill/>
        </p:spPr>
        <p:txBody>
          <a:bodyPr wrap="square" rtlCol="0">
            <a:spAutoFit/>
          </a:bodyPr>
          <a:lstStyle/>
          <a:p>
            <a:r>
              <a:rPr lang="en-US" dirty="0">
                <a:latin typeface="Fira Sans" panose="020B0503050000020004" pitchFamily="34" charset="0"/>
              </a:rPr>
              <a:t>We use this domain to test our rule , any packet use https and his content contain </a:t>
            </a:r>
            <a:r>
              <a:rPr lang="en-US" dirty="0" err="1">
                <a:latin typeface="Fira Sans" panose="020B0503050000020004" pitchFamily="34" charset="0"/>
              </a:rPr>
              <a:t>uid</a:t>
            </a:r>
            <a:r>
              <a:rPr lang="en-US" dirty="0">
                <a:latin typeface="Fira Sans" panose="020B0503050000020004" pitchFamily="34" charset="0"/>
              </a:rPr>
              <a:t>=0(root) </a:t>
            </a:r>
            <a:r>
              <a:rPr lang="en-US" dirty="0" err="1">
                <a:latin typeface="Fira Sans" panose="020B0503050000020004" pitchFamily="34" charset="0"/>
              </a:rPr>
              <a:t>suricata</a:t>
            </a:r>
            <a:r>
              <a:rPr lang="en-US" dirty="0">
                <a:latin typeface="Fira Sans" panose="020B0503050000020004" pitchFamily="34" charset="0"/>
              </a:rPr>
              <a:t> will alert us , and we will see the alert in kabana  :</a:t>
            </a:r>
          </a:p>
        </p:txBody>
      </p:sp>
      <p:sp>
        <p:nvSpPr>
          <p:cNvPr id="9" name="TextBox 8">
            <a:extLst>
              <a:ext uri="{FF2B5EF4-FFF2-40B4-BE49-F238E27FC236}">
                <a16:creationId xmlns:a16="http://schemas.microsoft.com/office/drawing/2014/main" id="{0D30C4F0-3DB8-4162-BC35-FA1974AEFB8C}"/>
              </a:ext>
            </a:extLst>
          </p:cNvPr>
          <p:cNvSpPr txBox="1"/>
          <p:nvPr/>
        </p:nvSpPr>
        <p:spPr>
          <a:xfrm>
            <a:off x="6553200" y="2331862"/>
            <a:ext cx="2514600" cy="954107"/>
          </a:xfrm>
          <a:prstGeom prst="rect">
            <a:avLst/>
          </a:prstGeom>
          <a:noFill/>
        </p:spPr>
        <p:txBody>
          <a:bodyPr wrap="square" rtlCol="0">
            <a:spAutoFit/>
          </a:bodyPr>
          <a:lstStyle/>
          <a:p>
            <a:r>
              <a:rPr lang="en-US" dirty="0">
                <a:latin typeface="Fira Sans" panose="020B0503050000020004" pitchFamily="34" charset="0"/>
              </a:rPr>
              <a:t>we sent a request using curl command from terminal or using a browser in </a:t>
            </a:r>
            <a:r>
              <a:rPr lang="en-US" dirty="0" err="1">
                <a:latin typeface="Fira Sans" panose="020B0503050000020004" pitchFamily="34" charset="0"/>
              </a:rPr>
              <a:t>oue</a:t>
            </a:r>
            <a:r>
              <a:rPr lang="en-US" dirty="0">
                <a:latin typeface="Fira Sans" panose="020B0503050000020004" pitchFamily="34" charset="0"/>
              </a:rPr>
              <a:t> case we used Firefox </a:t>
            </a:r>
          </a:p>
        </p:txBody>
      </p:sp>
    </p:spTree>
    <p:extLst>
      <p:ext uri="{BB962C8B-B14F-4D97-AF65-F5344CB8AC3E}">
        <p14:creationId xmlns:p14="http://schemas.microsoft.com/office/powerpoint/2010/main" val="597644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381AC8-5A5E-4B1F-BB74-8363BCF88F06}"/>
              </a:ext>
            </a:extLst>
          </p:cNvPr>
          <p:cNvSpPr>
            <a:spLocks noGrp="1"/>
          </p:cNvSpPr>
          <p:nvPr>
            <p:ph type="sldNum" sz="quarter" idx="12"/>
          </p:nvPr>
        </p:nvSpPr>
        <p:spPr/>
        <p:txBody>
          <a:bodyPr/>
          <a:lstStyle/>
          <a:p>
            <a:fld id="{B6F15528-21DE-4FAA-801E-634DDDAF4B2B}" type="slidenum">
              <a:rPr lang="en-US" smtClean="0"/>
              <a:pPr/>
              <a:t>43</a:t>
            </a:fld>
            <a:endParaRPr lang="en-US" dirty="0"/>
          </a:p>
        </p:txBody>
      </p:sp>
      <p:pic>
        <p:nvPicPr>
          <p:cNvPr id="4" name="Picture 3">
            <a:extLst>
              <a:ext uri="{FF2B5EF4-FFF2-40B4-BE49-F238E27FC236}">
                <a16:creationId xmlns:a16="http://schemas.microsoft.com/office/drawing/2014/main" id="{F81411D0-CF4B-497B-BBBD-736D8BDC20C5}"/>
              </a:ext>
            </a:extLst>
          </p:cNvPr>
          <p:cNvPicPr>
            <a:picLocks noChangeAspect="1"/>
          </p:cNvPicPr>
          <p:nvPr/>
        </p:nvPicPr>
        <p:blipFill>
          <a:blip r:embed="rId2"/>
          <a:stretch>
            <a:fillRect/>
          </a:stretch>
        </p:blipFill>
        <p:spPr>
          <a:xfrm>
            <a:off x="0" y="751555"/>
            <a:ext cx="9144000" cy="4271907"/>
          </a:xfrm>
          <a:prstGeom prst="rect">
            <a:avLst/>
          </a:prstGeom>
        </p:spPr>
      </p:pic>
      <p:sp>
        <p:nvSpPr>
          <p:cNvPr id="5" name="TextBox 4">
            <a:extLst>
              <a:ext uri="{FF2B5EF4-FFF2-40B4-BE49-F238E27FC236}">
                <a16:creationId xmlns:a16="http://schemas.microsoft.com/office/drawing/2014/main" id="{9DD4C75A-1B78-4121-9539-95BE1642AE59}"/>
              </a:ext>
            </a:extLst>
          </p:cNvPr>
          <p:cNvSpPr txBox="1"/>
          <p:nvPr/>
        </p:nvSpPr>
        <p:spPr>
          <a:xfrm>
            <a:off x="228600" y="133350"/>
            <a:ext cx="8763000" cy="523220"/>
          </a:xfrm>
          <a:prstGeom prst="rect">
            <a:avLst/>
          </a:prstGeom>
          <a:noFill/>
        </p:spPr>
        <p:txBody>
          <a:bodyPr wrap="square" rtlCol="0">
            <a:spAutoFit/>
          </a:bodyPr>
          <a:lstStyle/>
          <a:p>
            <a:r>
              <a:rPr lang="en-US" dirty="0"/>
              <a:t>we will find an event in our Event Overview , we expand the event and we will see more data about it , but we need an alert , let’s see the alert section .</a:t>
            </a:r>
          </a:p>
        </p:txBody>
      </p:sp>
    </p:spTree>
    <p:extLst>
      <p:ext uri="{BB962C8B-B14F-4D97-AF65-F5344CB8AC3E}">
        <p14:creationId xmlns:p14="http://schemas.microsoft.com/office/powerpoint/2010/main" val="4200417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27CEEA-1F4E-41B1-BDB8-C3E16FF42409}"/>
              </a:ext>
            </a:extLst>
          </p:cNvPr>
          <p:cNvSpPr>
            <a:spLocks noGrp="1"/>
          </p:cNvSpPr>
          <p:nvPr>
            <p:ph type="sldNum" sz="quarter" idx="12"/>
          </p:nvPr>
        </p:nvSpPr>
        <p:spPr/>
        <p:txBody>
          <a:bodyPr/>
          <a:lstStyle/>
          <a:p>
            <a:fld id="{B6F15528-21DE-4FAA-801E-634DDDAF4B2B}" type="slidenum">
              <a:rPr lang="en-US" smtClean="0"/>
              <a:pPr/>
              <a:t>44</a:t>
            </a:fld>
            <a:endParaRPr lang="en-US" dirty="0"/>
          </a:p>
        </p:txBody>
      </p:sp>
      <p:pic>
        <p:nvPicPr>
          <p:cNvPr id="4" name="Picture 3">
            <a:extLst>
              <a:ext uri="{FF2B5EF4-FFF2-40B4-BE49-F238E27FC236}">
                <a16:creationId xmlns:a16="http://schemas.microsoft.com/office/drawing/2014/main" id="{38F4390B-9FE4-4E60-A12F-03D9A278253E}"/>
              </a:ext>
            </a:extLst>
          </p:cNvPr>
          <p:cNvPicPr>
            <a:picLocks noChangeAspect="1"/>
          </p:cNvPicPr>
          <p:nvPr/>
        </p:nvPicPr>
        <p:blipFill>
          <a:blip r:embed="rId2"/>
          <a:stretch>
            <a:fillRect/>
          </a:stretch>
        </p:blipFill>
        <p:spPr>
          <a:xfrm>
            <a:off x="2895600" y="809379"/>
            <a:ext cx="5944430" cy="3524742"/>
          </a:xfrm>
          <a:prstGeom prst="rect">
            <a:avLst/>
          </a:prstGeom>
        </p:spPr>
      </p:pic>
      <p:sp>
        <p:nvSpPr>
          <p:cNvPr id="5" name="TextBox 4">
            <a:extLst>
              <a:ext uri="{FF2B5EF4-FFF2-40B4-BE49-F238E27FC236}">
                <a16:creationId xmlns:a16="http://schemas.microsoft.com/office/drawing/2014/main" id="{FAA27BC6-8E9A-4007-A40C-0C5200A38429}"/>
              </a:ext>
            </a:extLst>
          </p:cNvPr>
          <p:cNvSpPr txBox="1"/>
          <p:nvPr/>
        </p:nvSpPr>
        <p:spPr>
          <a:xfrm>
            <a:off x="152400" y="2310140"/>
            <a:ext cx="2514600" cy="523220"/>
          </a:xfrm>
          <a:prstGeom prst="rect">
            <a:avLst/>
          </a:prstGeom>
          <a:noFill/>
        </p:spPr>
        <p:txBody>
          <a:bodyPr wrap="square" rtlCol="0">
            <a:spAutoFit/>
          </a:bodyPr>
          <a:lstStyle/>
          <a:p>
            <a:r>
              <a:rPr lang="en-US" dirty="0">
                <a:latin typeface="Fira Sans" panose="020B0503050000020004" pitchFamily="34" charset="0"/>
              </a:rPr>
              <a:t>New alert appear we will see his expanded document </a:t>
            </a:r>
          </a:p>
        </p:txBody>
      </p:sp>
    </p:spTree>
    <p:extLst>
      <p:ext uri="{BB962C8B-B14F-4D97-AF65-F5344CB8AC3E}">
        <p14:creationId xmlns:p14="http://schemas.microsoft.com/office/powerpoint/2010/main" val="2593930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671C06-42DF-4CDA-B66F-F9AE52DA5287}"/>
              </a:ext>
            </a:extLst>
          </p:cNvPr>
          <p:cNvSpPr>
            <a:spLocks noGrp="1"/>
          </p:cNvSpPr>
          <p:nvPr>
            <p:ph type="sldNum" sz="quarter" idx="12"/>
          </p:nvPr>
        </p:nvSpPr>
        <p:spPr/>
        <p:txBody>
          <a:bodyPr/>
          <a:lstStyle/>
          <a:p>
            <a:fld id="{B6F15528-21DE-4FAA-801E-634DDDAF4B2B}" type="slidenum">
              <a:rPr lang="en-US" smtClean="0"/>
              <a:pPr/>
              <a:t>45</a:t>
            </a:fld>
            <a:endParaRPr lang="en-US" dirty="0"/>
          </a:p>
        </p:txBody>
      </p:sp>
      <p:pic>
        <p:nvPicPr>
          <p:cNvPr id="4" name="Picture 3">
            <a:extLst>
              <a:ext uri="{FF2B5EF4-FFF2-40B4-BE49-F238E27FC236}">
                <a16:creationId xmlns:a16="http://schemas.microsoft.com/office/drawing/2014/main" id="{ACF9B962-1140-4ABE-BA51-9711803A75AB}"/>
              </a:ext>
            </a:extLst>
          </p:cNvPr>
          <p:cNvPicPr>
            <a:picLocks noChangeAspect="1"/>
          </p:cNvPicPr>
          <p:nvPr/>
        </p:nvPicPr>
        <p:blipFill>
          <a:blip r:embed="rId2"/>
          <a:stretch>
            <a:fillRect/>
          </a:stretch>
        </p:blipFill>
        <p:spPr>
          <a:xfrm>
            <a:off x="0" y="514350"/>
            <a:ext cx="9144000" cy="3894403"/>
          </a:xfrm>
          <a:prstGeom prst="rect">
            <a:avLst/>
          </a:prstGeom>
        </p:spPr>
      </p:pic>
    </p:spTree>
    <p:extLst>
      <p:ext uri="{BB962C8B-B14F-4D97-AF65-F5344CB8AC3E}">
        <p14:creationId xmlns:p14="http://schemas.microsoft.com/office/powerpoint/2010/main" val="3801118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73A6CD-C309-4581-95A9-969AFAAB007B}"/>
              </a:ext>
            </a:extLst>
          </p:cNvPr>
          <p:cNvSpPr>
            <a:spLocks noGrp="1"/>
          </p:cNvSpPr>
          <p:nvPr>
            <p:ph type="sldNum" sz="quarter" idx="12"/>
          </p:nvPr>
        </p:nvSpPr>
        <p:spPr/>
        <p:txBody>
          <a:bodyPr/>
          <a:lstStyle/>
          <a:p>
            <a:fld id="{B6F15528-21DE-4FAA-801E-634DDDAF4B2B}" type="slidenum">
              <a:rPr lang="en-US" smtClean="0"/>
              <a:pPr/>
              <a:t>46</a:t>
            </a:fld>
            <a:endParaRPr lang="en-US" dirty="0"/>
          </a:p>
        </p:txBody>
      </p:sp>
      <p:pic>
        <p:nvPicPr>
          <p:cNvPr id="6" name="Picture 5">
            <a:extLst>
              <a:ext uri="{FF2B5EF4-FFF2-40B4-BE49-F238E27FC236}">
                <a16:creationId xmlns:a16="http://schemas.microsoft.com/office/drawing/2014/main" id="{7EC6BB7C-A6C3-46D4-8B60-FB82CCB10CDD}"/>
              </a:ext>
            </a:extLst>
          </p:cNvPr>
          <p:cNvPicPr>
            <a:picLocks noChangeAspect="1"/>
          </p:cNvPicPr>
          <p:nvPr/>
        </p:nvPicPr>
        <p:blipFill>
          <a:blip r:embed="rId2"/>
          <a:stretch>
            <a:fillRect/>
          </a:stretch>
        </p:blipFill>
        <p:spPr>
          <a:xfrm>
            <a:off x="0" y="895350"/>
            <a:ext cx="9144000" cy="2743913"/>
          </a:xfrm>
          <a:prstGeom prst="rect">
            <a:avLst/>
          </a:prstGeom>
        </p:spPr>
      </p:pic>
      <p:sp>
        <p:nvSpPr>
          <p:cNvPr id="7" name="TextBox 6">
            <a:extLst>
              <a:ext uri="{FF2B5EF4-FFF2-40B4-BE49-F238E27FC236}">
                <a16:creationId xmlns:a16="http://schemas.microsoft.com/office/drawing/2014/main" id="{9EE43D09-327E-4905-B700-95CDA76862CB}"/>
              </a:ext>
            </a:extLst>
          </p:cNvPr>
          <p:cNvSpPr txBox="1"/>
          <p:nvPr/>
        </p:nvSpPr>
        <p:spPr>
          <a:xfrm>
            <a:off x="152400" y="428268"/>
            <a:ext cx="8839200" cy="307777"/>
          </a:xfrm>
          <a:prstGeom prst="rect">
            <a:avLst/>
          </a:prstGeom>
          <a:noFill/>
        </p:spPr>
        <p:txBody>
          <a:bodyPr wrap="square" rtlCol="0">
            <a:spAutoFit/>
          </a:bodyPr>
          <a:lstStyle/>
          <a:p>
            <a:r>
              <a:rPr lang="en-US" dirty="0">
                <a:latin typeface="Fira Sans" panose="020B0503050000020004" pitchFamily="34" charset="0"/>
              </a:rPr>
              <a:t>This is an alert event generated by </a:t>
            </a:r>
            <a:r>
              <a:rPr lang="en-US" dirty="0" err="1">
                <a:latin typeface="Fira Sans" panose="020B0503050000020004" pitchFamily="34" charset="0"/>
              </a:rPr>
              <a:t>suricata</a:t>
            </a:r>
            <a:r>
              <a:rPr lang="en-US" dirty="0">
                <a:latin typeface="Fira Sans" panose="020B0503050000020004" pitchFamily="34" charset="0"/>
              </a:rPr>
              <a:t> </a:t>
            </a:r>
          </a:p>
        </p:txBody>
      </p:sp>
    </p:spTree>
    <p:extLst>
      <p:ext uri="{BB962C8B-B14F-4D97-AF65-F5344CB8AC3E}">
        <p14:creationId xmlns:p14="http://schemas.microsoft.com/office/powerpoint/2010/main" val="419481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6C5378-1F34-49FD-87BB-130540D9B536}"/>
              </a:ext>
            </a:extLst>
          </p:cNvPr>
          <p:cNvSpPr>
            <a:spLocks noGrp="1"/>
          </p:cNvSpPr>
          <p:nvPr>
            <p:ph type="sldNum" sz="quarter" idx="12"/>
          </p:nvPr>
        </p:nvSpPr>
        <p:spPr/>
        <p:txBody>
          <a:bodyPr/>
          <a:lstStyle/>
          <a:p>
            <a:fld id="{B6F15528-21DE-4FAA-801E-634DDDAF4B2B}" type="slidenum">
              <a:rPr lang="en-US" smtClean="0"/>
              <a:pPr/>
              <a:t>47</a:t>
            </a:fld>
            <a:endParaRPr lang="en-US" dirty="0"/>
          </a:p>
        </p:txBody>
      </p:sp>
      <p:sp>
        <p:nvSpPr>
          <p:cNvPr id="3" name="Google Shape;881;p23">
            <a:extLst>
              <a:ext uri="{FF2B5EF4-FFF2-40B4-BE49-F238E27FC236}">
                <a16:creationId xmlns:a16="http://schemas.microsoft.com/office/drawing/2014/main" id="{98463666-BE24-45AB-9F4F-28E149F50248}"/>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CLIENT</a:t>
            </a:r>
            <a:endParaRPr lang="en-US" sz="1800" b="1" dirty="0">
              <a:solidFill>
                <a:schemeClr val="tx1"/>
              </a:solidFill>
              <a:latin typeface="Fira Sans" panose="020B0503050000020004" pitchFamily="34" charset="0"/>
            </a:endParaRPr>
          </a:p>
        </p:txBody>
      </p:sp>
      <p:cxnSp>
        <p:nvCxnSpPr>
          <p:cNvPr id="4" name="Straight Connector 3">
            <a:extLst>
              <a:ext uri="{FF2B5EF4-FFF2-40B4-BE49-F238E27FC236}">
                <a16:creationId xmlns:a16="http://schemas.microsoft.com/office/drawing/2014/main" id="{BD4D4C47-C71B-4351-A613-3F3F3B8B72A3}"/>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3AA89D0-5E15-4B33-9D53-374E10D7B91D}"/>
              </a:ext>
            </a:extLst>
          </p:cNvPr>
          <p:cNvPicPr>
            <a:picLocks noChangeAspect="1"/>
          </p:cNvPicPr>
          <p:nvPr/>
        </p:nvPicPr>
        <p:blipFill>
          <a:blip r:embed="rId2"/>
          <a:stretch>
            <a:fillRect/>
          </a:stretch>
        </p:blipFill>
        <p:spPr>
          <a:xfrm>
            <a:off x="2857959" y="438150"/>
            <a:ext cx="5561295" cy="3938946"/>
          </a:xfrm>
          <a:prstGeom prst="rect">
            <a:avLst/>
          </a:prstGeom>
        </p:spPr>
      </p:pic>
      <p:sp>
        <p:nvSpPr>
          <p:cNvPr id="7" name="Google Shape;881;p23">
            <a:extLst>
              <a:ext uri="{FF2B5EF4-FFF2-40B4-BE49-F238E27FC236}">
                <a16:creationId xmlns:a16="http://schemas.microsoft.com/office/drawing/2014/main" id="{BEEEC4D7-1607-4261-B83F-AA2C3ED974D5}"/>
              </a:ext>
            </a:extLst>
          </p:cNvPr>
          <p:cNvSpPr txBox="1">
            <a:spLocks/>
          </p:cNvSpPr>
          <p:nvPr/>
        </p:nvSpPr>
        <p:spPr>
          <a:xfrm>
            <a:off x="0" y="819160"/>
            <a:ext cx="2265621" cy="3833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1600" b="1" dirty="0" err="1">
                <a:solidFill>
                  <a:schemeClr val="tx1"/>
                </a:solidFill>
                <a:latin typeface="Fira Sans" panose="020B0503050000020004" pitchFamily="34" charset="0"/>
              </a:rPr>
              <a:t>Vmware</a:t>
            </a:r>
            <a:r>
              <a:rPr lang="en-US" sz="1600" b="1" dirty="0">
                <a:solidFill>
                  <a:schemeClr val="tx1"/>
                </a:solidFill>
                <a:latin typeface="Fira Sans" panose="020B0503050000020004" pitchFamily="34" charset="0"/>
              </a:rPr>
              <a:t> configuration</a:t>
            </a:r>
            <a:endParaRPr lang="en-US" sz="1200" b="1" dirty="0">
              <a:solidFill>
                <a:schemeClr val="tx1"/>
              </a:solidFill>
              <a:latin typeface="Fira Sans" panose="020B0503050000020004" pitchFamily="34" charset="0"/>
            </a:endParaRPr>
          </a:p>
        </p:txBody>
      </p:sp>
      <p:sp>
        <p:nvSpPr>
          <p:cNvPr id="8" name="TextBox 7">
            <a:extLst>
              <a:ext uri="{FF2B5EF4-FFF2-40B4-BE49-F238E27FC236}">
                <a16:creationId xmlns:a16="http://schemas.microsoft.com/office/drawing/2014/main" id="{2BB56C81-D318-44E3-B730-82FB162B67F8}"/>
              </a:ext>
            </a:extLst>
          </p:cNvPr>
          <p:cNvSpPr txBox="1"/>
          <p:nvPr/>
        </p:nvSpPr>
        <p:spPr>
          <a:xfrm>
            <a:off x="76200" y="1352550"/>
            <a:ext cx="2362200" cy="26107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t>RAM : 2.5 GB</a:t>
            </a:r>
          </a:p>
          <a:p>
            <a:pPr marL="285750" indent="-285750">
              <a:lnSpc>
                <a:spcPct val="200000"/>
              </a:lnSpc>
              <a:buFont typeface="Arial" panose="020B0604020202020204" pitchFamily="34" charset="0"/>
              <a:buChar char="•"/>
            </a:pPr>
            <a:r>
              <a:rPr lang="en-US" b="1" dirty="0"/>
              <a:t>CPU : 2 </a:t>
            </a:r>
          </a:p>
          <a:p>
            <a:pPr marL="285750" indent="-285750">
              <a:lnSpc>
                <a:spcPct val="200000"/>
              </a:lnSpc>
              <a:buFont typeface="Arial" panose="020B0604020202020204" pitchFamily="34" charset="0"/>
              <a:buChar char="•"/>
            </a:pPr>
            <a:r>
              <a:rPr lang="en-US" b="1" dirty="0"/>
              <a:t>Storage : 20 GB</a:t>
            </a:r>
          </a:p>
          <a:p>
            <a:pPr marL="285750" indent="-285750">
              <a:lnSpc>
                <a:spcPct val="200000"/>
              </a:lnSpc>
              <a:buFont typeface="Arial" panose="020B0604020202020204" pitchFamily="34" charset="0"/>
              <a:buChar char="•"/>
            </a:pPr>
            <a:r>
              <a:rPr lang="en-US" b="1" dirty="0"/>
              <a:t>Network configuration : NAT </a:t>
            </a:r>
          </a:p>
          <a:p>
            <a:pPr>
              <a:lnSpc>
                <a:spcPct val="200000"/>
              </a:lnSpc>
            </a:pPr>
            <a:endParaRPr lang="en-US" b="1" dirty="0"/>
          </a:p>
        </p:txBody>
      </p:sp>
    </p:spTree>
    <p:extLst>
      <p:ext uri="{BB962C8B-B14F-4D97-AF65-F5344CB8AC3E}">
        <p14:creationId xmlns:p14="http://schemas.microsoft.com/office/powerpoint/2010/main" val="1629618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651123-824C-4A2B-A05D-1129C1A72D8A}"/>
              </a:ext>
            </a:extLst>
          </p:cNvPr>
          <p:cNvSpPr>
            <a:spLocks noGrp="1"/>
          </p:cNvSpPr>
          <p:nvPr>
            <p:ph type="sldNum" sz="quarter" idx="12"/>
          </p:nvPr>
        </p:nvSpPr>
        <p:spPr/>
        <p:txBody>
          <a:bodyPr/>
          <a:lstStyle/>
          <a:p>
            <a:fld id="{B6F15528-21DE-4FAA-801E-634DDDAF4B2B}" type="slidenum">
              <a:rPr lang="en-US" smtClean="0"/>
              <a:pPr/>
              <a:t>48</a:t>
            </a:fld>
            <a:endParaRPr lang="en-US" dirty="0"/>
          </a:p>
        </p:txBody>
      </p:sp>
      <p:pic>
        <p:nvPicPr>
          <p:cNvPr id="4" name="Picture 3">
            <a:extLst>
              <a:ext uri="{FF2B5EF4-FFF2-40B4-BE49-F238E27FC236}">
                <a16:creationId xmlns:a16="http://schemas.microsoft.com/office/drawing/2014/main" id="{98EEA6C0-FBA3-4DB1-88FF-9AC6710E8643}"/>
              </a:ext>
            </a:extLst>
          </p:cNvPr>
          <p:cNvPicPr>
            <a:picLocks noChangeAspect="1"/>
          </p:cNvPicPr>
          <p:nvPr/>
        </p:nvPicPr>
        <p:blipFill>
          <a:blip r:embed="rId2"/>
          <a:stretch>
            <a:fillRect/>
          </a:stretch>
        </p:blipFill>
        <p:spPr>
          <a:xfrm>
            <a:off x="2535853" y="819150"/>
            <a:ext cx="6531947" cy="3458089"/>
          </a:xfrm>
          <a:prstGeom prst="rect">
            <a:avLst/>
          </a:prstGeom>
        </p:spPr>
      </p:pic>
      <p:sp>
        <p:nvSpPr>
          <p:cNvPr id="5" name="TextBox 4">
            <a:extLst>
              <a:ext uri="{FF2B5EF4-FFF2-40B4-BE49-F238E27FC236}">
                <a16:creationId xmlns:a16="http://schemas.microsoft.com/office/drawing/2014/main" id="{60AFB9CF-22E1-43FD-9A0C-4AE706775F47}"/>
              </a:ext>
            </a:extLst>
          </p:cNvPr>
          <p:cNvSpPr txBox="1"/>
          <p:nvPr/>
        </p:nvSpPr>
        <p:spPr>
          <a:xfrm>
            <a:off x="76200" y="971550"/>
            <a:ext cx="2286000" cy="1384995"/>
          </a:xfrm>
          <a:prstGeom prst="rect">
            <a:avLst/>
          </a:prstGeom>
          <a:noFill/>
        </p:spPr>
        <p:txBody>
          <a:bodyPr wrap="square" rtlCol="0">
            <a:spAutoFit/>
          </a:bodyPr>
          <a:lstStyle/>
          <a:p>
            <a:r>
              <a:rPr lang="en-US" dirty="0">
                <a:latin typeface="Fira Sans" panose="020B0503050000020004" pitchFamily="34" charset="0"/>
              </a:rPr>
              <a:t>We installed </a:t>
            </a:r>
            <a:r>
              <a:rPr lang="en-US" dirty="0" err="1">
                <a:latin typeface="Fira Sans" panose="020B0503050000020004" pitchFamily="34" charset="0"/>
              </a:rPr>
              <a:t>filebeat</a:t>
            </a:r>
            <a:r>
              <a:rPr lang="en-US" dirty="0">
                <a:latin typeface="Fira Sans" panose="020B0503050000020004" pitchFamily="34" charset="0"/>
              </a:rPr>
              <a:t> with the same commands used with SIEM SERVER </a:t>
            </a:r>
          </a:p>
          <a:p>
            <a:endParaRPr lang="en-US" dirty="0">
              <a:latin typeface="Fira Sans" panose="020B0503050000020004" pitchFamily="34" charset="0"/>
            </a:endParaRPr>
          </a:p>
          <a:p>
            <a:r>
              <a:rPr lang="en-US" dirty="0">
                <a:latin typeface="Fira Sans" panose="020B0503050000020004" pitchFamily="34" charset="0"/>
              </a:rPr>
              <a:t>We add the SIEM server’s IP </a:t>
            </a:r>
          </a:p>
        </p:txBody>
      </p:sp>
      <p:sp>
        <p:nvSpPr>
          <p:cNvPr id="6" name="Google Shape;881;p23">
            <a:extLst>
              <a:ext uri="{FF2B5EF4-FFF2-40B4-BE49-F238E27FC236}">
                <a16:creationId xmlns:a16="http://schemas.microsoft.com/office/drawing/2014/main" id="{906B3FC4-199D-41B8-9408-46E0CBB88E0E}"/>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CLIENT</a:t>
            </a:r>
            <a:endParaRPr lang="en-US" sz="1800" b="1" dirty="0">
              <a:solidFill>
                <a:schemeClr val="tx1"/>
              </a:solidFill>
              <a:latin typeface="Fira Sans" panose="020B0503050000020004" pitchFamily="34" charset="0"/>
            </a:endParaRPr>
          </a:p>
        </p:txBody>
      </p:sp>
      <p:cxnSp>
        <p:nvCxnSpPr>
          <p:cNvPr id="7" name="Straight Connector 6">
            <a:extLst>
              <a:ext uri="{FF2B5EF4-FFF2-40B4-BE49-F238E27FC236}">
                <a16:creationId xmlns:a16="http://schemas.microsoft.com/office/drawing/2014/main" id="{509E7E78-33BC-444A-869C-C945E2382603}"/>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81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7B6C87-7178-4418-8E86-780C20D08231}"/>
              </a:ext>
            </a:extLst>
          </p:cNvPr>
          <p:cNvSpPr>
            <a:spLocks noGrp="1"/>
          </p:cNvSpPr>
          <p:nvPr>
            <p:ph type="sldNum" sz="quarter" idx="12"/>
          </p:nvPr>
        </p:nvSpPr>
        <p:spPr/>
        <p:txBody>
          <a:bodyPr/>
          <a:lstStyle/>
          <a:p>
            <a:fld id="{B6F15528-21DE-4FAA-801E-634DDDAF4B2B}" type="slidenum">
              <a:rPr lang="en-US" smtClean="0"/>
              <a:pPr/>
              <a:t>49</a:t>
            </a:fld>
            <a:endParaRPr lang="en-US" dirty="0"/>
          </a:p>
        </p:txBody>
      </p:sp>
      <p:sp>
        <p:nvSpPr>
          <p:cNvPr id="3" name="Google Shape;881;p23">
            <a:extLst>
              <a:ext uri="{FF2B5EF4-FFF2-40B4-BE49-F238E27FC236}">
                <a16:creationId xmlns:a16="http://schemas.microsoft.com/office/drawing/2014/main" id="{1E30B761-90CE-490B-97E4-82A680A7514D}"/>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CLIENT</a:t>
            </a:r>
            <a:endParaRPr lang="en-US" sz="1800" b="1" dirty="0">
              <a:solidFill>
                <a:schemeClr val="tx1"/>
              </a:solidFill>
              <a:latin typeface="Fira Sans" panose="020B0503050000020004" pitchFamily="34" charset="0"/>
            </a:endParaRPr>
          </a:p>
        </p:txBody>
      </p:sp>
      <p:cxnSp>
        <p:nvCxnSpPr>
          <p:cNvPr id="4" name="Straight Connector 3">
            <a:extLst>
              <a:ext uri="{FF2B5EF4-FFF2-40B4-BE49-F238E27FC236}">
                <a16:creationId xmlns:a16="http://schemas.microsoft.com/office/drawing/2014/main" id="{FBD31BDF-C48F-4DF5-9201-C3253918F422}"/>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F8D9617-76DC-4A35-9359-4AEF7BB35642}"/>
              </a:ext>
            </a:extLst>
          </p:cNvPr>
          <p:cNvPicPr>
            <a:picLocks noChangeAspect="1"/>
          </p:cNvPicPr>
          <p:nvPr/>
        </p:nvPicPr>
        <p:blipFill>
          <a:blip r:embed="rId2"/>
          <a:stretch>
            <a:fillRect/>
          </a:stretch>
        </p:blipFill>
        <p:spPr>
          <a:xfrm>
            <a:off x="2233965" y="1404774"/>
            <a:ext cx="6925642" cy="2333951"/>
          </a:xfrm>
          <a:prstGeom prst="rect">
            <a:avLst/>
          </a:prstGeom>
        </p:spPr>
      </p:pic>
      <p:sp>
        <p:nvSpPr>
          <p:cNvPr id="7" name="TextBox 6">
            <a:extLst>
              <a:ext uri="{FF2B5EF4-FFF2-40B4-BE49-F238E27FC236}">
                <a16:creationId xmlns:a16="http://schemas.microsoft.com/office/drawing/2014/main" id="{45BD9990-CD24-4E72-ABB2-2BB03488D636}"/>
              </a:ext>
            </a:extLst>
          </p:cNvPr>
          <p:cNvSpPr txBox="1"/>
          <p:nvPr/>
        </p:nvSpPr>
        <p:spPr>
          <a:xfrm>
            <a:off x="76200" y="2143438"/>
            <a:ext cx="2233965" cy="738664"/>
          </a:xfrm>
          <a:prstGeom prst="rect">
            <a:avLst/>
          </a:prstGeom>
          <a:noFill/>
        </p:spPr>
        <p:txBody>
          <a:bodyPr wrap="square" rtlCol="0">
            <a:spAutoFit/>
          </a:bodyPr>
          <a:lstStyle/>
          <a:p>
            <a:r>
              <a:rPr lang="en-US" dirty="0">
                <a:latin typeface="Fira Sans" panose="020B0503050000020004" pitchFamily="34" charset="0"/>
              </a:rPr>
              <a:t>And we use the following modifications in the Elasticsearch Output</a:t>
            </a:r>
          </a:p>
        </p:txBody>
      </p:sp>
    </p:spTree>
    <p:extLst>
      <p:ext uri="{BB962C8B-B14F-4D97-AF65-F5344CB8AC3E}">
        <p14:creationId xmlns:p14="http://schemas.microsoft.com/office/powerpoint/2010/main" val="186670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64225" y="324643"/>
            <a:ext cx="3247792" cy="422506"/>
          </a:xfrm>
        </p:spPr>
        <p:txBody>
          <a:bodyPr/>
          <a:lstStyle/>
          <a:p>
            <a:r>
              <a:rPr lang="en-GB" dirty="0"/>
              <a:t>How does SIEM work?</a:t>
            </a:r>
            <a:endParaRPr lang="en-US" dirty="0"/>
          </a:p>
        </p:txBody>
      </p:sp>
      <p:sp>
        <p:nvSpPr>
          <p:cNvPr id="6" name="Text Placeholder 5"/>
          <p:cNvSpPr>
            <a:spLocks noGrp="1"/>
          </p:cNvSpPr>
          <p:nvPr>
            <p:ph type="body" idx="1"/>
          </p:nvPr>
        </p:nvSpPr>
        <p:spPr>
          <a:xfrm>
            <a:off x="4461159" y="1018410"/>
            <a:ext cx="4255800" cy="3179400"/>
          </a:xfrm>
        </p:spPr>
        <p:txBody>
          <a:bodyPr/>
          <a:lstStyle/>
          <a:p>
            <a:pPr marL="152400" indent="0">
              <a:buNone/>
            </a:pPr>
            <a:r>
              <a:rPr lang="en-GB" sz="1600" dirty="0"/>
              <a:t>In the past, SIEMs needed careful management throughout the data pipeline, including data ingestion, policies, alert reviews, and anomaly analysis. </a:t>
            </a:r>
          </a:p>
          <a:p>
            <a:pPr marL="152400" indent="0">
              <a:buNone/>
            </a:pPr>
            <a:r>
              <a:rPr lang="en-GB" sz="1600" dirty="0"/>
              <a:t>However, modern SIEMs are becoming smarter by efficiently gathering data from various sources within organizations and employing AI techniques to identify security incidents based on </a:t>
            </a:r>
            <a:r>
              <a:rPr lang="en-GB" sz="1600" dirty="0" err="1"/>
              <a:t>behavioral</a:t>
            </a:r>
            <a:r>
              <a:rPr lang="en-GB" sz="1600" dirty="0"/>
              <a:t> patterns.</a:t>
            </a:r>
            <a:endParaRPr lang="en-US" sz="1600" dirty="0"/>
          </a:p>
        </p:txBody>
      </p:sp>
      <p:grpSp>
        <p:nvGrpSpPr>
          <p:cNvPr id="7" name="Google Shape;2534;p34"/>
          <p:cNvGrpSpPr/>
          <p:nvPr/>
        </p:nvGrpSpPr>
        <p:grpSpPr>
          <a:xfrm>
            <a:off x="1143000" y="940068"/>
            <a:ext cx="2656273" cy="3336083"/>
            <a:chOff x="2830400" y="1863150"/>
            <a:chExt cx="2083025" cy="2616125"/>
          </a:xfrm>
        </p:grpSpPr>
        <p:sp>
          <p:nvSpPr>
            <p:cNvPr id="8" name="Google Shape;2535;p34"/>
            <p:cNvSpPr/>
            <p:nvPr/>
          </p:nvSpPr>
          <p:spPr>
            <a:xfrm>
              <a:off x="4667525" y="3763400"/>
              <a:ext cx="23850" cy="43775"/>
            </a:xfrm>
            <a:custGeom>
              <a:avLst/>
              <a:gdLst/>
              <a:ahLst/>
              <a:cxnLst/>
              <a:rect l="l" t="t" r="r" b="b"/>
              <a:pathLst>
                <a:path w="954" h="1751" extrusionOk="0">
                  <a:moveTo>
                    <a:pt x="953" y="0"/>
                  </a:moveTo>
                  <a:lnTo>
                    <a:pt x="1" y="548"/>
                  </a:lnTo>
                  <a:lnTo>
                    <a:pt x="1" y="1750"/>
                  </a:lnTo>
                  <a:lnTo>
                    <a:pt x="953" y="1203"/>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36;p34"/>
            <p:cNvSpPr/>
            <p:nvPr/>
          </p:nvSpPr>
          <p:spPr>
            <a:xfrm>
              <a:off x="4667525" y="3763400"/>
              <a:ext cx="23850" cy="43775"/>
            </a:xfrm>
            <a:custGeom>
              <a:avLst/>
              <a:gdLst/>
              <a:ahLst/>
              <a:cxnLst/>
              <a:rect l="l" t="t" r="r" b="b"/>
              <a:pathLst>
                <a:path w="954" h="1751" fill="none" extrusionOk="0">
                  <a:moveTo>
                    <a:pt x="1" y="548"/>
                  </a:moveTo>
                  <a:lnTo>
                    <a:pt x="953" y="0"/>
                  </a:lnTo>
                  <a:lnTo>
                    <a:pt x="953" y="1203"/>
                  </a:lnTo>
                  <a:lnTo>
                    <a:pt x="1" y="1750"/>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37;p34"/>
            <p:cNvSpPr/>
            <p:nvPr/>
          </p:nvSpPr>
          <p:spPr>
            <a:xfrm>
              <a:off x="3569175" y="3129375"/>
              <a:ext cx="1122200" cy="647725"/>
            </a:xfrm>
            <a:custGeom>
              <a:avLst/>
              <a:gdLst/>
              <a:ahLst/>
              <a:cxnLst/>
              <a:rect l="l" t="t" r="r" b="b"/>
              <a:pathLst>
                <a:path w="44888" h="25909" extrusionOk="0">
                  <a:moveTo>
                    <a:pt x="953" y="1"/>
                  </a:moveTo>
                  <a:lnTo>
                    <a:pt x="1" y="549"/>
                  </a:lnTo>
                  <a:lnTo>
                    <a:pt x="43935" y="25909"/>
                  </a:lnTo>
                  <a:lnTo>
                    <a:pt x="44887" y="25361"/>
                  </a:lnTo>
                  <a:lnTo>
                    <a:pt x="9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38;p34"/>
            <p:cNvSpPr/>
            <p:nvPr/>
          </p:nvSpPr>
          <p:spPr>
            <a:xfrm>
              <a:off x="3569175" y="3129375"/>
              <a:ext cx="1122200" cy="647725"/>
            </a:xfrm>
            <a:custGeom>
              <a:avLst/>
              <a:gdLst/>
              <a:ahLst/>
              <a:cxnLst/>
              <a:rect l="l" t="t" r="r" b="b"/>
              <a:pathLst>
                <a:path w="44888" h="25909" fill="none" extrusionOk="0">
                  <a:moveTo>
                    <a:pt x="1" y="549"/>
                  </a:moveTo>
                  <a:lnTo>
                    <a:pt x="953" y="1"/>
                  </a:lnTo>
                  <a:lnTo>
                    <a:pt x="44887" y="25361"/>
                  </a:lnTo>
                  <a:lnTo>
                    <a:pt x="43935" y="25909"/>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39;p34"/>
            <p:cNvSpPr/>
            <p:nvPr/>
          </p:nvSpPr>
          <p:spPr>
            <a:xfrm>
              <a:off x="3568875" y="3143075"/>
              <a:ext cx="1098675" cy="664100"/>
            </a:xfrm>
            <a:custGeom>
              <a:avLst/>
              <a:gdLst/>
              <a:ahLst/>
              <a:cxnLst/>
              <a:rect l="l" t="t" r="r" b="b"/>
              <a:pathLst>
                <a:path w="43947" h="26564" extrusionOk="0">
                  <a:moveTo>
                    <a:pt x="13" y="1"/>
                  </a:moveTo>
                  <a:lnTo>
                    <a:pt x="1" y="1191"/>
                  </a:lnTo>
                  <a:lnTo>
                    <a:pt x="43947" y="26563"/>
                  </a:lnTo>
                  <a:lnTo>
                    <a:pt x="43947" y="25361"/>
                  </a:lnTo>
                  <a:lnTo>
                    <a:pt x="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0;p34"/>
            <p:cNvSpPr/>
            <p:nvPr/>
          </p:nvSpPr>
          <p:spPr>
            <a:xfrm>
              <a:off x="3568875" y="3143075"/>
              <a:ext cx="1098675" cy="664100"/>
            </a:xfrm>
            <a:custGeom>
              <a:avLst/>
              <a:gdLst/>
              <a:ahLst/>
              <a:cxnLst/>
              <a:rect l="l" t="t" r="r" b="b"/>
              <a:pathLst>
                <a:path w="43947" h="26564" fill="none" extrusionOk="0">
                  <a:moveTo>
                    <a:pt x="43947" y="25361"/>
                  </a:moveTo>
                  <a:lnTo>
                    <a:pt x="43947" y="26563"/>
                  </a:lnTo>
                  <a:lnTo>
                    <a:pt x="1" y="1191"/>
                  </a:lnTo>
                  <a:lnTo>
                    <a:pt x="13" y="1"/>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1;p34"/>
            <p:cNvSpPr/>
            <p:nvPr/>
          </p:nvSpPr>
          <p:spPr>
            <a:xfrm>
              <a:off x="2830400" y="3170100"/>
              <a:ext cx="1829425" cy="1053925"/>
            </a:xfrm>
            <a:custGeom>
              <a:avLst/>
              <a:gdLst/>
              <a:ahLst/>
              <a:cxnLst/>
              <a:rect l="l" t="t" r="r" b="b"/>
              <a:pathLst>
                <a:path w="73177" h="42157" extrusionOk="0">
                  <a:moveTo>
                    <a:pt x="29891" y="0"/>
                  </a:moveTo>
                  <a:cubicBezTo>
                    <a:pt x="29367" y="0"/>
                    <a:pt x="28843" y="116"/>
                    <a:pt x="28445" y="348"/>
                  </a:cubicBezTo>
                  <a:lnTo>
                    <a:pt x="786" y="16422"/>
                  </a:lnTo>
                  <a:cubicBezTo>
                    <a:pt x="1" y="16886"/>
                    <a:pt x="1" y="17648"/>
                    <a:pt x="798" y="18100"/>
                  </a:cubicBezTo>
                  <a:lnTo>
                    <a:pt x="41839" y="41818"/>
                  </a:lnTo>
                  <a:cubicBezTo>
                    <a:pt x="42238" y="42044"/>
                    <a:pt x="42762" y="42157"/>
                    <a:pt x="43286" y="42157"/>
                  </a:cubicBezTo>
                  <a:cubicBezTo>
                    <a:pt x="43810" y="42157"/>
                    <a:pt x="44333" y="42044"/>
                    <a:pt x="44732" y="41818"/>
                  </a:cubicBezTo>
                  <a:lnTo>
                    <a:pt x="72391" y="25744"/>
                  </a:lnTo>
                  <a:cubicBezTo>
                    <a:pt x="73176" y="25280"/>
                    <a:pt x="73176" y="24518"/>
                    <a:pt x="72379" y="24054"/>
                  </a:cubicBezTo>
                  <a:lnTo>
                    <a:pt x="31338" y="348"/>
                  </a:lnTo>
                  <a:cubicBezTo>
                    <a:pt x="30939" y="116"/>
                    <a:pt x="30415" y="0"/>
                    <a:pt x="298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2;p34"/>
            <p:cNvSpPr/>
            <p:nvPr/>
          </p:nvSpPr>
          <p:spPr>
            <a:xfrm>
              <a:off x="2830400" y="3167175"/>
              <a:ext cx="1829425" cy="1059700"/>
            </a:xfrm>
            <a:custGeom>
              <a:avLst/>
              <a:gdLst/>
              <a:ahLst/>
              <a:cxnLst/>
              <a:rect l="l" t="t" r="r" b="b"/>
              <a:pathLst>
                <a:path w="73177" h="42388" fill="none" extrusionOk="0">
                  <a:moveTo>
                    <a:pt x="72391" y="25861"/>
                  </a:moveTo>
                  <a:lnTo>
                    <a:pt x="44732" y="41935"/>
                  </a:lnTo>
                  <a:cubicBezTo>
                    <a:pt x="43935" y="42387"/>
                    <a:pt x="42637" y="42387"/>
                    <a:pt x="41839" y="41935"/>
                  </a:cubicBezTo>
                  <a:lnTo>
                    <a:pt x="798" y="18217"/>
                  </a:lnTo>
                  <a:cubicBezTo>
                    <a:pt x="1" y="17765"/>
                    <a:pt x="1" y="17003"/>
                    <a:pt x="786" y="16539"/>
                  </a:cubicBezTo>
                  <a:lnTo>
                    <a:pt x="28445" y="465"/>
                  </a:lnTo>
                  <a:cubicBezTo>
                    <a:pt x="29242" y="1"/>
                    <a:pt x="30540" y="1"/>
                    <a:pt x="31338" y="465"/>
                  </a:cubicBezTo>
                  <a:lnTo>
                    <a:pt x="72379" y="24171"/>
                  </a:lnTo>
                  <a:cubicBezTo>
                    <a:pt x="73176" y="24635"/>
                    <a:pt x="73176" y="25397"/>
                    <a:pt x="72391" y="2586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3;p34"/>
            <p:cNvSpPr/>
            <p:nvPr/>
          </p:nvSpPr>
          <p:spPr>
            <a:xfrm>
              <a:off x="3258125" y="3661375"/>
              <a:ext cx="539675" cy="307050"/>
            </a:xfrm>
            <a:custGeom>
              <a:avLst/>
              <a:gdLst/>
              <a:ahLst/>
              <a:cxnLst/>
              <a:rect l="l" t="t" r="r" b="b"/>
              <a:pathLst>
                <a:path w="21587" h="12282" extrusionOk="0">
                  <a:moveTo>
                    <a:pt x="7572" y="0"/>
                  </a:moveTo>
                  <a:cubicBezTo>
                    <a:pt x="7118" y="0"/>
                    <a:pt x="6662" y="98"/>
                    <a:pt x="6311" y="295"/>
                  </a:cubicBezTo>
                  <a:lnTo>
                    <a:pt x="691" y="3557"/>
                  </a:lnTo>
                  <a:cubicBezTo>
                    <a:pt x="1" y="3962"/>
                    <a:pt x="1" y="4617"/>
                    <a:pt x="703" y="5022"/>
                  </a:cubicBezTo>
                  <a:lnTo>
                    <a:pt x="12764" y="11987"/>
                  </a:lnTo>
                  <a:cubicBezTo>
                    <a:pt x="13110" y="12183"/>
                    <a:pt x="13562" y="12282"/>
                    <a:pt x="14016" y="12282"/>
                  </a:cubicBezTo>
                  <a:cubicBezTo>
                    <a:pt x="14470" y="12282"/>
                    <a:pt x="14925" y="12183"/>
                    <a:pt x="15277" y="11987"/>
                  </a:cubicBezTo>
                  <a:lnTo>
                    <a:pt x="20896" y="8725"/>
                  </a:lnTo>
                  <a:cubicBezTo>
                    <a:pt x="21587" y="8320"/>
                    <a:pt x="21587" y="7665"/>
                    <a:pt x="20884" y="7260"/>
                  </a:cubicBezTo>
                  <a:lnTo>
                    <a:pt x="8823" y="295"/>
                  </a:lnTo>
                  <a:cubicBezTo>
                    <a:pt x="8478" y="98"/>
                    <a:pt x="8026" y="0"/>
                    <a:pt x="75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4;p34"/>
            <p:cNvSpPr/>
            <p:nvPr/>
          </p:nvSpPr>
          <p:spPr>
            <a:xfrm>
              <a:off x="3258125" y="3658925"/>
              <a:ext cx="539675" cy="311950"/>
            </a:xfrm>
            <a:custGeom>
              <a:avLst/>
              <a:gdLst/>
              <a:ahLst/>
              <a:cxnLst/>
              <a:rect l="l" t="t" r="r" b="b"/>
              <a:pathLst>
                <a:path w="21587" h="12478" fill="none" extrusionOk="0">
                  <a:moveTo>
                    <a:pt x="20884" y="7358"/>
                  </a:moveTo>
                  <a:cubicBezTo>
                    <a:pt x="21587" y="7763"/>
                    <a:pt x="21587" y="8418"/>
                    <a:pt x="20896" y="8823"/>
                  </a:cubicBezTo>
                  <a:lnTo>
                    <a:pt x="15277" y="12085"/>
                  </a:lnTo>
                  <a:cubicBezTo>
                    <a:pt x="14574" y="12478"/>
                    <a:pt x="13455" y="12478"/>
                    <a:pt x="12764" y="12085"/>
                  </a:cubicBezTo>
                  <a:lnTo>
                    <a:pt x="703" y="5120"/>
                  </a:lnTo>
                  <a:cubicBezTo>
                    <a:pt x="1" y="4715"/>
                    <a:pt x="1" y="4060"/>
                    <a:pt x="691" y="3655"/>
                  </a:cubicBezTo>
                  <a:lnTo>
                    <a:pt x="6311" y="393"/>
                  </a:lnTo>
                  <a:cubicBezTo>
                    <a:pt x="7014" y="0"/>
                    <a:pt x="8133" y="0"/>
                    <a:pt x="8823" y="39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45;p34"/>
            <p:cNvSpPr/>
            <p:nvPr/>
          </p:nvSpPr>
          <p:spPr>
            <a:xfrm>
              <a:off x="2835175" y="3601775"/>
              <a:ext cx="1819875" cy="677325"/>
            </a:xfrm>
            <a:custGeom>
              <a:avLst/>
              <a:gdLst/>
              <a:ahLst/>
              <a:cxnLst/>
              <a:rect l="l" t="t" r="r" b="b"/>
              <a:pathLst>
                <a:path w="72795" h="27093" extrusionOk="0">
                  <a:moveTo>
                    <a:pt x="0" y="0"/>
                  </a:moveTo>
                  <a:lnTo>
                    <a:pt x="0" y="2203"/>
                  </a:lnTo>
                  <a:cubicBezTo>
                    <a:pt x="0" y="2524"/>
                    <a:pt x="214" y="2822"/>
                    <a:pt x="607" y="3060"/>
                  </a:cubicBezTo>
                  <a:lnTo>
                    <a:pt x="41648" y="26753"/>
                  </a:lnTo>
                  <a:cubicBezTo>
                    <a:pt x="42047" y="26980"/>
                    <a:pt x="42571" y="27093"/>
                    <a:pt x="43095" y="27093"/>
                  </a:cubicBezTo>
                  <a:cubicBezTo>
                    <a:pt x="43619" y="27093"/>
                    <a:pt x="44142" y="26980"/>
                    <a:pt x="44541" y="26753"/>
                  </a:cubicBezTo>
                  <a:lnTo>
                    <a:pt x="72200" y="10680"/>
                  </a:lnTo>
                  <a:cubicBezTo>
                    <a:pt x="72604" y="10454"/>
                    <a:pt x="72795" y="10132"/>
                    <a:pt x="72795" y="9835"/>
                  </a:cubicBezTo>
                  <a:lnTo>
                    <a:pt x="72795" y="7644"/>
                  </a:lnTo>
                  <a:cubicBezTo>
                    <a:pt x="72795" y="7941"/>
                    <a:pt x="72581" y="8239"/>
                    <a:pt x="72200" y="8477"/>
                  </a:cubicBezTo>
                  <a:lnTo>
                    <a:pt x="44541" y="24551"/>
                  </a:lnTo>
                  <a:cubicBezTo>
                    <a:pt x="44142" y="24777"/>
                    <a:pt x="43619" y="24890"/>
                    <a:pt x="43095" y="24890"/>
                  </a:cubicBezTo>
                  <a:cubicBezTo>
                    <a:pt x="42571" y="24890"/>
                    <a:pt x="42047" y="24777"/>
                    <a:pt x="41648" y="24551"/>
                  </a:cubicBezTo>
                  <a:lnTo>
                    <a:pt x="607" y="857"/>
                  </a:lnTo>
                  <a:cubicBezTo>
                    <a:pt x="214" y="619"/>
                    <a:pt x="0" y="29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46;p34"/>
            <p:cNvSpPr/>
            <p:nvPr/>
          </p:nvSpPr>
          <p:spPr>
            <a:xfrm>
              <a:off x="2835175" y="3601775"/>
              <a:ext cx="1819875" cy="680150"/>
            </a:xfrm>
            <a:custGeom>
              <a:avLst/>
              <a:gdLst/>
              <a:ahLst/>
              <a:cxnLst/>
              <a:rect l="l" t="t" r="r" b="b"/>
              <a:pathLst>
                <a:path w="72795" h="27206" fill="none" extrusionOk="0">
                  <a:moveTo>
                    <a:pt x="72795" y="7644"/>
                  </a:moveTo>
                  <a:lnTo>
                    <a:pt x="72795" y="9835"/>
                  </a:lnTo>
                  <a:cubicBezTo>
                    <a:pt x="72795" y="10132"/>
                    <a:pt x="72604" y="10454"/>
                    <a:pt x="72200" y="10680"/>
                  </a:cubicBezTo>
                  <a:lnTo>
                    <a:pt x="44541" y="26753"/>
                  </a:lnTo>
                  <a:cubicBezTo>
                    <a:pt x="43744" y="27206"/>
                    <a:pt x="42446" y="27206"/>
                    <a:pt x="41648" y="26753"/>
                  </a:cubicBezTo>
                  <a:lnTo>
                    <a:pt x="607" y="3060"/>
                  </a:lnTo>
                  <a:cubicBezTo>
                    <a:pt x="214" y="2822"/>
                    <a:pt x="0" y="2524"/>
                    <a:pt x="0" y="2203"/>
                  </a:cubicBezTo>
                  <a:lnTo>
                    <a:pt x="0" y="0"/>
                  </a:lnTo>
                  <a:cubicBezTo>
                    <a:pt x="0" y="298"/>
                    <a:pt x="214" y="619"/>
                    <a:pt x="607" y="857"/>
                  </a:cubicBezTo>
                  <a:lnTo>
                    <a:pt x="41648" y="24551"/>
                  </a:lnTo>
                  <a:cubicBezTo>
                    <a:pt x="42446" y="25003"/>
                    <a:pt x="43744" y="25003"/>
                    <a:pt x="44541" y="24551"/>
                  </a:cubicBezTo>
                  <a:lnTo>
                    <a:pt x="72200" y="8477"/>
                  </a:lnTo>
                  <a:cubicBezTo>
                    <a:pt x="72581" y="8239"/>
                    <a:pt x="72795" y="7941"/>
                    <a:pt x="72795" y="764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47;p34"/>
            <p:cNvSpPr/>
            <p:nvPr/>
          </p:nvSpPr>
          <p:spPr>
            <a:xfrm>
              <a:off x="3505200" y="3204625"/>
              <a:ext cx="90500" cy="50700"/>
            </a:xfrm>
            <a:custGeom>
              <a:avLst/>
              <a:gdLst/>
              <a:ahLst/>
              <a:cxnLst/>
              <a:rect l="l" t="t" r="r" b="b"/>
              <a:pathLst>
                <a:path w="3620" h="2028" extrusionOk="0">
                  <a:moveTo>
                    <a:pt x="1459" y="0"/>
                  </a:moveTo>
                  <a:cubicBezTo>
                    <a:pt x="1354" y="0"/>
                    <a:pt x="1250" y="21"/>
                    <a:pt x="1167" y="63"/>
                  </a:cubicBezTo>
                  <a:lnTo>
                    <a:pt x="167" y="646"/>
                  </a:lnTo>
                  <a:cubicBezTo>
                    <a:pt x="0" y="741"/>
                    <a:pt x="0" y="884"/>
                    <a:pt x="167" y="979"/>
                  </a:cubicBezTo>
                  <a:lnTo>
                    <a:pt x="1881" y="1956"/>
                  </a:lnTo>
                  <a:cubicBezTo>
                    <a:pt x="1965" y="2003"/>
                    <a:pt x="2069" y="2027"/>
                    <a:pt x="2171" y="2027"/>
                  </a:cubicBezTo>
                  <a:cubicBezTo>
                    <a:pt x="2274" y="2027"/>
                    <a:pt x="2375" y="2003"/>
                    <a:pt x="2453" y="1956"/>
                  </a:cubicBezTo>
                  <a:lnTo>
                    <a:pt x="3453" y="1384"/>
                  </a:lnTo>
                  <a:cubicBezTo>
                    <a:pt x="3620" y="1289"/>
                    <a:pt x="3620" y="1146"/>
                    <a:pt x="3453" y="1051"/>
                  </a:cubicBezTo>
                  <a:lnTo>
                    <a:pt x="1750" y="63"/>
                  </a:lnTo>
                  <a:cubicBezTo>
                    <a:pt x="1667" y="21"/>
                    <a:pt x="1563" y="0"/>
                    <a:pt x="1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48;p34"/>
            <p:cNvSpPr/>
            <p:nvPr/>
          </p:nvSpPr>
          <p:spPr>
            <a:xfrm>
              <a:off x="3505200" y="3204100"/>
              <a:ext cx="90500" cy="51800"/>
            </a:xfrm>
            <a:custGeom>
              <a:avLst/>
              <a:gdLst/>
              <a:ahLst/>
              <a:cxnLst/>
              <a:rect l="l" t="t" r="r" b="b"/>
              <a:pathLst>
                <a:path w="3620" h="2072" fill="none" extrusionOk="0">
                  <a:moveTo>
                    <a:pt x="3453" y="1072"/>
                  </a:moveTo>
                  <a:cubicBezTo>
                    <a:pt x="3620" y="1167"/>
                    <a:pt x="3620" y="1310"/>
                    <a:pt x="3453" y="1405"/>
                  </a:cubicBezTo>
                  <a:lnTo>
                    <a:pt x="2453" y="1977"/>
                  </a:lnTo>
                  <a:cubicBezTo>
                    <a:pt x="2298" y="2072"/>
                    <a:pt x="2048" y="2072"/>
                    <a:pt x="1881" y="1977"/>
                  </a:cubicBezTo>
                  <a:lnTo>
                    <a:pt x="167" y="1000"/>
                  </a:lnTo>
                  <a:cubicBezTo>
                    <a:pt x="0" y="905"/>
                    <a:pt x="0" y="762"/>
                    <a:pt x="167" y="667"/>
                  </a:cubicBezTo>
                  <a:lnTo>
                    <a:pt x="1167" y="84"/>
                  </a:lnTo>
                  <a:cubicBezTo>
                    <a:pt x="1334" y="0"/>
                    <a:pt x="1584" y="0"/>
                    <a:pt x="1750"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49;p34"/>
            <p:cNvSpPr/>
            <p:nvPr/>
          </p:nvSpPr>
          <p:spPr>
            <a:xfrm>
              <a:off x="3428400" y="3239225"/>
              <a:ext cx="107775" cy="60750"/>
            </a:xfrm>
            <a:custGeom>
              <a:avLst/>
              <a:gdLst/>
              <a:ahLst/>
              <a:cxnLst/>
              <a:rect l="l" t="t" r="r" b="b"/>
              <a:pathLst>
                <a:path w="4311" h="2430" extrusionOk="0">
                  <a:moveTo>
                    <a:pt x="2149" y="0"/>
                  </a:moveTo>
                  <a:cubicBezTo>
                    <a:pt x="2045" y="0"/>
                    <a:pt x="1941" y="24"/>
                    <a:pt x="1858" y="72"/>
                  </a:cubicBezTo>
                  <a:lnTo>
                    <a:pt x="155" y="1048"/>
                  </a:lnTo>
                  <a:cubicBezTo>
                    <a:pt x="0" y="1143"/>
                    <a:pt x="0" y="1286"/>
                    <a:pt x="155" y="1381"/>
                  </a:cubicBezTo>
                  <a:lnTo>
                    <a:pt x="1869" y="2358"/>
                  </a:lnTo>
                  <a:cubicBezTo>
                    <a:pt x="1953" y="2405"/>
                    <a:pt x="2057" y="2429"/>
                    <a:pt x="2161" y="2429"/>
                  </a:cubicBezTo>
                  <a:cubicBezTo>
                    <a:pt x="2265" y="2429"/>
                    <a:pt x="2370" y="2405"/>
                    <a:pt x="2453" y="2358"/>
                  </a:cubicBezTo>
                  <a:lnTo>
                    <a:pt x="4144" y="1381"/>
                  </a:lnTo>
                  <a:cubicBezTo>
                    <a:pt x="4310" y="1286"/>
                    <a:pt x="4310" y="1143"/>
                    <a:pt x="4144" y="1048"/>
                  </a:cubicBezTo>
                  <a:lnTo>
                    <a:pt x="2441" y="72"/>
                  </a:lnTo>
                  <a:cubicBezTo>
                    <a:pt x="2358" y="24"/>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0;p34"/>
            <p:cNvSpPr/>
            <p:nvPr/>
          </p:nvSpPr>
          <p:spPr>
            <a:xfrm>
              <a:off x="3428400" y="3238625"/>
              <a:ext cx="107775" cy="61925"/>
            </a:xfrm>
            <a:custGeom>
              <a:avLst/>
              <a:gdLst/>
              <a:ahLst/>
              <a:cxnLst/>
              <a:rect l="l" t="t" r="r" b="b"/>
              <a:pathLst>
                <a:path w="4311" h="2477" fill="none" extrusionOk="0">
                  <a:moveTo>
                    <a:pt x="4144" y="1072"/>
                  </a:moveTo>
                  <a:cubicBezTo>
                    <a:pt x="4310" y="1167"/>
                    <a:pt x="4310" y="1310"/>
                    <a:pt x="4144" y="1405"/>
                  </a:cubicBezTo>
                  <a:lnTo>
                    <a:pt x="2453" y="2382"/>
                  </a:lnTo>
                  <a:cubicBezTo>
                    <a:pt x="2286" y="2477"/>
                    <a:pt x="2036" y="2477"/>
                    <a:pt x="1869" y="2382"/>
                  </a:cubicBezTo>
                  <a:lnTo>
                    <a:pt x="155" y="1405"/>
                  </a:lnTo>
                  <a:cubicBezTo>
                    <a:pt x="0" y="1310"/>
                    <a:pt x="0" y="1167"/>
                    <a:pt x="155" y="1072"/>
                  </a:cubicBezTo>
                  <a:lnTo>
                    <a:pt x="1858" y="96"/>
                  </a:lnTo>
                  <a:cubicBezTo>
                    <a:pt x="2024" y="0"/>
                    <a:pt x="2274"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1;p34"/>
            <p:cNvSpPr/>
            <p:nvPr/>
          </p:nvSpPr>
          <p:spPr>
            <a:xfrm>
              <a:off x="3494175" y="3277550"/>
              <a:ext cx="107775" cy="60800"/>
            </a:xfrm>
            <a:custGeom>
              <a:avLst/>
              <a:gdLst/>
              <a:ahLst/>
              <a:cxnLst/>
              <a:rect l="l" t="t" r="r" b="b"/>
              <a:pathLst>
                <a:path w="4311" h="2432" extrusionOk="0">
                  <a:moveTo>
                    <a:pt x="2150" y="0"/>
                  </a:moveTo>
                  <a:cubicBezTo>
                    <a:pt x="2045" y="0"/>
                    <a:pt x="1941" y="21"/>
                    <a:pt x="1858" y="63"/>
                  </a:cubicBezTo>
                  <a:lnTo>
                    <a:pt x="167" y="1051"/>
                  </a:lnTo>
                  <a:cubicBezTo>
                    <a:pt x="0" y="1146"/>
                    <a:pt x="0" y="1289"/>
                    <a:pt x="167" y="1384"/>
                  </a:cubicBezTo>
                  <a:lnTo>
                    <a:pt x="1870" y="2361"/>
                  </a:lnTo>
                  <a:cubicBezTo>
                    <a:pt x="1953" y="2408"/>
                    <a:pt x="2057" y="2432"/>
                    <a:pt x="2161" y="2432"/>
                  </a:cubicBezTo>
                  <a:cubicBezTo>
                    <a:pt x="2266" y="2432"/>
                    <a:pt x="2370" y="2408"/>
                    <a:pt x="2453" y="2361"/>
                  </a:cubicBezTo>
                  <a:lnTo>
                    <a:pt x="4156" y="1384"/>
                  </a:lnTo>
                  <a:cubicBezTo>
                    <a:pt x="4311" y="1289"/>
                    <a:pt x="4311" y="1146"/>
                    <a:pt x="4156" y="1051"/>
                  </a:cubicBezTo>
                  <a:lnTo>
                    <a:pt x="2441" y="63"/>
                  </a:lnTo>
                  <a:cubicBezTo>
                    <a:pt x="2358" y="21"/>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2;p34"/>
            <p:cNvSpPr/>
            <p:nvPr/>
          </p:nvSpPr>
          <p:spPr>
            <a:xfrm>
              <a:off x="3494175" y="3277025"/>
              <a:ext cx="107775" cy="61925"/>
            </a:xfrm>
            <a:custGeom>
              <a:avLst/>
              <a:gdLst/>
              <a:ahLst/>
              <a:cxnLst/>
              <a:rect l="l" t="t" r="r" b="b"/>
              <a:pathLst>
                <a:path w="4311" h="2477" fill="none" extrusionOk="0">
                  <a:moveTo>
                    <a:pt x="4156" y="1072"/>
                  </a:moveTo>
                  <a:cubicBezTo>
                    <a:pt x="4311" y="1167"/>
                    <a:pt x="4311" y="1310"/>
                    <a:pt x="4156" y="1405"/>
                  </a:cubicBezTo>
                  <a:lnTo>
                    <a:pt x="2453" y="2382"/>
                  </a:lnTo>
                  <a:cubicBezTo>
                    <a:pt x="2286" y="2477"/>
                    <a:pt x="2036" y="2477"/>
                    <a:pt x="1870" y="2382"/>
                  </a:cubicBezTo>
                  <a:lnTo>
                    <a:pt x="167" y="1405"/>
                  </a:lnTo>
                  <a:cubicBezTo>
                    <a:pt x="0" y="1310"/>
                    <a:pt x="0" y="1167"/>
                    <a:pt x="167" y="1072"/>
                  </a:cubicBezTo>
                  <a:lnTo>
                    <a:pt x="1858" y="84"/>
                  </a:lnTo>
                  <a:cubicBezTo>
                    <a:pt x="2025" y="0"/>
                    <a:pt x="2275" y="0"/>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3;p34"/>
            <p:cNvSpPr/>
            <p:nvPr/>
          </p:nvSpPr>
          <p:spPr>
            <a:xfrm>
              <a:off x="3632875" y="3278425"/>
              <a:ext cx="90525" cy="50475"/>
            </a:xfrm>
            <a:custGeom>
              <a:avLst/>
              <a:gdLst/>
              <a:ahLst/>
              <a:cxnLst/>
              <a:rect l="l" t="t" r="r" b="b"/>
              <a:pathLst>
                <a:path w="3621" h="2019" extrusionOk="0">
                  <a:moveTo>
                    <a:pt x="1453" y="1"/>
                  </a:moveTo>
                  <a:cubicBezTo>
                    <a:pt x="1349" y="1"/>
                    <a:pt x="1245" y="22"/>
                    <a:pt x="1168" y="63"/>
                  </a:cubicBezTo>
                  <a:lnTo>
                    <a:pt x="167" y="647"/>
                  </a:lnTo>
                  <a:cubicBezTo>
                    <a:pt x="1" y="730"/>
                    <a:pt x="1" y="885"/>
                    <a:pt x="167" y="968"/>
                  </a:cubicBezTo>
                  <a:lnTo>
                    <a:pt x="1882" y="1956"/>
                  </a:lnTo>
                  <a:cubicBezTo>
                    <a:pt x="1959" y="1998"/>
                    <a:pt x="2064" y="2019"/>
                    <a:pt x="2168" y="2019"/>
                  </a:cubicBezTo>
                  <a:cubicBezTo>
                    <a:pt x="2272" y="2019"/>
                    <a:pt x="2376" y="1998"/>
                    <a:pt x="2453" y="1956"/>
                  </a:cubicBezTo>
                  <a:lnTo>
                    <a:pt x="3454" y="1373"/>
                  </a:lnTo>
                  <a:cubicBezTo>
                    <a:pt x="3620" y="1290"/>
                    <a:pt x="3620" y="1135"/>
                    <a:pt x="3454" y="1052"/>
                  </a:cubicBezTo>
                  <a:lnTo>
                    <a:pt x="1739" y="63"/>
                  </a:lnTo>
                  <a:cubicBezTo>
                    <a:pt x="1662" y="22"/>
                    <a:pt x="1558" y="1"/>
                    <a:pt x="1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4;p34"/>
            <p:cNvSpPr/>
            <p:nvPr/>
          </p:nvSpPr>
          <p:spPr>
            <a:xfrm>
              <a:off x="3632875" y="3277925"/>
              <a:ext cx="90525" cy="51500"/>
            </a:xfrm>
            <a:custGeom>
              <a:avLst/>
              <a:gdLst/>
              <a:ahLst/>
              <a:cxnLst/>
              <a:rect l="l" t="t" r="r" b="b"/>
              <a:pathLst>
                <a:path w="3621" h="2060" fill="none" extrusionOk="0">
                  <a:moveTo>
                    <a:pt x="3454" y="1072"/>
                  </a:moveTo>
                  <a:cubicBezTo>
                    <a:pt x="3620" y="1155"/>
                    <a:pt x="3620" y="1310"/>
                    <a:pt x="3454" y="1393"/>
                  </a:cubicBezTo>
                  <a:lnTo>
                    <a:pt x="2453" y="1976"/>
                  </a:lnTo>
                  <a:cubicBezTo>
                    <a:pt x="2299" y="2060"/>
                    <a:pt x="2037" y="2060"/>
                    <a:pt x="1882" y="1976"/>
                  </a:cubicBezTo>
                  <a:lnTo>
                    <a:pt x="167" y="988"/>
                  </a:lnTo>
                  <a:cubicBezTo>
                    <a:pt x="1" y="905"/>
                    <a:pt x="1" y="750"/>
                    <a:pt x="167" y="667"/>
                  </a:cubicBezTo>
                  <a:lnTo>
                    <a:pt x="1168" y="83"/>
                  </a:lnTo>
                  <a:cubicBezTo>
                    <a:pt x="1322" y="0"/>
                    <a:pt x="1584" y="0"/>
                    <a:pt x="1739"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5;p34"/>
            <p:cNvSpPr/>
            <p:nvPr/>
          </p:nvSpPr>
          <p:spPr>
            <a:xfrm>
              <a:off x="3559350" y="3315125"/>
              <a:ext cx="107775" cy="60750"/>
            </a:xfrm>
            <a:custGeom>
              <a:avLst/>
              <a:gdLst/>
              <a:ahLst/>
              <a:cxnLst/>
              <a:rect l="l" t="t" r="r" b="b"/>
              <a:pathLst>
                <a:path w="4311" h="2430" extrusionOk="0">
                  <a:moveTo>
                    <a:pt x="2150" y="0"/>
                  </a:moveTo>
                  <a:cubicBezTo>
                    <a:pt x="2046" y="0"/>
                    <a:pt x="1942" y="24"/>
                    <a:pt x="1858" y="72"/>
                  </a:cubicBezTo>
                  <a:lnTo>
                    <a:pt x="156" y="1048"/>
                  </a:lnTo>
                  <a:cubicBezTo>
                    <a:pt x="1" y="1143"/>
                    <a:pt x="1" y="1286"/>
                    <a:pt x="156" y="1381"/>
                  </a:cubicBezTo>
                  <a:lnTo>
                    <a:pt x="1870" y="2358"/>
                  </a:lnTo>
                  <a:cubicBezTo>
                    <a:pt x="1954" y="2405"/>
                    <a:pt x="2058" y="2429"/>
                    <a:pt x="2162" y="2429"/>
                  </a:cubicBezTo>
                  <a:cubicBezTo>
                    <a:pt x="2266" y="2429"/>
                    <a:pt x="2370" y="2405"/>
                    <a:pt x="2454" y="2358"/>
                  </a:cubicBezTo>
                  <a:lnTo>
                    <a:pt x="4144" y="1381"/>
                  </a:lnTo>
                  <a:cubicBezTo>
                    <a:pt x="4311" y="1286"/>
                    <a:pt x="4311" y="1143"/>
                    <a:pt x="4144" y="1048"/>
                  </a:cubicBezTo>
                  <a:lnTo>
                    <a:pt x="2442"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56;p34"/>
            <p:cNvSpPr/>
            <p:nvPr/>
          </p:nvSpPr>
          <p:spPr>
            <a:xfrm>
              <a:off x="3559350" y="3314525"/>
              <a:ext cx="107775" cy="61925"/>
            </a:xfrm>
            <a:custGeom>
              <a:avLst/>
              <a:gdLst/>
              <a:ahLst/>
              <a:cxnLst/>
              <a:rect l="l" t="t" r="r" b="b"/>
              <a:pathLst>
                <a:path w="4311" h="2477" fill="none" extrusionOk="0">
                  <a:moveTo>
                    <a:pt x="4144" y="1072"/>
                  </a:moveTo>
                  <a:cubicBezTo>
                    <a:pt x="4311" y="1167"/>
                    <a:pt x="4311" y="1310"/>
                    <a:pt x="4144" y="1405"/>
                  </a:cubicBezTo>
                  <a:lnTo>
                    <a:pt x="2454" y="2382"/>
                  </a:lnTo>
                  <a:cubicBezTo>
                    <a:pt x="2287" y="2477"/>
                    <a:pt x="2037" y="2477"/>
                    <a:pt x="1870" y="2382"/>
                  </a:cubicBezTo>
                  <a:lnTo>
                    <a:pt x="156" y="1405"/>
                  </a:lnTo>
                  <a:cubicBezTo>
                    <a:pt x="1" y="1310"/>
                    <a:pt x="1" y="1167"/>
                    <a:pt x="156"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57;p34"/>
            <p:cNvSpPr/>
            <p:nvPr/>
          </p:nvSpPr>
          <p:spPr>
            <a:xfrm>
              <a:off x="3700150" y="3317425"/>
              <a:ext cx="90525" cy="50700"/>
            </a:xfrm>
            <a:custGeom>
              <a:avLst/>
              <a:gdLst/>
              <a:ahLst/>
              <a:cxnLst/>
              <a:rect l="l" t="t" r="r" b="b"/>
              <a:pathLst>
                <a:path w="3621" h="2028" extrusionOk="0">
                  <a:moveTo>
                    <a:pt x="1459" y="1"/>
                  </a:moveTo>
                  <a:cubicBezTo>
                    <a:pt x="1355" y="1"/>
                    <a:pt x="1251" y="21"/>
                    <a:pt x="1167" y="63"/>
                  </a:cubicBezTo>
                  <a:lnTo>
                    <a:pt x="167" y="647"/>
                  </a:lnTo>
                  <a:cubicBezTo>
                    <a:pt x="1" y="742"/>
                    <a:pt x="1" y="885"/>
                    <a:pt x="167" y="980"/>
                  </a:cubicBezTo>
                  <a:lnTo>
                    <a:pt x="1882" y="1956"/>
                  </a:lnTo>
                  <a:cubicBezTo>
                    <a:pt x="1965" y="2004"/>
                    <a:pt x="2069" y="2028"/>
                    <a:pt x="2173" y="2028"/>
                  </a:cubicBezTo>
                  <a:cubicBezTo>
                    <a:pt x="2278" y="2028"/>
                    <a:pt x="2382" y="2004"/>
                    <a:pt x="2465" y="1956"/>
                  </a:cubicBezTo>
                  <a:lnTo>
                    <a:pt x="3453" y="1373"/>
                  </a:lnTo>
                  <a:cubicBezTo>
                    <a:pt x="3620" y="1289"/>
                    <a:pt x="3620" y="1135"/>
                    <a:pt x="3453" y="1051"/>
                  </a:cubicBezTo>
                  <a:lnTo>
                    <a:pt x="1751" y="63"/>
                  </a:lnTo>
                  <a:cubicBezTo>
                    <a:pt x="1667" y="21"/>
                    <a:pt x="1563"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58;p34"/>
            <p:cNvSpPr/>
            <p:nvPr/>
          </p:nvSpPr>
          <p:spPr>
            <a:xfrm>
              <a:off x="3700150" y="3316900"/>
              <a:ext cx="90525" cy="51825"/>
            </a:xfrm>
            <a:custGeom>
              <a:avLst/>
              <a:gdLst/>
              <a:ahLst/>
              <a:cxnLst/>
              <a:rect l="l" t="t" r="r" b="b"/>
              <a:pathLst>
                <a:path w="3621" h="2073" fill="none" extrusionOk="0">
                  <a:moveTo>
                    <a:pt x="3453" y="1072"/>
                  </a:moveTo>
                  <a:cubicBezTo>
                    <a:pt x="3620" y="1156"/>
                    <a:pt x="3620" y="1310"/>
                    <a:pt x="3453" y="1394"/>
                  </a:cubicBezTo>
                  <a:lnTo>
                    <a:pt x="2465" y="1977"/>
                  </a:lnTo>
                  <a:cubicBezTo>
                    <a:pt x="2299" y="2072"/>
                    <a:pt x="2048" y="2072"/>
                    <a:pt x="1882" y="1977"/>
                  </a:cubicBezTo>
                  <a:lnTo>
                    <a:pt x="167" y="1001"/>
                  </a:lnTo>
                  <a:cubicBezTo>
                    <a:pt x="1" y="906"/>
                    <a:pt x="1" y="763"/>
                    <a:pt x="167" y="668"/>
                  </a:cubicBezTo>
                  <a:lnTo>
                    <a:pt x="1167" y="84"/>
                  </a:lnTo>
                  <a:cubicBezTo>
                    <a:pt x="1334" y="1"/>
                    <a:pt x="1584" y="1"/>
                    <a:pt x="175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59;p34"/>
            <p:cNvSpPr/>
            <p:nvPr/>
          </p:nvSpPr>
          <p:spPr>
            <a:xfrm>
              <a:off x="3625450" y="3353150"/>
              <a:ext cx="108075" cy="60600"/>
            </a:xfrm>
            <a:custGeom>
              <a:avLst/>
              <a:gdLst/>
              <a:ahLst/>
              <a:cxnLst/>
              <a:rect l="l" t="t" r="r" b="b"/>
              <a:pathLst>
                <a:path w="4323" h="2424" extrusionOk="0">
                  <a:moveTo>
                    <a:pt x="2149" y="0"/>
                  </a:moveTo>
                  <a:cubicBezTo>
                    <a:pt x="2045" y="0"/>
                    <a:pt x="1941" y="21"/>
                    <a:pt x="1858" y="63"/>
                  </a:cubicBezTo>
                  <a:lnTo>
                    <a:pt x="167" y="1051"/>
                  </a:lnTo>
                  <a:cubicBezTo>
                    <a:pt x="0" y="1134"/>
                    <a:pt x="0" y="1289"/>
                    <a:pt x="167" y="1373"/>
                  </a:cubicBezTo>
                  <a:lnTo>
                    <a:pt x="1881" y="2361"/>
                  </a:lnTo>
                  <a:cubicBezTo>
                    <a:pt x="1959" y="2402"/>
                    <a:pt x="2063" y="2423"/>
                    <a:pt x="2167" y="2423"/>
                  </a:cubicBezTo>
                  <a:cubicBezTo>
                    <a:pt x="2271" y="2423"/>
                    <a:pt x="2375" y="2402"/>
                    <a:pt x="2453" y="2361"/>
                  </a:cubicBezTo>
                  <a:lnTo>
                    <a:pt x="4155" y="1373"/>
                  </a:lnTo>
                  <a:cubicBezTo>
                    <a:pt x="4322" y="1289"/>
                    <a:pt x="4322" y="1134"/>
                    <a:pt x="4155" y="1051"/>
                  </a:cubicBezTo>
                  <a:lnTo>
                    <a:pt x="2441" y="63"/>
                  </a:lnTo>
                  <a:cubicBezTo>
                    <a:pt x="2358" y="21"/>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0;p34"/>
            <p:cNvSpPr/>
            <p:nvPr/>
          </p:nvSpPr>
          <p:spPr>
            <a:xfrm>
              <a:off x="3625450" y="3352625"/>
              <a:ext cx="108075" cy="61650"/>
            </a:xfrm>
            <a:custGeom>
              <a:avLst/>
              <a:gdLst/>
              <a:ahLst/>
              <a:cxnLst/>
              <a:rect l="l" t="t" r="r" b="b"/>
              <a:pathLst>
                <a:path w="4323" h="2466" fill="none" extrusionOk="0">
                  <a:moveTo>
                    <a:pt x="4155" y="1072"/>
                  </a:moveTo>
                  <a:cubicBezTo>
                    <a:pt x="4322" y="1155"/>
                    <a:pt x="4322" y="1310"/>
                    <a:pt x="4155" y="1394"/>
                  </a:cubicBezTo>
                  <a:lnTo>
                    <a:pt x="2453" y="2382"/>
                  </a:lnTo>
                  <a:cubicBezTo>
                    <a:pt x="2298" y="2465"/>
                    <a:pt x="2036" y="2465"/>
                    <a:pt x="1881" y="2382"/>
                  </a:cubicBezTo>
                  <a:lnTo>
                    <a:pt x="167" y="1394"/>
                  </a:lnTo>
                  <a:cubicBezTo>
                    <a:pt x="0" y="1310"/>
                    <a:pt x="0" y="1155"/>
                    <a:pt x="167" y="1072"/>
                  </a:cubicBezTo>
                  <a:lnTo>
                    <a:pt x="1858"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1;p34"/>
            <p:cNvSpPr/>
            <p:nvPr/>
          </p:nvSpPr>
          <p:spPr>
            <a:xfrm>
              <a:off x="3766525" y="3355300"/>
              <a:ext cx="90525" cy="50700"/>
            </a:xfrm>
            <a:custGeom>
              <a:avLst/>
              <a:gdLst/>
              <a:ahLst/>
              <a:cxnLst/>
              <a:rect l="l" t="t" r="r" b="b"/>
              <a:pathLst>
                <a:path w="3621" h="2028" extrusionOk="0">
                  <a:moveTo>
                    <a:pt x="1447" y="1"/>
                  </a:moveTo>
                  <a:cubicBezTo>
                    <a:pt x="1343" y="1"/>
                    <a:pt x="1239" y="24"/>
                    <a:pt x="1156" y="72"/>
                  </a:cubicBezTo>
                  <a:lnTo>
                    <a:pt x="167" y="644"/>
                  </a:lnTo>
                  <a:cubicBezTo>
                    <a:pt x="1" y="739"/>
                    <a:pt x="1" y="894"/>
                    <a:pt x="167" y="977"/>
                  </a:cubicBezTo>
                  <a:lnTo>
                    <a:pt x="1870" y="1965"/>
                  </a:lnTo>
                  <a:cubicBezTo>
                    <a:pt x="1953" y="2007"/>
                    <a:pt x="2058" y="2028"/>
                    <a:pt x="2162" y="2028"/>
                  </a:cubicBezTo>
                  <a:cubicBezTo>
                    <a:pt x="2266" y="2028"/>
                    <a:pt x="2370" y="2007"/>
                    <a:pt x="2453" y="1965"/>
                  </a:cubicBezTo>
                  <a:lnTo>
                    <a:pt x="3454" y="1382"/>
                  </a:lnTo>
                  <a:cubicBezTo>
                    <a:pt x="3620" y="1287"/>
                    <a:pt x="3620" y="1144"/>
                    <a:pt x="3454" y="1048"/>
                  </a:cubicBezTo>
                  <a:lnTo>
                    <a:pt x="1739" y="72"/>
                  </a:lnTo>
                  <a:cubicBezTo>
                    <a:pt x="1656" y="24"/>
                    <a:pt x="1551" y="1"/>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2;p34"/>
            <p:cNvSpPr/>
            <p:nvPr/>
          </p:nvSpPr>
          <p:spPr>
            <a:xfrm>
              <a:off x="3766525" y="3354700"/>
              <a:ext cx="90525" cy="51825"/>
            </a:xfrm>
            <a:custGeom>
              <a:avLst/>
              <a:gdLst/>
              <a:ahLst/>
              <a:cxnLst/>
              <a:rect l="l" t="t" r="r" b="b"/>
              <a:pathLst>
                <a:path w="3621" h="2073" fill="none" extrusionOk="0">
                  <a:moveTo>
                    <a:pt x="3454" y="1072"/>
                  </a:moveTo>
                  <a:cubicBezTo>
                    <a:pt x="3620" y="1168"/>
                    <a:pt x="3620" y="1311"/>
                    <a:pt x="3454" y="1406"/>
                  </a:cubicBezTo>
                  <a:lnTo>
                    <a:pt x="2453" y="1989"/>
                  </a:lnTo>
                  <a:cubicBezTo>
                    <a:pt x="2287" y="2073"/>
                    <a:pt x="2037" y="2073"/>
                    <a:pt x="1870" y="1989"/>
                  </a:cubicBezTo>
                  <a:lnTo>
                    <a:pt x="167" y="1001"/>
                  </a:lnTo>
                  <a:cubicBezTo>
                    <a:pt x="1" y="918"/>
                    <a:pt x="1" y="763"/>
                    <a:pt x="167" y="668"/>
                  </a:cubicBezTo>
                  <a:lnTo>
                    <a:pt x="1156" y="96"/>
                  </a:lnTo>
                  <a:cubicBezTo>
                    <a:pt x="1322" y="1"/>
                    <a:pt x="1572" y="1"/>
                    <a:pt x="1739"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3;p34"/>
            <p:cNvSpPr/>
            <p:nvPr/>
          </p:nvSpPr>
          <p:spPr>
            <a:xfrm>
              <a:off x="3692700" y="3392225"/>
              <a:ext cx="108075" cy="60725"/>
            </a:xfrm>
            <a:custGeom>
              <a:avLst/>
              <a:gdLst/>
              <a:ahLst/>
              <a:cxnLst/>
              <a:rect l="l" t="t" r="r" b="b"/>
              <a:pathLst>
                <a:path w="4323" h="2429" extrusionOk="0">
                  <a:moveTo>
                    <a:pt x="2156" y="0"/>
                  </a:moveTo>
                  <a:cubicBezTo>
                    <a:pt x="2052" y="0"/>
                    <a:pt x="1948" y="24"/>
                    <a:pt x="1870" y="71"/>
                  </a:cubicBezTo>
                  <a:lnTo>
                    <a:pt x="168" y="1048"/>
                  </a:lnTo>
                  <a:cubicBezTo>
                    <a:pt x="1" y="1143"/>
                    <a:pt x="1" y="1286"/>
                    <a:pt x="168" y="1381"/>
                  </a:cubicBezTo>
                  <a:lnTo>
                    <a:pt x="1882" y="2357"/>
                  </a:lnTo>
                  <a:cubicBezTo>
                    <a:pt x="1965" y="2405"/>
                    <a:pt x="2070" y="2429"/>
                    <a:pt x="2174" y="2429"/>
                  </a:cubicBezTo>
                  <a:cubicBezTo>
                    <a:pt x="2278" y="2429"/>
                    <a:pt x="2382" y="2405"/>
                    <a:pt x="2466" y="2357"/>
                  </a:cubicBezTo>
                  <a:lnTo>
                    <a:pt x="4156" y="1381"/>
                  </a:lnTo>
                  <a:cubicBezTo>
                    <a:pt x="4323" y="1286"/>
                    <a:pt x="4323" y="1143"/>
                    <a:pt x="4156" y="1048"/>
                  </a:cubicBezTo>
                  <a:lnTo>
                    <a:pt x="2442" y="71"/>
                  </a:lnTo>
                  <a:cubicBezTo>
                    <a:pt x="2364" y="24"/>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64;p34"/>
            <p:cNvSpPr/>
            <p:nvPr/>
          </p:nvSpPr>
          <p:spPr>
            <a:xfrm>
              <a:off x="3692700" y="3391625"/>
              <a:ext cx="108075" cy="61925"/>
            </a:xfrm>
            <a:custGeom>
              <a:avLst/>
              <a:gdLst/>
              <a:ahLst/>
              <a:cxnLst/>
              <a:rect l="l" t="t" r="r" b="b"/>
              <a:pathLst>
                <a:path w="4323" h="2477" fill="none" extrusionOk="0">
                  <a:moveTo>
                    <a:pt x="4156" y="1072"/>
                  </a:moveTo>
                  <a:cubicBezTo>
                    <a:pt x="4323" y="1167"/>
                    <a:pt x="4323" y="1310"/>
                    <a:pt x="4156" y="1405"/>
                  </a:cubicBezTo>
                  <a:lnTo>
                    <a:pt x="2466" y="2381"/>
                  </a:lnTo>
                  <a:cubicBezTo>
                    <a:pt x="2299" y="2477"/>
                    <a:pt x="2049" y="2477"/>
                    <a:pt x="1882" y="2381"/>
                  </a:cubicBezTo>
                  <a:lnTo>
                    <a:pt x="168" y="1405"/>
                  </a:lnTo>
                  <a:cubicBezTo>
                    <a:pt x="1" y="1310"/>
                    <a:pt x="1" y="1167"/>
                    <a:pt x="168" y="1072"/>
                  </a:cubicBezTo>
                  <a:lnTo>
                    <a:pt x="1870" y="95"/>
                  </a:lnTo>
                  <a:cubicBezTo>
                    <a:pt x="2025" y="0"/>
                    <a:pt x="2287" y="0"/>
                    <a:pt x="2442"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65;p34"/>
            <p:cNvSpPr/>
            <p:nvPr/>
          </p:nvSpPr>
          <p:spPr>
            <a:xfrm>
              <a:off x="3831725" y="3393325"/>
              <a:ext cx="90200" cy="50700"/>
            </a:xfrm>
            <a:custGeom>
              <a:avLst/>
              <a:gdLst/>
              <a:ahLst/>
              <a:cxnLst/>
              <a:rect l="l" t="t" r="r" b="b"/>
              <a:pathLst>
                <a:path w="3608" h="2028" extrusionOk="0">
                  <a:moveTo>
                    <a:pt x="1447" y="1"/>
                  </a:moveTo>
                  <a:cubicBezTo>
                    <a:pt x="1343" y="1"/>
                    <a:pt x="1238" y="22"/>
                    <a:pt x="1155" y="63"/>
                  </a:cubicBezTo>
                  <a:lnTo>
                    <a:pt x="155" y="647"/>
                  </a:lnTo>
                  <a:cubicBezTo>
                    <a:pt x="0" y="742"/>
                    <a:pt x="0" y="885"/>
                    <a:pt x="155" y="980"/>
                  </a:cubicBezTo>
                  <a:lnTo>
                    <a:pt x="1869" y="1956"/>
                  </a:lnTo>
                  <a:cubicBezTo>
                    <a:pt x="1953" y="2004"/>
                    <a:pt x="2057" y="2028"/>
                    <a:pt x="2161" y="2028"/>
                  </a:cubicBezTo>
                  <a:cubicBezTo>
                    <a:pt x="2265" y="2028"/>
                    <a:pt x="2370" y="2004"/>
                    <a:pt x="2453" y="1956"/>
                  </a:cubicBezTo>
                  <a:lnTo>
                    <a:pt x="3453" y="1373"/>
                  </a:lnTo>
                  <a:cubicBezTo>
                    <a:pt x="3608" y="1290"/>
                    <a:pt x="3608" y="1135"/>
                    <a:pt x="3453" y="1051"/>
                  </a:cubicBezTo>
                  <a:lnTo>
                    <a:pt x="1738" y="63"/>
                  </a:lnTo>
                  <a:cubicBezTo>
                    <a:pt x="1655" y="22"/>
                    <a:pt x="1551" y="1"/>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66;p34"/>
            <p:cNvSpPr/>
            <p:nvPr/>
          </p:nvSpPr>
          <p:spPr>
            <a:xfrm>
              <a:off x="3831725" y="3392800"/>
              <a:ext cx="90200" cy="51825"/>
            </a:xfrm>
            <a:custGeom>
              <a:avLst/>
              <a:gdLst/>
              <a:ahLst/>
              <a:cxnLst/>
              <a:rect l="l" t="t" r="r" b="b"/>
              <a:pathLst>
                <a:path w="3608" h="2073" fill="none" extrusionOk="0">
                  <a:moveTo>
                    <a:pt x="3453" y="1072"/>
                  </a:moveTo>
                  <a:cubicBezTo>
                    <a:pt x="3608" y="1156"/>
                    <a:pt x="3608" y="1311"/>
                    <a:pt x="3453" y="1394"/>
                  </a:cubicBezTo>
                  <a:lnTo>
                    <a:pt x="2453" y="1977"/>
                  </a:lnTo>
                  <a:cubicBezTo>
                    <a:pt x="2286" y="2073"/>
                    <a:pt x="2036" y="2073"/>
                    <a:pt x="1869" y="1977"/>
                  </a:cubicBezTo>
                  <a:lnTo>
                    <a:pt x="155" y="1001"/>
                  </a:lnTo>
                  <a:cubicBezTo>
                    <a:pt x="0" y="906"/>
                    <a:pt x="0" y="763"/>
                    <a:pt x="155" y="668"/>
                  </a:cubicBezTo>
                  <a:lnTo>
                    <a:pt x="1155" y="84"/>
                  </a:lnTo>
                  <a:cubicBezTo>
                    <a:pt x="1322" y="1"/>
                    <a:pt x="1572" y="1"/>
                    <a:pt x="1738"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67;p34"/>
            <p:cNvSpPr/>
            <p:nvPr/>
          </p:nvSpPr>
          <p:spPr>
            <a:xfrm>
              <a:off x="3758800" y="3430525"/>
              <a:ext cx="107775" cy="60600"/>
            </a:xfrm>
            <a:custGeom>
              <a:avLst/>
              <a:gdLst/>
              <a:ahLst/>
              <a:cxnLst/>
              <a:rect l="l" t="t" r="r" b="b"/>
              <a:pathLst>
                <a:path w="4311" h="2424" extrusionOk="0">
                  <a:moveTo>
                    <a:pt x="2149" y="1"/>
                  </a:moveTo>
                  <a:cubicBezTo>
                    <a:pt x="2045" y="1"/>
                    <a:pt x="1941" y="22"/>
                    <a:pt x="1858" y="63"/>
                  </a:cubicBezTo>
                  <a:lnTo>
                    <a:pt x="155" y="1052"/>
                  </a:lnTo>
                  <a:cubicBezTo>
                    <a:pt x="0" y="1135"/>
                    <a:pt x="0" y="1290"/>
                    <a:pt x="155" y="1373"/>
                  </a:cubicBezTo>
                  <a:lnTo>
                    <a:pt x="1869" y="2361"/>
                  </a:lnTo>
                  <a:cubicBezTo>
                    <a:pt x="1953" y="2403"/>
                    <a:pt x="2057" y="2424"/>
                    <a:pt x="2161" y="2424"/>
                  </a:cubicBezTo>
                  <a:cubicBezTo>
                    <a:pt x="2265" y="2424"/>
                    <a:pt x="2369" y="2403"/>
                    <a:pt x="2453" y="2361"/>
                  </a:cubicBezTo>
                  <a:lnTo>
                    <a:pt x="4144" y="1373"/>
                  </a:lnTo>
                  <a:cubicBezTo>
                    <a:pt x="4310" y="1290"/>
                    <a:pt x="4310" y="1135"/>
                    <a:pt x="4144" y="1052"/>
                  </a:cubicBezTo>
                  <a:lnTo>
                    <a:pt x="2441" y="63"/>
                  </a:lnTo>
                  <a:cubicBezTo>
                    <a:pt x="2358" y="22"/>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68;p34"/>
            <p:cNvSpPr/>
            <p:nvPr/>
          </p:nvSpPr>
          <p:spPr>
            <a:xfrm>
              <a:off x="3758800" y="3430025"/>
              <a:ext cx="107775" cy="61625"/>
            </a:xfrm>
            <a:custGeom>
              <a:avLst/>
              <a:gdLst/>
              <a:ahLst/>
              <a:cxnLst/>
              <a:rect l="l" t="t" r="r" b="b"/>
              <a:pathLst>
                <a:path w="4311" h="2465" fill="none" extrusionOk="0">
                  <a:moveTo>
                    <a:pt x="4144" y="1072"/>
                  </a:moveTo>
                  <a:cubicBezTo>
                    <a:pt x="4310" y="1155"/>
                    <a:pt x="4310" y="1310"/>
                    <a:pt x="4144" y="1393"/>
                  </a:cubicBezTo>
                  <a:lnTo>
                    <a:pt x="2453" y="2381"/>
                  </a:lnTo>
                  <a:cubicBezTo>
                    <a:pt x="2286" y="2465"/>
                    <a:pt x="2036" y="2465"/>
                    <a:pt x="1869" y="2381"/>
                  </a:cubicBezTo>
                  <a:lnTo>
                    <a:pt x="155" y="1393"/>
                  </a:lnTo>
                  <a:cubicBezTo>
                    <a:pt x="0" y="1310"/>
                    <a:pt x="0" y="1155"/>
                    <a:pt x="155" y="1072"/>
                  </a:cubicBezTo>
                  <a:lnTo>
                    <a:pt x="1858" y="83"/>
                  </a:lnTo>
                  <a:cubicBezTo>
                    <a:pt x="2024" y="0"/>
                    <a:pt x="2274" y="0"/>
                    <a:pt x="2441"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69;p34"/>
            <p:cNvSpPr/>
            <p:nvPr/>
          </p:nvSpPr>
          <p:spPr>
            <a:xfrm>
              <a:off x="3824275" y="3468125"/>
              <a:ext cx="107775" cy="60725"/>
            </a:xfrm>
            <a:custGeom>
              <a:avLst/>
              <a:gdLst/>
              <a:ahLst/>
              <a:cxnLst/>
              <a:rect l="l" t="t" r="r" b="b"/>
              <a:pathLst>
                <a:path w="4311" h="2429" extrusionOk="0">
                  <a:moveTo>
                    <a:pt x="2150" y="0"/>
                  </a:moveTo>
                  <a:cubicBezTo>
                    <a:pt x="2045" y="0"/>
                    <a:pt x="1941" y="24"/>
                    <a:pt x="1858" y="72"/>
                  </a:cubicBezTo>
                  <a:lnTo>
                    <a:pt x="155" y="1048"/>
                  </a:lnTo>
                  <a:cubicBezTo>
                    <a:pt x="1" y="1143"/>
                    <a:pt x="1" y="1286"/>
                    <a:pt x="155" y="1381"/>
                  </a:cubicBezTo>
                  <a:lnTo>
                    <a:pt x="1870" y="2358"/>
                  </a:lnTo>
                  <a:cubicBezTo>
                    <a:pt x="1953" y="2405"/>
                    <a:pt x="2057" y="2429"/>
                    <a:pt x="2161" y="2429"/>
                  </a:cubicBezTo>
                  <a:cubicBezTo>
                    <a:pt x="2266" y="2429"/>
                    <a:pt x="2370" y="2405"/>
                    <a:pt x="2453" y="2358"/>
                  </a:cubicBezTo>
                  <a:lnTo>
                    <a:pt x="4144" y="1381"/>
                  </a:lnTo>
                  <a:cubicBezTo>
                    <a:pt x="4311" y="1286"/>
                    <a:pt x="4311" y="1143"/>
                    <a:pt x="4144" y="1048"/>
                  </a:cubicBezTo>
                  <a:lnTo>
                    <a:pt x="2441"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70;p34"/>
            <p:cNvSpPr/>
            <p:nvPr/>
          </p:nvSpPr>
          <p:spPr>
            <a:xfrm>
              <a:off x="3824275" y="3467525"/>
              <a:ext cx="107775" cy="61925"/>
            </a:xfrm>
            <a:custGeom>
              <a:avLst/>
              <a:gdLst/>
              <a:ahLst/>
              <a:cxnLst/>
              <a:rect l="l" t="t" r="r" b="b"/>
              <a:pathLst>
                <a:path w="4311" h="2477" fill="none" extrusionOk="0">
                  <a:moveTo>
                    <a:pt x="4144" y="1072"/>
                  </a:moveTo>
                  <a:cubicBezTo>
                    <a:pt x="4311" y="1167"/>
                    <a:pt x="4311" y="1310"/>
                    <a:pt x="4144" y="1405"/>
                  </a:cubicBezTo>
                  <a:lnTo>
                    <a:pt x="2453" y="2382"/>
                  </a:lnTo>
                  <a:cubicBezTo>
                    <a:pt x="2287" y="2477"/>
                    <a:pt x="2036" y="2477"/>
                    <a:pt x="1870" y="2382"/>
                  </a:cubicBezTo>
                  <a:lnTo>
                    <a:pt x="155" y="1405"/>
                  </a:lnTo>
                  <a:cubicBezTo>
                    <a:pt x="1" y="1310"/>
                    <a:pt x="1" y="1167"/>
                    <a:pt x="155" y="1072"/>
                  </a:cubicBezTo>
                  <a:lnTo>
                    <a:pt x="1858" y="96"/>
                  </a:lnTo>
                  <a:cubicBezTo>
                    <a:pt x="2025" y="0"/>
                    <a:pt x="2275"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71;p34"/>
            <p:cNvSpPr/>
            <p:nvPr/>
          </p:nvSpPr>
          <p:spPr>
            <a:xfrm>
              <a:off x="3954050" y="3463650"/>
              <a:ext cx="90525" cy="50625"/>
            </a:xfrm>
            <a:custGeom>
              <a:avLst/>
              <a:gdLst/>
              <a:ahLst/>
              <a:cxnLst/>
              <a:rect l="l" t="t" r="r" b="b"/>
              <a:pathLst>
                <a:path w="3621" h="2025" extrusionOk="0">
                  <a:moveTo>
                    <a:pt x="1447" y="1"/>
                  </a:moveTo>
                  <a:cubicBezTo>
                    <a:pt x="1343" y="1"/>
                    <a:pt x="1239" y="24"/>
                    <a:pt x="1156" y="72"/>
                  </a:cubicBezTo>
                  <a:lnTo>
                    <a:pt x="167" y="643"/>
                  </a:lnTo>
                  <a:cubicBezTo>
                    <a:pt x="1" y="739"/>
                    <a:pt x="1" y="882"/>
                    <a:pt x="167" y="977"/>
                  </a:cubicBezTo>
                  <a:lnTo>
                    <a:pt x="1870" y="1953"/>
                  </a:lnTo>
                  <a:cubicBezTo>
                    <a:pt x="1953" y="2001"/>
                    <a:pt x="2057" y="2025"/>
                    <a:pt x="2162" y="2025"/>
                  </a:cubicBezTo>
                  <a:cubicBezTo>
                    <a:pt x="2266" y="2025"/>
                    <a:pt x="2370" y="2001"/>
                    <a:pt x="2453" y="1953"/>
                  </a:cubicBezTo>
                  <a:lnTo>
                    <a:pt x="3453" y="1382"/>
                  </a:lnTo>
                  <a:cubicBezTo>
                    <a:pt x="3620" y="1286"/>
                    <a:pt x="3620" y="1144"/>
                    <a:pt x="3453" y="1048"/>
                  </a:cubicBezTo>
                  <a:lnTo>
                    <a:pt x="1739" y="72"/>
                  </a:lnTo>
                  <a:cubicBezTo>
                    <a:pt x="1656" y="24"/>
                    <a:pt x="1551" y="1"/>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72;p34"/>
            <p:cNvSpPr/>
            <p:nvPr/>
          </p:nvSpPr>
          <p:spPr>
            <a:xfrm>
              <a:off x="3954050" y="3463050"/>
              <a:ext cx="90525" cy="51825"/>
            </a:xfrm>
            <a:custGeom>
              <a:avLst/>
              <a:gdLst/>
              <a:ahLst/>
              <a:cxnLst/>
              <a:rect l="l" t="t" r="r" b="b"/>
              <a:pathLst>
                <a:path w="3621" h="2073" fill="none" extrusionOk="0">
                  <a:moveTo>
                    <a:pt x="3453" y="1072"/>
                  </a:moveTo>
                  <a:cubicBezTo>
                    <a:pt x="3620" y="1168"/>
                    <a:pt x="3620" y="1310"/>
                    <a:pt x="3453" y="1406"/>
                  </a:cubicBezTo>
                  <a:lnTo>
                    <a:pt x="2453" y="1977"/>
                  </a:lnTo>
                  <a:cubicBezTo>
                    <a:pt x="2287" y="2072"/>
                    <a:pt x="2037" y="2072"/>
                    <a:pt x="1870" y="1977"/>
                  </a:cubicBezTo>
                  <a:lnTo>
                    <a:pt x="167" y="1001"/>
                  </a:lnTo>
                  <a:cubicBezTo>
                    <a:pt x="1" y="906"/>
                    <a:pt x="1" y="763"/>
                    <a:pt x="167" y="667"/>
                  </a:cubicBezTo>
                  <a:lnTo>
                    <a:pt x="1156" y="96"/>
                  </a:lnTo>
                  <a:cubicBezTo>
                    <a:pt x="1322" y="1"/>
                    <a:pt x="1572" y="1"/>
                    <a:pt x="1739"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73;p34"/>
            <p:cNvSpPr/>
            <p:nvPr/>
          </p:nvSpPr>
          <p:spPr>
            <a:xfrm>
              <a:off x="3890050" y="3505925"/>
              <a:ext cx="107775" cy="60825"/>
            </a:xfrm>
            <a:custGeom>
              <a:avLst/>
              <a:gdLst/>
              <a:ahLst/>
              <a:cxnLst/>
              <a:rect l="l" t="t" r="r" b="b"/>
              <a:pathLst>
                <a:path w="4311" h="2433" extrusionOk="0">
                  <a:moveTo>
                    <a:pt x="2150" y="0"/>
                  </a:moveTo>
                  <a:cubicBezTo>
                    <a:pt x="2046" y="0"/>
                    <a:pt x="1942" y="24"/>
                    <a:pt x="1858" y="72"/>
                  </a:cubicBezTo>
                  <a:lnTo>
                    <a:pt x="167" y="1060"/>
                  </a:lnTo>
                  <a:cubicBezTo>
                    <a:pt x="1" y="1143"/>
                    <a:pt x="1" y="1298"/>
                    <a:pt x="167" y="1381"/>
                  </a:cubicBezTo>
                  <a:lnTo>
                    <a:pt x="1870" y="2370"/>
                  </a:lnTo>
                  <a:cubicBezTo>
                    <a:pt x="1953" y="2411"/>
                    <a:pt x="2058" y="2432"/>
                    <a:pt x="2162" y="2432"/>
                  </a:cubicBezTo>
                  <a:cubicBezTo>
                    <a:pt x="2266" y="2432"/>
                    <a:pt x="2370" y="2411"/>
                    <a:pt x="2453" y="2370"/>
                  </a:cubicBezTo>
                  <a:lnTo>
                    <a:pt x="4156" y="1381"/>
                  </a:lnTo>
                  <a:cubicBezTo>
                    <a:pt x="4311" y="1298"/>
                    <a:pt x="4311" y="1143"/>
                    <a:pt x="4156" y="1060"/>
                  </a:cubicBezTo>
                  <a:lnTo>
                    <a:pt x="2442"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74;p34"/>
            <p:cNvSpPr/>
            <p:nvPr/>
          </p:nvSpPr>
          <p:spPr>
            <a:xfrm>
              <a:off x="3890050" y="3505325"/>
              <a:ext cx="107775" cy="61925"/>
            </a:xfrm>
            <a:custGeom>
              <a:avLst/>
              <a:gdLst/>
              <a:ahLst/>
              <a:cxnLst/>
              <a:rect l="l" t="t" r="r" b="b"/>
              <a:pathLst>
                <a:path w="4311" h="2477" fill="none" extrusionOk="0">
                  <a:moveTo>
                    <a:pt x="4156" y="1084"/>
                  </a:moveTo>
                  <a:cubicBezTo>
                    <a:pt x="4311" y="1167"/>
                    <a:pt x="4311" y="1322"/>
                    <a:pt x="4156" y="1405"/>
                  </a:cubicBezTo>
                  <a:lnTo>
                    <a:pt x="2453" y="2394"/>
                  </a:lnTo>
                  <a:cubicBezTo>
                    <a:pt x="2287" y="2477"/>
                    <a:pt x="2037" y="2477"/>
                    <a:pt x="1870" y="2394"/>
                  </a:cubicBezTo>
                  <a:lnTo>
                    <a:pt x="167" y="1405"/>
                  </a:lnTo>
                  <a:cubicBezTo>
                    <a:pt x="1" y="1322"/>
                    <a:pt x="1" y="1167"/>
                    <a:pt x="167" y="1084"/>
                  </a:cubicBezTo>
                  <a:lnTo>
                    <a:pt x="1858" y="96"/>
                  </a:lnTo>
                  <a:cubicBezTo>
                    <a:pt x="2025" y="0"/>
                    <a:pt x="2275" y="0"/>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75;p34"/>
            <p:cNvSpPr/>
            <p:nvPr/>
          </p:nvSpPr>
          <p:spPr>
            <a:xfrm>
              <a:off x="4021325" y="3502650"/>
              <a:ext cx="90500" cy="50700"/>
            </a:xfrm>
            <a:custGeom>
              <a:avLst/>
              <a:gdLst/>
              <a:ahLst/>
              <a:cxnLst/>
              <a:rect l="l" t="t" r="r" b="b"/>
              <a:pathLst>
                <a:path w="3620" h="2028" extrusionOk="0">
                  <a:moveTo>
                    <a:pt x="1447" y="0"/>
                  </a:moveTo>
                  <a:cubicBezTo>
                    <a:pt x="1343" y="0"/>
                    <a:pt x="1239" y="24"/>
                    <a:pt x="1155" y="72"/>
                  </a:cubicBezTo>
                  <a:lnTo>
                    <a:pt x="167" y="655"/>
                  </a:lnTo>
                  <a:cubicBezTo>
                    <a:pt x="0" y="738"/>
                    <a:pt x="0" y="893"/>
                    <a:pt x="167" y="977"/>
                  </a:cubicBezTo>
                  <a:lnTo>
                    <a:pt x="1870" y="1965"/>
                  </a:lnTo>
                  <a:cubicBezTo>
                    <a:pt x="1953" y="2006"/>
                    <a:pt x="2060" y="2027"/>
                    <a:pt x="2166" y="2027"/>
                  </a:cubicBezTo>
                  <a:cubicBezTo>
                    <a:pt x="2272" y="2027"/>
                    <a:pt x="2376" y="2006"/>
                    <a:pt x="2453" y="1965"/>
                  </a:cubicBezTo>
                  <a:lnTo>
                    <a:pt x="3453" y="1381"/>
                  </a:lnTo>
                  <a:cubicBezTo>
                    <a:pt x="3620" y="1286"/>
                    <a:pt x="3620" y="1143"/>
                    <a:pt x="3453" y="1048"/>
                  </a:cubicBezTo>
                  <a:lnTo>
                    <a:pt x="1739" y="72"/>
                  </a:lnTo>
                  <a:cubicBezTo>
                    <a:pt x="1655" y="24"/>
                    <a:pt x="1551" y="0"/>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76;p34"/>
            <p:cNvSpPr/>
            <p:nvPr/>
          </p:nvSpPr>
          <p:spPr>
            <a:xfrm>
              <a:off x="4021325" y="3502050"/>
              <a:ext cx="90500" cy="51825"/>
            </a:xfrm>
            <a:custGeom>
              <a:avLst/>
              <a:gdLst/>
              <a:ahLst/>
              <a:cxnLst/>
              <a:rect l="l" t="t" r="r" b="b"/>
              <a:pathLst>
                <a:path w="3620" h="2073" fill="none" extrusionOk="0">
                  <a:moveTo>
                    <a:pt x="3453" y="1072"/>
                  </a:moveTo>
                  <a:cubicBezTo>
                    <a:pt x="3620" y="1167"/>
                    <a:pt x="3620" y="1310"/>
                    <a:pt x="3453" y="1405"/>
                  </a:cubicBezTo>
                  <a:lnTo>
                    <a:pt x="2453" y="1989"/>
                  </a:lnTo>
                  <a:cubicBezTo>
                    <a:pt x="2298" y="2072"/>
                    <a:pt x="2036" y="2072"/>
                    <a:pt x="1870" y="1989"/>
                  </a:cubicBezTo>
                  <a:lnTo>
                    <a:pt x="167" y="1001"/>
                  </a:lnTo>
                  <a:cubicBezTo>
                    <a:pt x="0" y="917"/>
                    <a:pt x="0" y="762"/>
                    <a:pt x="167" y="679"/>
                  </a:cubicBezTo>
                  <a:lnTo>
                    <a:pt x="1155" y="96"/>
                  </a:lnTo>
                  <a:cubicBezTo>
                    <a:pt x="1322" y="0"/>
                    <a:pt x="1572" y="0"/>
                    <a:pt x="1739"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77;p34"/>
            <p:cNvSpPr/>
            <p:nvPr/>
          </p:nvSpPr>
          <p:spPr>
            <a:xfrm>
              <a:off x="3958225" y="3545500"/>
              <a:ext cx="107775" cy="60750"/>
            </a:xfrm>
            <a:custGeom>
              <a:avLst/>
              <a:gdLst/>
              <a:ahLst/>
              <a:cxnLst/>
              <a:rect l="l" t="t" r="r" b="b"/>
              <a:pathLst>
                <a:path w="4311" h="2430" extrusionOk="0">
                  <a:moveTo>
                    <a:pt x="2149" y="1"/>
                  </a:moveTo>
                  <a:cubicBezTo>
                    <a:pt x="2045" y="1"/>
                    <a:pt x="1941" y="25"/>
                    <a:pt x="1858" y="72"/>
                  </a:cubicBezTo>
                  <a:lnTo>
                    <a:pt x="155" y="1048"/>
                  </a:lnTo>
                  <a:cubicBezTo>
                    <a:pt x="0" y="1144"/>
                    <a:pt x="0" y="1287"/>
                    <a:pt x="155" y="1382"/>
                  </a:cubicBezTo>
                  <a:lnTo>
                    <a:pt x="1870" y="2358"/>
                  </a:lnTo>
                  <a:cubicBezTo>
                    <a:pt x="1953" y="2406"/>
                    <a:pt x="2057" y="2430"/>
                    <a:pt x="2161" y="2430"/>
                  </a:cubicBezTo>
                  <a:cubicBezTo>
                    <a:pt x="2265" y="2430"/>
                    <a:pt x="2370" y="2406"/>
                    <a:pt x="2453" y="2358"/>
                  </a:cubicBezTo>
                  <a:lnTo>
                    <a:pt x="4144" y="1382"/>
                  </a:lnTo>
                  <a:cubicBezTo>
                    <a:pt x="4310" y="1287"/>
                    <a:pt x="4310" y="1144"/>
                    <a:pt x="4144" y="1048"/>
                  </a:cubicBezTo>
                  <a:lnTo>
                    <a:pt x="2441" y="72"/>
                  </a:lnTo>
                  <a:cubicBezTo>
                    <a:pt x="2358" y="25"/>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78;p34"/>
            <p:cNvSpPr/>
            <p:nvPr/>
          </p:nvSpPr>
          <p:spPr>
            <a:xfrm>
              <a:off x="3958225" y="3544900"/>
              <a:ext cx="107775" cy="61950"/>
            </a:xfrm>
            <a:custGeom>
              <a:avLst/>
              <a:gdLst/>
              <a:ahLst/>
              <a:cxnLst/>
              <a:rect l="l" t="t" r="r" b="b"/>
              <a:pathLst>
                <a:path w="4311" h="2478" fill="none" extrusionOk="0">
                  <a:moveTo>
                    <a:pt x="4144" y="1072"/>
                  </a:moveTo>
                  <a:cubicBezTo>
                    <a:pt x="4310" y="1168"/>
                    <a:pt x="4310" y="1311"/>
                    <a:pt x="4144" y="1406"/>
                  </a:cubicBezTo>
                  <a:lnTo>
                    <a:pt x="2453" y="2382"/>
                  </a:lnTo>
                  <a:cubicBezTo>
                    <a:pt x="2286" y="2477"/>
                    <a:pt x="2036" y="2477"/>
                    <a:pt x="1870" y="2382"/>
                  </a:cubicBezTo>
                  <a:lnTo>
                    <a:pt x="155" y="1406"/>
                  </a:lnTo>
                  <a:cubicBezTo>
                    <a:pt x="0" y="1311"/>
                    <a:pt x="0" y="1168"/>
                    <a:pt x="155" y="1072"/>
                  </a:cubicBezTo>
                  <a:lnTo>
                    <a:pt x="1858" y="96"/>
                  </a:lnTo>
                  <a:cubicBezTo>
                    <a:pt x="2024" y="1"/>
                    <a:pt x="2274"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79;p34"/>
            <p:cNvSpPr/>
            <p:nvPr/>
          </p:nvSpPr>
          <p:spPr>
            <a:xfrm>
              <a:off x="4087400" y="3541050"/>
              <a:ext cx="90525" cy="50625"/>
            </a:xfrm>
            <a:custGeom>
              <a:avLst/>
              <a:gdLst/>
              <a:ahLst/>
              <a:cxnLst/>
              <a:rect l="l" t="t" r="r" b="b"/>
              <a:pathLst>
                <a:path w="3621" h="2025" extrusionOk="0">
                  <a:moveTo>
                    <a:pt x="1459" y="0"/>
                  </a:moveTo>
                  <a:cubicBezTo>
                    <a:pt x="1355" y="0"/>
                    <a:pt x="1251" y="24"/>
                    <a:pt x="1167" y="72"/>
                  </a:cubicBezTo>
                  <a:lnTo>
                    <a:pt x="167" y="643"/>
                  </a:lnTo>
                  <a:cubicBezTo>
                    <a:pt x="1" y="738"/>
                    <a:pt x="1" y="881"/>
                    <a:pt x="167" y="976"/>
                  </a:cubicBezTo>
                  <a:lnTo>
                    <a:pt x="1882" y="1953"/>
                  </a:lnTo>
                  <a:cubicBezTo>
                    <a:pt x="1965" y="2000"/>
                    <a:pt x="2069" y="2024"/>
                    <a:pt x="2174" y="2024"/>
                  </a:cubicBezTo>
                  <a:cubicBezTo>
                    <a:pt x="2278" y="2024"/>
                    <a:pt x="2382" y="2000"/>
                    <a:pt x="2465" y="1953"/>
                  </a:cubicBezTo>
                  <a:lnTo>
                    <a:pt x="3465" y="1381"/>
                  </a:lnTo>
                  <a:cubicBezTo>
                    <a:pt x="3620" y="1286"/>
                    <a:pt x="3620" y="1143"/>
                    <a:pt x="3465" y="1048"/>
                  </a:cubicBezTo>
                  <a:lnTo>
                    <a:pt x="1751" y="72"/>
                  </a:lnTo>
                  <a:cubicBezTo>
                    <a:pt x="1668" y="24"/>
                    <a:pt x="1563" y="0"/>
                    <a:pt x="1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80;p34"/>
            <p:cNvSpPr/>
            <p:nvPr/>
          </p:nvSpPr>
          <p:spPr>
            <a:xfrm>
              <a:off x="4087400" y="3540450"/>
              <a:ext cx="90525" cy="51825"/>
            </a:xfrm>
            <a:custGeom>
              <a:avLst/>
              <a:gdLst/>
              <a:ahLst/>
              <a:cxnLst/>
              <a:rect l="l" t="t" r="r" b="b"/>
              <a:pathLst>
                <a:path w="3621" h="2073" fill="none" extrusionOk="0">
                  <a:moveTo>
                    <a:pt x="3465" y="1072"/>
                  </a:moveTo>
                  <a:cubicBezTo>
                    <a:pt x="3620" y="1167"/>
                    <a:pt x="3620" y="1310"/>
                    <a:pt x="3465" y="1405"/>
                  </a:cubicBezTo>
                  <a:lnTo>
                    <a:pt x="2465" y="1977"/>
                  </a:lnTo>
                  <a:cubicBezTo>
                    <a:pt x="2299" y="2072"/>
                    <a:pt x="2049" y="2072"/>
                    <a:pt x="1882" y="1977"/>
                  </a:cubicBezTo>
                  <a:lnTo>
                    <a:pt x="167" y="1000"/>
                  </a:lnTo>
                  <a:cubicBezTo>
                    <a:pt x="1" y="905"/>
                    <a:pt x="1" y="762"/>
                    <a:pt x="167" y="667"/>
                  </a:cubicBezTo>
                  <a:lnTo>
                    <a:pt x="1167" y="96"/>
                  </a:lnTo>
                  <a:cubicBezTo>
                    <a:pt x="1334" y="0"/>
                    <a:pt x="1584" y="0"/>
                    <a:pt x="175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81;p34"/>
            <p:cNvSpPr/>
            <p:nvPr/>
          </p:nvSpPr>
          <p:spPr>
            <a:xfrm>
              <a:off x="4024000" y="3583525"/>
              <a:ext cx="107775" cy="60600"/>
            </a:xfrm>
            <a:custGeom>
              <a:avLst/>
              <a:gdLst/>
              <a:ahLst/>
              <a:cxnLst/>
              <a:rect l="l" t="t" r="r" b="b"/>
              <a:pathLst>
                <a:path w="4311" h="2424" extrusionOk="0">
                  <a:moveTo>
                    <a:pt x="2150" y="1"/>
                  </a:moveTo>
                  <a:cubicBezTo>
                    <a:pt x="2046" y="1"/>
                    <a:pt x="1941" y="22"/>
                    <a:pt x="1858" y="63"/>
                  </a:cubicBezTo>
                  <a:lnTo>
                    <a:pt x="155" y="1051"/>
                  </a:lnTo>
                  <a:cubicBezTo>
                    <a:pt x="1" y="1135"/>
                    <a:pt x="1" y="1290"/>
                    <a:pt x="155" y="1373"/>
                  </a:cubicBezTo>
                  <a:lnTo>
                    <a:pt x="1870" y="2361"/>
                  </a:lnTo>
                  <a:cubicBezTo>
                    <a:pt x="1953" y="2403"/>
                    <a:pt x="2057" y="2424"/>
                    <a:pt x="2162" y="2424"/>
                  </a:cubicBezTo>
                  <a:cubicBezTo>
                    <a:pt x="2266" y="2424"/>
                    <a:pt x="2370" y="2403"/>
                    <a:pt x="2453" y="2361"/>
                  </a:cubicBezTo>
                  <a:lnTo>
                    <a:pt x="4156" y="1373"/>
                  </a:lnTo>
                  <a:cubicBezTo>
                    <a:pt x="4311" y="1290"/>
                    <a:pt x="4311" y="1135"/>
                    <a:pt x="4156" y="1051"/>
                  </a:cubicBezTo>
                  <a:lnTo>
                    <a:pt x="2441" y="63"/>
                  </a:lnTo>
                  <a:cubicBezTo>
                    <a:pt x="2358" y="22"/>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82;p34"/>
            <p:cNvSpPr/>
            <p:nvPr/>
          </p:nvSpPr>
          <p:spPr>
            <a:xfrm>
              <a:off x="4024000" y="3583000"/>
              <a:ext cx="107775" cy="61650"/>
            </a:xfrm>
            <a:custGeom>
              <a:avLst/>
              <a:gdLst/>
              <a:ahLst/>
              <a:cxnLst/>
              <a:rect l="l" t="t" r="r" b="b"/>
              <a:pathLst>
                <a:path w="4311" h="2466" fill="none" extrusionOk="0">
                  <a:moveTo>
                    <a:pt x="4156" y="1072"/>
                  </a:moveTo>
                  <a:cubicBezTo>
                    <a:pt x="4311" y="1156"/>
                    <a:pt x="4311" y="1311"/>
                    <a:pt x="4156" y="1394"/>
                  </a:cubicBezTo>
                  <a:lnTo>
                    <a:pt x="2453" y="2382"/>
                  </a:lnTo>
                  <a:cubicBezTo>
                    <a:pt x="2287" y="2466"/>
                    <a:pt x="2037" y="2466"/>
                    <a:pt x="1870" y="2382"/>
                  </a:cubicBezTo>
                  <a:lnTo>
                    <a:pt x="155" y="1394"/>
                  </a:lnTo>
                  <a:cubicBezTo>
                    <a:pt x="1" y="1311"/>
                    <a:pt x="1" y="1156"/>
                    <a:pt x="155" y="1072"/>
                  </a:cubicBezTo>
                  <a:lnTo>
                    <a:pt x="1858" y="84"/>
                  </a:lnTo>
                  <a:cubicBezTo>
                    <a:pt x="2025" y="1"/>
                    <a:pt x="2275"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83;p34"/>
            <p:cNvSpPr/>
            <p:nvPr/>
          </p:nvSpPr>
          <p:spPr>
            <a:xfrm>
              <a:off x="4152600" y="3578550"/>
              <a:ext cx="90500" cy="50700"/>
            </a:xfrm>
            <a:custGeom>
              <a:avLst/>
              <a:gdLst/>
              <a:ahLst/>
              <a:cxnLst/>
              <a:rect l="l" t="t" r="r" b="b"/>
              <a:pathLst>
                <a:path w="3620" h="2028" extrusionOk="0">
                  <a:moveTo>
                    <a:pt x="1454" y="0"/>
                  </a:moveTo>
                  <a:cubicBezTo>
                    <a:pt x="1348" y="0"/>
                    <a:pt x="1244" y="24"/>
                    <a:pt x="1167" y="72"/>
                  </a:cubicBezTo>
                  <a:lnTo>
                    <a:pt x="167" y="643"/>
                  </a:lnTo>
                  <a:cubicBezTo>
                    <a:pt x="0" y="739"/>
                    <a:pt x="0" y="893"/>
                    <a:pt x="167" y="977"/>
                  </a:cubicBezTo>
                  <a:lnTo>
                    <a:pt x="1881" y="1965"/>
                  </a:lnTo>
                  <a:cubicBezTo>
                    <a:pt x="1965" y="2007"/>
                    <a:pt x="2069" y="2027"/>
                    <a:pt x="2172" y="2027"/>
                  </a:cubicBezTo>
                  <a:cubicBezTo>
                    <a:pt x="2274" y="2027"/>
                    <a:pt x="2375" y="2007"/>
                    <a:pt x="2453" y="1965"/>
                  </a:cubicBezTo>
                  <a:lnTo>
                    <a:pt x="3453" y="1381"/>
                  </a:lnTo>
                  <a:cubicBezTo>
                    <a:pt x="3620" y="1286"/>
                    <a:pt x="3620" y="1143"/>
                    <a:pt x="3453" y="1048"/>
                  </a:cubicBezTo>
                  <a:lnTo>
                    <a:pt x="1750" y="72"/>
                  </a:lnTo>
                  <a:cubicBezTo>
                    <a:pt x="1667" y="24"/>
                    <a:pt x="1560"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84;p34"/>
            <p:cNvSpPr/>
            <p:nvPr/>
          </p:nvSpPr>
          <p:spPr>
            <a:xfrm>
              <a:off x="4152600" y="3577950"/>
              <a:ext cx="90500" cy="51825"/>
            </a:xfrm>
            <a:custGeom>
              <a:avLst/>
              <a:gdLst/>
              <a:ahLst/>
              <a:cxnLst/>
              <a:rect l="l" t="t" r="r" b="b"/>
              <a:pathLst>
                <a:path w="3620" h="2073" fill="none" extrusionOk="0">
                  <a:moveTo>
                    <a:pt x="3453" y="1072"/>
                  </a:moveTo>
                  <a:cubicBezTo>
                    <a:pt x="3620" y="1167"/>
                    <a:pt x="3620" y="1310"/>
                    <a:pt x="3453" y="1405"/>
                  </a:cubicBezTo>
                  <a:lnTo>
                    <a:pt x="2453" y="1989"/>
                  </a:lnTo>
                  <a:cubicBezTo>
                    <a:pt x="2298" y="2072"/>
                    <a:pt x="2048" y="2072"/>
                    <a:pt x="1881" y="1989"/>
                  </a:cubicBezTo>
                  <a:lnTo>
                    <a:pt x="167" y="1001"/>
                  </a:lnTo>
                  <a:cubicBezTo>
                    <a:pt x="0" y="917"/>
                    <a:pt x="0" y="763"/>
                    <a:pt x="167" y="667"/>
                  </a:cubicBezTo>
                  <a:lnTo>
                    <a:pt x="1167" y="96"/>
                  </a:lnTo>
                  <a:cubicBezTo>
                    <a:pt x="1322" y="1"/>
                    <a:pt x="1584" y="1"/>
                    <a:pt x="1750"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85;p34"/>
            <p:cNvSpPr/>
            <p:nvPr/>
          </p:nvSpPr>
          <p:spPr>
            <a:xfrm>
              <a:off x="4089475" y="3621025"/>
              <a:ext cx="107800" cy="60600"/>
            </a:xfrm>
            <a:custGeom>
              <a:avLst/>
              <a:gdLst/>
              <a:ahLst/>
              <a:cxnLst/>
              <a:rect l="l" t="t" r="r" b="b"/>
              <a:pathLst>
                <a:path w="4312" h="2424" extrusionOk="0">
                  <a:moveTo>
                    <a:pt x="2150" y="1"/>
                  </a:moveTo>
                  <a:cubicBezTo>
                    <a:pt x="2046" y="1"/>
                    <a:pt x="1942" y="22"/>
                    <a:pt x="1858" y="63"/>
                  </a:cubicBezTo>
                  <a:lnTo>
                    <a:pt x="156" y="1052"/>
                  </a:lnTo>
                  <a:cubicBezTo>
                    <a:pt x="1" y="1135"/>
                    <a:pt x="1" y="1290"/>
                    <a:pt x="156" y="1373"/>
                  </a:cubicBezTo>
                  <a:lnTo>
                    <a:pt x="1870" y="2361"/>
                  </a:lnTo>
                  <a:cubicBezTo>
                    <a:pt x="1954" y="2403"/>
                    <a:pt x="2058" y="2424"/>
                    <a:pt x="2162" y="2424"/>
                  </a:cubicBezTo>
                  <a:cubicBezTo>
                    <a:pt x="2266" y="2424"/>
                    <a:pt x="2370" y="2403"/>
                    <a:pt x="2454" y="2361"/>
                  </a:cubicBezTo>
                  <a:lnTo>
                    <a:pt x="4156" y="1373"/>
                  </a:lnTo>
                  <a:cubicBezTo>
                    <a:pt x="4311" y="1290"/>
                    <a:pt x="4311" y="1135"/>
                    <a:pt x="4156" y="1052"/>
                  </a:cubicBezTo>
                  <a:lnTo>
                    <a:pt x="2442" y="63"/>
                  </a:lnTo>
                  <a:cubicBezTo>
                    <a:pt x="2358" y="22"/>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86;p34"/>
            <p:cNvSpPr/>
            <p:nvPr/>
          </p:nvSpPr>
          <p:spPr>
            <a:xfrm>
              <a:off x="4089475" y="3620525"/>
              <a:ext cx="107800" cy="61625"/>
            </a:xfrm>
            <a:custGeom>
              <a:avLst/>
              <a:gdLst/>
              <a:ahLst/>
              <a:cxnLst/>
              <a:rect l="l" t="t" r="r" b="b"/>
              <a:pathLst>
                <a:path w="4312" h="2465" fill="none" extrusionOk="0">
                  <a:moveTo>
                    <a:pt x="4156" y="1072"/>
                  </a:moveTo>
                  <a:cubicBezTo>
                    <a:pt x="4311" y="1155"/>
                    <a:pt x="4311" y="1310"/>
                    <a:pt x="4156" y="1393"/>
                  </a:cubicBezTo>
                  <a:lnTo>
                    <a:pt x="2454" y="2381"/>
                  </a:lnTo>
                  <a:cubicBezTo>
                    <a:pt x="2287" y="2465"/>
                    <a:pt x="2037" y="2465"/>
                    <a:pt x="1870" y="2381"/>
                  </a:cubicBezTo>
                  <a:lnTo>
                    <a:pt x="156" y="1393"/>
                  </a:lnTo>
                  <a:cubicBezTo>
                    <a:pt x="1" y="1310"/>
                    <a:pt x="1" y="1155"/>
                    <a:pt x="156" y="1072"/>
                  </a:cubicBezTo>
                  <a:lnTo>
                    <a:pt x="1858" y="83"/>
                  </a:lnTo>
                  <a:cubicBezTo>
                    <a:pt x="2025" y="0"/>
                    <a:pt x="2275" y="0"/>
                    <a:pt x="2442"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87;p34"/>
            <p:cNvSpPr/>
            <p:nvPr/>
          </p:nvSpPr>
          <p:spPr>
            <a:xfrm>
              <a:off x="4155275" y="3659425"/>
              <a:ext cx="108075" cy="60600"/>
            </a:xfrm>
            <a:custGeom>
              <a:avLst/>
              <a:gdLst/>
              <a:ahLst/>
              <a:cxnLst/>
              <a:rect l="l" t="t" r="r" b="b"/>
              <a:pathLst>
                <a:path w="4323" h="2424" extrusionOk="0">
                  <a:moveTo>
                    <a:pt x="2149" y="1"/>
                  </a:moveTo>
                  <a:cubicBezTo>
                    <a:pt x="2045" y="1"/>
                    <a:pt x="1941" y="22"/>
                    <a:pt x="1858" y="63"/>
                  </a:cubicBezTo>
                  <a:lnTo>
                    <a:pt x="167" y="1052"/>
                  </a:lnTo>
                  <a:cubicBezTo>
                    <a:pt x="0" y="1135"/>
                    <a:pt x="0" y="1290"/>
                    <a:pt x="167" y="1373"/>
                  </a:cubicBezTo>
                  <a:lnTo>
                    <a:pt x="1870" y="2361"/>
                  </a:lnTo>
                  <a:cubicBezTo>
                    <a:pt x="1953" y="2403"/>
                    <a:pt x="2060" y="2424"/>
                    <a:pt x="2166" y="2424"/>
                  </a:cubicBezTo>
                  <a:cubicBezTo>
                    <a:pt x="2271" y="2424"/>
                    <a:pt x="2376" y="2403"/>
                    <a:pt x="2453" y="2361"/>
                  </a:cubicBezTo>
                  <a:lnTo>
                    <a:pt x="4156" y="1373"/>
                  </a:lnTo>
                  <a:cubicBezTo>
                    <a:pt x="4322" y="1290"/>
                    <a:pt x="4322" y="1135"/>
                    <a:pt x="4156" y="1052"/>
                  </a:cubicBezTo>
                  <a:lnTo>
                    <a:pt x="2441" y="63"/>
                  </a:lnTo>
                  <a:cubicBezTo>
                    <a:pt x="2358" y="22"/>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88;p34"/>
            <p:cNvSpPr/>
            <p:nvPr/>
          </p:nvSpPr>
          <p:spPr>
            <a:xfrm>
              <a:off x="4155275" y="3658925"/>
              <a:ext cx="108075" cy="61625"/>
            </a:xfrm>
            <a:custGeom>
              <a:avLst/>
              <a:gdLst/>
              <a:ahLst/>
              <a:cxnLst/>
              <a:rect l="l" t="t" r="r" b="b"/>
              <a:pathLst>
                <a:path w="4323" h="2465" fill="none" extrusionOk="0">
                  <a:moveTo>
                    <a:pt x="4156" y="1072"/>
                  </a:moveTo>
                  <a:cubicBezTo>
                    <a:pt x="4322" y="1155"/>
                    <a:pt x="4322" y="1310"/>
                    <a:pt x="4156" y="1393"/>
                  </a:cubicBezTo>
                  <a:lnTo>
                    <a:pt x="2453" y="2381"/>
                  </a:lnTo>
                  <a:cubicBezTo>
                    <a:pt x="2298" y="2465"/>
                    <a:pt x="2036" y="2465"/>
                    <a:pt x="1870" y="2381"/>
                  </a:cubicBezTo>
                  <a:lnTo>
                    <a:pt x="167" y="1393"/>
                  </a:lnTo>
                  <a:cubicBezTo>
                    <a:pt x="0" y="1310"/>
                    <a:pt x="0" y="1155"/>
                    <a:pt x="167" y="1072"/>
                  </a:cubicBezTo>
                  <a:lnTo>
                    <a:pt x="1858" y="83"/>
                  </a:lnTo>
                  <a:cubicBezTo>
                    <a:pt x="2024" y="0"/>
                    <a:pt x="2274" y="0"/>
                    <a:pt x="2441"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89;p34"/>
            <p:cNvSpPr/>
            <p:nvPr/>
          </p:nvSpPr>
          <p:spPr>
            <a:xfrm>
              <a:off x="4295175" y="3660925"/>
              <a:ext cx="90500" cy="50475"/>
            </a:xfrm>
            <a:custGeom>
              <a:avLst/>
              <a:gdLst/>
              <a:ahLst/>
              <a:cxnLst/>
              <a:rect l="l" t="t" r="r" b="b"/>
              <a:pathLst>
                <a:path w="3620" h="2019" extrusionOk="0">
                  <a:moveTo>
                    <a:pt x="1447" y="0"/>
                  </a:moveTo>
                  <a:cubicBezTo>
                    <a:pt x="1343" y="0"/>
                    <a:pt x="1238" y="21"/>
                    <a:pt x="1155" y="63"/>
                  </a:cubicBezTo>
                  <a:lnTo>
                    <a:pt x="167" y="646"/>
                  </a:lnTo>
                  <a:cubicBezTo>
                    <a:pt x="0" y="730"/>
                    <a:pt x="0" y="884"/>
                    <a:pt x="167" y="968"/>
                  </a:cubicBezTo>
                  <a:lnTo>
                    <a:pt x="1869" y="1956"/>
                  </a:lnTo>
                  <a:cubicBezTo>
                    <a:pt x="1953" y="1998"/>
                    <a:pt x="2060" y="2018"/>
                    <a:pt x="2166" y="2018"/>
                  </a:cubicBezTo>
                  <a:cubicBezTo>
                    <a:pt x="2271" y="2018"/>
                    <a:pt x="2375" y="1998"/>
                    <a:pt x="2453" y="1956"/>
                  </a:cubicBezTo>
                  <a:lnTo>
                    <a:pt x="3453" y="1373"/>
                  </a:lnTo>
                  <a:cubicBezTo>
                    <a:pt x="3620" y="1289"/>
                    <a:pt x="3620" y="1134"/>
                    <a:pt x="3453" y="1051"/>
                  </a:cubicBezTo>
                  <a:lnTo>
                    <a:pt x="1739" y="63"/>
                  </a:lnTo>
                  <a:cubicBezTo>
                    <a:pt x="1655" y="21"/>
                    <a:pt x="1551" y="0"/>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90;p34"/>
            <p:cNvSpPr/>
            <p:nvPr/>
          </p:nvSpPr>
          <p:spPr>
            <a:xfrm>
              <a:off x="4295175" y="3660400"/>
              <a:ext cx="90500" cy="51525"/>
            </a:xfrm>
            <a:custGeom>
              <a:avLst/>
              <a:gdLst/>
              <a:ahLst/>
              <a:cxnLst/>
              <a:rect l="l" t="t" r="r" b="b"/>
              <a:pathLst>
                <a:path w="3620" h="2061" fill="none" extrusionOk="0">
                  <a:moveTo>
                    <a:pt x="3453" y="1072"/>
                  </a:moveTo>
                  <a:cubicBezTo>
                    <a:pt x="3620" y="1155"/>
                    <a:pt x="3620" y="1310"/>
                    <a:pt x="3453" y="1394"/>
                  </a:cubicBezTo>
                  <a:lnTo>
                    <a:pt x="2453" y="1977"/>
                  </a:lnTo>
                  <a:cubicBezTo>
                    <a:pt x="2298" y="2060"/>
                    <a:pt x="2036" y="2060"/>
                    <a:pt x="1869" y="1977"/>
                  </a:cubicBezTo>
                  <a:lnTo>
                    <a:pt x="167" y="989"/>
                  </a:lnTo>
                  <a:cubicBezTo>
                    <a:pt x="0" y="905"/>
                    <a:pt x="0" y="751"/>
                    <a:pt x="167" y="667"/>
                  </a:cubicBezTo>
                  <a:lnTo>
                    <a:pt x="1155" y="84"/>
                  </a:lnTo>
                  <a:cubicBezTo>
                    <a:pt x="1322" y="1"/>
                    <a:pt x="1572" y="1"/>
                    <a:pt x="1739"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91;p34"/>
            <p:cNvSpPr/>
            <p:nvPr/>
          </p:nvSpPr>
          <p:spPr>
            <a:xfrm>
              <a:off x="4222550" y="3698425"/>
              <a:ext cx="108075" cy="60600"/>
            </a:xfrm>
            <a:custGeom>
              <a:avLst/>
              <a:gdLst/>
              <a:ahLst/>
              <a:cxnLst/>
              <a:rect l="l" t="t" r="r" b="b"/>
              <a:pathLst>
                <a:path w="4323" h="2424" extrusionOk="0">
                  <a:moveTo>
                    <a:pt x="2149" y="1"/>
                  </a:moveTo>
                  <a:cubicBezTo>
                    <a:pt x="2045" y="1"/>
                    <a:pt x="1941" y="21"/>
                    <a:pt x="1857" y="63"/>
                  </a:cubicBezTo>
                  <a:lnTo>
                    <a:pt x="167" y="1051"/>
                  </a:lnTo>
                  <a:cubicBezTo>
                    <a:pt x="0" y="1135"/>
                    <a:pt x="0" y="1289"/>
                    <a:pt x="167" y="1373"/>
                  </a:cubicBezTo>
                  <a:lnTo>
                    <a:pt x="1881" y="2361"/>
                  </a:lnTo>
                  <a:cubicBezTo>
                    <a:pt x="1959" y="2403"/>
                    <a:pt x="2063" y="2423"/>
                    <a:pt x="2167" y="2423"/>
                  </a:cubicBezTo>
                  <a:cubicBezTo>
                    <a:pt x="2271" y="2423"/>
                    <a:pt x="2375" y="2403"/>
                    <a:pt x="2453" y="2361"/>
                  </a:cubicBezTo>
                  <a:lnTo>
                    <a:pt x="4155" y="1373"/>
                  </a:lnTo>
                  <a:cubicBezTo>
                    <a:pt x="4322" y="1289"/>
                    <a:pt x="4322" y="1135"/>
                    <a:pt x="4155" y="1051"/>
                  </a:cubicBezTo>
                  <a:lnTo>
                    <a:pt x="2441" y="63"/>
                  </a:lnTo>
                  <a:cubicBezTo>
                    <a:pt x="2358" y="21"/>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92;p34"/>
            <p:cNvSpPr/>
            <p:nvPr/>
          </p:nvSpPr>
          <p:spPr>
            <a:xfrm>
              <a:off x="4222550" y="3697900"/>
              <a:ext cx="108075" cy="61650"/>
            </a:xfrm>
            <a:custGeom>
              <a:avLst/>
              <a:gdLst/>
              <a:ahLst/>
              <a:cxnLst/>
              <a:rect l="l" t="t" r="r" b="b"/>
              <a:pathLst>
                <a:path w="4323" h="2466" fill="none" extrusionOk="0">
                  <a:moveTo>
                    <a:pt x="4155" y="1072"/>
                  </a:moveTo>
                  <a:cubicBezTo>
                    <a:pt x="4322" y="1156"/>
                    <a:pt x="4322" y="1310"/>
                    <a:pt x="4155" y="1394"/>
                  </a:cubicBezTo>
                  <a:lnTo>
                    <a:pt x="2453" y="2382"/>
                  </a:lnTo>
                  <a:cubicBezTo>
                    <a:pt x="2298" y="2465"/>
                    <a:pt x="2036" y="2465"/>
                    <a:pt x="1881" y="2382"/>
                  </a:cubicBezTo>
                  <a:lnTo>
                    <a:pt x="167" y="1394"/>
                  </a:lnTo>
                  <a:cubicBezTo>
                    <a:pt x="0" y="1310"/>
                    <a:pt x="0" y="1156"/>
                    <a:pt x="167" y="1072"/>
                  </a:cubicBezTo>
                  <a:lnTo>
                    <a:pt x="1857"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93;p34"/>
            <p:cNvSpPr/>
            <p:nvPr/>
          </p:nvSpPr>
          <p:spPr>
            <a:xfrm>
              <a:off x="4362450" y="3699925"/>
              <a:ext cx="90500" cy="50700"/>
            </a:xfrm>
            <a:custGeom>
              <a:avLst/>
              <a:gdLst/>
              <a:ahLst/>
              <a:cxnLst/>
              <a:rect l="l" t="t" r="r" b="b"/>
              <a:pathLst>
                <a:path w="3620" h="2028" extrusionOk="0">
                  <a:moveTo>
                    <a:pt x="1454" y="0"/>
                  </a:moveTo>
                  <a:cubicBezTo>
                    <a:pt x="1348" y="0"/>
                    <a:pt x="1244" y="21"/>
                    <a:pt x="1167" y="63"/>
                  </a:cubicBezTo>
                  <a:lnTo>
                    <a:pt x="167" y="646"/>
                  </a:lnTo>
                  <a:cubicBezTo>
                    <a:pt x="0" y="741"/>
                    <a:pt x="0" y="884"/>
                    <a:pt x="167" y="979"/>
                  </a:cubicBezTo>
                  <a:lnTo>
                    <a:pt x="1881" y="1956"/>
                  </a:lnTo>
                  <a:cubicBezTo>
                    <a:pt x="1965" y="2003"/>
                    <a:pt x="2069" y="2027"/>
                    <a:pt x="2173" y="2027"/>
                  </a:cubicBezTo>
                  <a:cubicBezTo>
                    <a:pt x="2277" y="2027"/>
                    <a:pt x="2381" y="2003"/>
                    <a:pt x="2465" y="1956"/>
                  </a:cubicBezTo>
                  <a:lnTo>
                    <a:pt x="3453" y="1372"/>
                  </a:lnTo>
                  <a:cubicBezTo>
                    <a:pt x="3620" y="1289"/>
                    <a:pt x="3620" y="1134"/>
                    <a:pt x="3453" y="1051"/>
                  </a:cubicBezTo>
                  <a:lnTo>
                    <a:pt x="1750" y="63"/>
                  </a:lnTo>
                  <a:cubicBezTo>
                    <a:pt x="1667" y="21"/>
                    <a:pt x="1560"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94;p34"/>
            <p:cNvSpPr/>
            <p:nvPr/>
          </p:nvSpPr>
          <p:spPr>
            <a:xfrm>
              <a:off x="4362450" y="3699400"/>
              <a:ext cx="90500" cy="51800"/>
            </a:xfrm>
            <a:custGeom>
              <a:avLst/>
              <a:gdLst/>
              <a:ahLst/>
              <a:cxnLst/>
              <a:rect l="l" t="t" r="r" b="b"/>
              <a:pathLst>
                <a:path w="3620" h="2072" fill="none" extrusionOk="0">
                  <a:moveTo>
                    <a:pt x="3453" y="1072"/>
                  </a:moveTo>
                  <a:cubicBezTo>
                    <a:pt x="3620" y="1155"/>
                    <a:pt x="3620" y="1310"/>
                    <a:pt x="3453" y="1393"/>
                  </a:cubicBezTo>
                  <a:lnTo>
                    <a:pt x="2465" y="1977"/>
                  </a:lnTo>
                  <a:cubicBezTo>
                    <a:pt x="2298" y="2072"/>
                    <a:pt x="2048" y="2072"/>
                    <a:pt x="1881" y="1977"/>
                  </a:cubicBezTo>
                  <a:lnTo>
                    <a:pt x="167" y="1000"/>
                  </a:lnTo>
                  <a:cubicBezTo>
                    <a:pt x="0" y="905"/>
                    <a:pt x="0" y="762"/>
                    <a:pt x="167" y="667"/>
                  </a:cubicBezTo>
                  <a:lnTo>
                    <a:pt x="1167" y="84"/>
                  </a:lnTo>
                  <a:cubicBezTo>
                    <a:pt x="1322" y="0"/>
                    <a:pt x="1584" y="0"/>
                    <a:pt x="1750"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95;p34"/>
            <p:cNvSpPr/>
            <p:nvPr/>
          </p:nvSpPr>
          <p:spPr>
            <a:xfrm>
              <a:off x="4288925" y="3736300"/>
              <a:ext cx="107775" cy="60750"/>
            </a:xfrm>
            <a:custGeom>
              <a:avLst/>
              <a:gdLst/>
              <a:ahLst/>
              <a:cxnLst/>
              <a:rect l="l" t="t" r="r" b="b"/>
              <a:pathLst>
                <a:path w="4311" h="2430" extrusionOk="0">
                  <a:moveTo>
                    <a:pt x="2149" y="1"/>
                  </a:moveTo>
                  <a:cubicBezTo>
                    <a:pt x="2045" y="1"/>
                    <a:pt x="1941" y="24"/>
                    <a:pt x="1858" y="72"/>
                  </a:cubicBezTo>
                  <a:lnTo>
                    <a:pt x="155" y="1048"/>
                  </a:lnTo>
                  <a:cubicBezTo>
                    <a:pt x="0" y="1144"/>
                    <a:pt x="0" y="1287"/>
                    <a:pt x="155" y="1382"/>
                  </a:cubicBezTo>
                  <a:lnTo>
                    <a:pt x="1869" y="2358"/>
                  </a:lnTo>
                  <a:cubicBezTo>
                    <a:pt x="1953" y="2406"/>
                    <a:pt x="2057" y="2430"/>
                    <a:pt x="2161" y="2430"/>
                  </a:cubicBezTo>
                  <a:cubicBezTo>
                    <a:pt x="2265" y="2430"/>
                    <a:pt x="2370" y="2406"/>
                    <a:pt x="2453" y="2358"/>
                  </a:cubicBezTo>
                  <a:lnTo>
                    <a:pt x="4144" y="1382"/>
                  </a:lnTo>
                  <a:cubicBezTo>
                    <a:pt x="4310" y="1287"/>
                    <a:pt x="4310" y="1144"/>
                    <a:pt x="4144" y="1048"/>
                  </a:cubicBezTo>
                  <a:lnTo>
                    <a:pt x="2441" y="72"/>
                  </a:lnTo>
                  <a:cubicBezTo>
                    <a:pt x="2358" y="24"/>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96;p34"/>
            <p:cNvSpPr/>
            <p:nvPr/>
          </p:nvSpPr>
          <p:spPr>
            <a:xfrm>
              <a:off x="4288925" y="3735700"/>
              <a:ext cx="107775" cy="61950"/>
            </a:xfrm>
            <a:custGeom>
              <a:avLst/>
              <a:gdLst/>
              <a:ahLst/>
              <a:cxnLst/>
              <a:rect l="l" t="t" r="r" b="b"/>
              <a:pathLst>
                <a:path w="4311" h="2478" fill="none" extrusionOk="0">
                  <a:moveTo>
                    <a:pt x="4144" y="1072"/>
                  </a:moveTo>
                  <a:cubicBezTo>
                    <a:pt x="4310" y="1168"/>
                    <a:pt x="4310" y="1311"/>
                    <a:pt x="4144" y="1406"/>
                  </a:cubicBezTo>
                  <a:lnTo>
                    <a:pt x="2453" y="2382"/>
                  </a:lnTo>
                  <a:cubicBezTo>
                    <a:pt x="2286" y="2477"/>
                    <a:pt x="2036" y="2477"/>
                    <a:pt x="1869" y="2382"/>
                  </a:cubicBezTo>
                  <a:lnTo>
                    <a:pt x="155" y="1406"/>
                  </a:lnTo>
                  <a:cubicBezTo>
                    <a:pt x="0" y="1311"/>
                    <a:pt x="0" y="1168"/>
                    <a:pt x="155" y="1072"/>
                  </a:cubicBezTo>
                  <a:lnTo>
                    <a:pt x="1858" y="96"/>
                  </a:lnTo>
                  <a:cubicBezTo>
                    <a:pt x="2024" y="1"/>
                    <a:pt x="2274"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97;p34"/>
            <p:cNvSpPr/>
            <p:nvPr/>
          </p:nvSpPr>
          <p:spPr>
            <a:xfrm>
              <a:off x="4428825" y="3737800"/>
              <a:ext cx="90200" cy="50700"/>
            </a:xfrm>
            <a:custGeom>
              <a:avLst/>
              <a:gdLst/>
              <a:ahLst/>
              <a:cxnLst/>
              <a:rect l="l" t="t" r="r" b="b"/>
              <a:pathLst>
                <a:path w="3608" h="2028" extrusionOk="0">
                  <a:moveTo>
                    <a:pt x="1447" y="0"/>
                  </a:moveTo>
                  <a:cubicBezTo>
                    <a:pt x="1343" y="0"/>
                    <a:pt x="1238" y="24"/>
                    <a:pt x="1155" y="72"/>
                  </a:cubicBezTo>
                  <a:lnTo>
                    <a:pt x="155" y="655"/>
                  </a:lnTo>
                  <a:cubicBezTo>
                    <a:pt x="0" y="738"/>
                    <a:pt x="0" y="893"/>
                    <a:pt x="155" y="976"/>
                  </a:cubicBezTo>
                  <a:lnTo>
                    <a:pt x="1869" y="1965"/>
                  </a:lnTo>
                  <a:cubicBezTo>
                    <a:pt x="1953" y="2006"/>
                    <a:pt x="2057" y="2027"/>
                    <a:pt x="2161" y="2027"/>
                  </a:cubicBezTo>
                  <a:cubicBezTo>
                    <a:pt x="2265" y="2027"/>
                    <a:pt x="2369" y="2006"/>
                    <a:pt x="2453" y="1965"/>
                  </a:cubicBezTo>
                  <a:lnTo>
                    <a:pt x="3453" y="1381"/>
                  </a:lnTo>
                  <a:cubicBezTo>
                    <a:pt x="3608" y="1286"/>
                    <a:pt x="3608" y="1143"/>
                    <a:pt x="3453" y="1048"/>
                  </a:cubicBezTo>
                  <a:lnTo>
                    <a:pt x="1738" y="72"/>
                  </a:lnTo>
                  <a:cubicBezTo>
                    <a:pt x="1655" y="24"/>
                    <a:pt x="1551" y="0"/>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98;p34"/>
            <p:cNvSpPr/>
            <p:nvPr/>
          </p:nvSpPr>
          <p:spPr>
            <a:xfrm>
              <a:off x="4428825" y="3737200"/>
              <a:ext cx="90200" cy="51825"/>
            </a:xfrm>
            <a:custGeom>
              <a:avLst/>
              <a:gdLst/>
              <a:ahLst/>
              <a:cxnLst/>
              <a:rect l="l" t="t" r="r" b="b"/>
              <a:pathLst>
                <a:path w="3608" h="2073" fill="none" extrusionOk="0">
                  <a:moveTo>
                    <a:pt x="3453" y="1072"/>
                  </a:moveTo>
                  <a:cubicBezTo>
                    <a:pt x="3608" y="1167"/>
                    <a:pt x="3608" y="1310"/>
                    <a:pt x="3453" y="1405"/>
                  </a:cubicBezTo>
                  <a:lnTo>
                    <a:pt x="2453" y="1989"/>
                  </a:lnTo>
                  <a:cubicBezTo>
                    <a:pt x="2286" y="2072"/>
                    <a:pt x="2036" y="2072"/>
                    <a:pt x="1869" y="1989"/>
                  </a:cubicBezTo>
                  <a:lnTo>
                    <a:pt x="155" y="1000"/>
                  </a:lnTo>
                  <a:cubicBezTo>
                    <a:pt x="0" y="917"/>
                    <a:pt x="0" y="762"/>
                    <a:pt x="155" y="679"/>
                  </a:cubicBezTo>
                  <a:lnTo>
                    <a:pt x="1155" y="96"/>
                  </a:lnTo>
                  <a:cubicBezTo>
                    <a:pt x="1322" y="0"/>
                    <a:pt x="1572" y="0"/>
                    <a:pt x="1738"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599;p34"/>
            <p:cNvSpPr/>
            <p:nvPr/>
          </p:nvSpPr>
          <p:spPr>
            <a:xfrm>
              <a:off x="4353800" y="3773800"/>
              <a:ext cx="108075" cy="60825"/>
            </a:xfrm>
            <a:custGeom>
              <a:avLst/>
              <a:gdLst/>
              <a:ahLst/>
              <a:cxnLst/>
              <a:rect l="l" t="t" r="r" b="b"/>
              <a:pathLst>
                <a:path w="4323" h="2433" extrusionOk="0">
                  <a:moveTo>
                    <a:pt x="2156" y="1"/>
                  </a:moveTo>
                  <a:cubicBezTo>
                    <a:pt x="2052" y="1"/>
                    <a:pt x="1947" y="25"/>
                    <a:pt x="1870" y="72"/>
                  </a:cubicBezTo>
                  <a:lnTo>
                    <a:pt x="167" y="1060"/>
                  </a:lnTo>
                  <a:cubicBezTo>
                    <a:pt x="1" y="1144"/>
                    <a:pt x="1" y="1299"/>
                    <a:pt x="167" y="1382"/>
                  </a:cubicBezTo>
                  <a:lnTo>
                    <a:pt x="1882" y="2370"/>
                  </a:lnTo>
                  <a:cubicBezTo>
                    <a:pt x="1965" y="2412"/>
                    <a:pt x="2069" y="2433"/>
                    <a:pt x="2174" y="2433"/>
                  </a:cubicBezTo>
                  <a:cubicBezTo>
                    <a:pt x="2278" y="2433"/>
                    <a:pt x="2382" y="2412"/>
                    <a:pt x="2465" y="2370"/>
                  </a:cubicBezTo>
                  <a:lnTo>
                    <a:pt x="4156" y="1382"/>
                  </a:lnTo>
                  <a:cubicBezTo>
                    <a:pt x="4323" y="1299"/>
                    <a:pt x="4323" y="1144"/>
                    <a:pt x="4156" y="1060"/>
                  </a:cubicBezTo>
                  <a:lnTo>
                    <a:pt x="2442" y="72"/>
                  </a:lnTo>
                  <a:cubicBezTo>
                    <a:pt x="2364" y="25"/>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00;p34"/>
            <p:cNvSpPr/>
            <p:nvPr/>
          </p:nvSpPr>
          <p:spPr>
            <a:xfrm>
              <a:off x="4353800" y="3773225"/>
              <a:ext cx="108075" cy="61925"/>
            </a:xfrm>
            <a:custGeom>
              <a:avLst/>
              <a:gdLst/>
              <a:ahLst/>
              <a:cxnLst/>
              <a:rect l="l" t="t" r="r" b="b"/>
              <a:pathLst>
                <a:path w="4323" h="2477" fill="none" extrusionOk="0">
                  <a:moveTo>
                    <a:pt x="4156" y="1083"/>
                  </a:moveTo>
                  <a:cubicBezTo>
                    <a:pt x="4323" y="1167"/>
                    <a:pt x="4323" y="1322"/>
                    <a:pt x="4156" y="1405"/>
                  </a:cubicBezTo>
                  <a:lnTo>
                    <a:pt x="2465" y="2393"/>
                  </a:lnTo>
                  <a:cubicBezTo>
                    <a:pt x="2299" y="2477"/>
                    <a:pt x="2049" y="2477"/>
                    <a:pt x="1882" y="2393"/>
                  </a:cubicBezTo>
                  <a:lnTo>
                    <a:pt x="167" y="1405"/>
                  </a:lnTo>
                  <a:cubicBezTo>
                    <a:pt x="1" y="1322"/>
                    <a:pt x="1" y="1167"/>
                    <a:pt x="167" y="1083"/>
                  </a:cubicBezTo>
                  <a:lnTo>
                    <a:pt x="1870" y="95"/>
                  </a:lnTo>
                  <a:cubicBezTo>
                    <a:pt x="2025" y="0"/>
                    <a:pt x="2287" y="0"/>
                    <a:pt x="2442"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01;p34"/>
            <p:cNvSpPr/>
            <p:nvPr/>
          </p:nvSpPr>
          <p:spPr>
            <a:xfrm>
              <a:off x="4494000" y="3775525"/>
              <a:ext cx="90225" cy="50475"/>
            </a:xfrm>
            <a:custGeom>
              <a:avLst/>
              <a:gdLst/>
              <a:ahLst/>
              <a:cxnLst/>
              <a:rect l="l" t="t" r="r" b="b"/>
              <a:pathLst>
                <a:path w="3609" h="2019" extrusionOk="0">
                  <a:moveTo>
                    <a:pt x="1447" y="0"/>
                  </a:moveTo>
                  <a:cubicBezTo>
                    <a:pt x="1343" y="0"/>
                    <a:pt x="1239" y="21"/>
                    <a:pt x="1155" y="63"/>
                  </a:cubicBezTo>
                  <a:lnTo>
                    <a:pt x="155" y="646"/>
                  </a:lnTo>
                  <a:cubicBezTo>
                    <a:pt x="1" y="730"/>
                    <a:pt x="1" y="884"/>
                    <a:pt x="155" y="968"/>
                  </a:cubicBezTo>
                  <a:lnTo>
                    <a:pt x="1870" y="1956"/>
                  </a:lnTo>
                  <a:cubicBezTo>
                    <a:pt x="1953" y="1998"/>
                    <a:pt x="2057" y="2018"/>
                    <a:pt x="2162" y="2018"/>
                  </a:cubicBezTo>
                  <a:cubicBezTo>
                    <a:pt x="2266" y="2018"/>
                    <a:pt x="2370" y="1998"/>
                    <a:pt x="2453" y="1956"/>
                  </a:cubicBezTo>
                  <a:lnTo>
                    <a:pt x="3453" y="1372"/>
                  </a:lnTo>
                  <a:cubicBezTo>
                    <a:pt x="3608" y="1289"/>
                    <a:pt x="3608" y="1134"/>
                    <a:pt x="3453" y="1051"/>
                  </a:cubicBezTo>
                  <a:lnTo>
                    <a:pt x="1739" y="63"/>
                  </a:lnTo>
                  <a:cubicBezTo>
                    <a:pt x="1656" y="21"/>
                    <a:pt x="1551" y="0"/>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02;p34"/>
            <p:cNvSpPr/>
            <p:nvPr/>
          </p:nvSpPr>
          <p:spPr>
            <a:xfrm>
              <a:off x="4494000" y="3775000"/>
              <a:ext cx="90225" cy="51525"/>
            </a:xfrm>
            <a:custGeom>
              <a:avLst/>
              <a:gdLst/>
              <a:ahLst/>
              <a:cxnLst/>
              <a:rect l="l" t="t" r="r" b="b"/>
              <a:pathLst>
                <a:path w="3609" h="2061" fill="none" extrusionOk="0">
                  <a:moveTo>
                    <a:pt x="3453" y="1072"/>
                  </a:moveTo>
                  <a:cubicBezTo>
                    <a:pt x="3608" y="1155"/>
                    <a:pt x="3608" y="1310"/>
                    <a:pt x="3453" y="1393"/>
                  </a:cubicBezTo>
                  <a:lnTo>
                    <a:pt x="2453" y="1977"/>
                  </a:lnTo>
                  <a:cubicBezTo>
                    <a:pt x="2287" y="2060"/>
                    <a:pt x="2037" y="2060"/>
                    <a:pt x="1870" y="1977"/>
                  </a:cubicBezTo>
                  <a:lnTo>
                    <a:pt x="155" y="989"/>
                  </a:lnTo>
                  <a:cubicBezTo>
                    <a:pt x="1" y="905"/>
                    <a:pt x="1" y="751"/>
                    <a:pt x="155" y="667"/>
                  </a:cubicBezTo>
                  <a:lnTo>
                    <a:pt x="1155" y="84"/>
                  </a:lnTo>
                  <a:cubicBezTo>
                    <a:pt x="1322" y="0"/>
                    <a:pt x="1572" y="0"/>
                    <a:pt x="1739"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03;p34"/>
            <p:cNvSpPr/>
            <p:nvPr/>
          </p:nvSpPr>
          <p:spPr>
            <a:xfrm>
              <a:off x="4419875" y="3812200"/>
              <a:ext cx="107775" cy="60750"/>
            </a:xfrm>
            <a:custGeom>
              <a:avLst/>
              <a:gdLst/>
              <a:ahLst/>
              <a:cxnLst/>
              <a:rect l="l" t="t" r="r" b="b"/>
              <a:pathLst>
                <a:path w="4311" h="2430" extrusionOk="0">
                  <a:moveTo>
                    <a:pt x="2150" y="1"/>
                  </a:moveTo>
                  <a:cubicBezTo>
                    <a:pt x="2046" y="1"/>
                    <a:pt x="1942" y="25"/>
                    <a:pt x="1858" y="72"/>
                  </a:cubicBezTo>
                  <a:lnTo>
                    <a:pt x="156" y="1048"/>
                  </a:lnTo>
                  <a:cubicBezTo>
                    <a:pt x="1" y="1144"/>
                    <a:pt x="1" y="1287"/>
                    <a:pt x="156" y="1382"/>
                  </a:cubicBezTo>
                  <a:lnTo>
                    <a:pt x="1870" y="2358"/>
                  </a:lnTo>
                  <a:cubicBezTo>
                    <a:pt x="1954" y="2406"/>
                    <a:pt x="2058" y="2430"/>
                    <a:pt x="2162" y="2430"/>
                  </a:cubicBezTo>
                  <a:cubicBezTo>
                    <a:pt x="2266" y="2430"/>
                    <a:pt x="2370" y="2406"/>
                    <a:pt x="2454" y="2358"/>
                  </a:cubicBezTo>
                  <a:lnTo>
                    <a:pt x="4156" y="1382"/>
                  </a:lnTo>
                  <a:cubicBezTo>
                    <a:pt x="4311" y="1287"/>
                    <a:pt x="4311" y="1144"/>
                    <a:pt x="4156" y="1048"/>
                  </a:cubicBezTo>
                  <a:lnTo>
                    <a:pt x="2442" y="72"/>
                  </a:lnTo>
                  <a:cubicBezTo>
                    <a:pt x="2358" y="25"/>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04;p34"/>
            <p:cNvSpPr/>
            <p:nvPr/>
          </p:nvSpPr>
          <p:spPr>
            <a:xfrm>
              <a:off x="4419875" y="3811600"/>
              <a:ext cx="107775" cy="61950"/>
            </a:xfrm>
            <a:custGeom>
              <a:avLst/>
              <a:gdLst/>
              <a:ahLst/>
              <a:cxnLst/>
              <a:rect l="l" t="t" r="r" b="b"/>
              <a:pathLst>
                <a:path w="4311" h="2478" fill="none" extrusionOk="0">
                  <a:moveTo>
                    <a:pt x="4156" y="1072"/>
                  </a:moveTo>
                  <a:cubicBezTo>
                    <a:pt x="4311" y="1168"/>
                    <a:pt x="4311" y="1311"/>
                    <a:pt x="4156" y="1406"/>
                  </a:cubicBezTo>
                  <a:lnTo>
                    <a:pt x="2454" y="2382"/>
                  </a:lnTo>
                  <a:cubicBezTo>
                    <a:pt x="2287" y="2477"/>
                    <a:pt x="2037" y="2477"/>
                    <a:pt x="1870" y="2382"/>
                  </a:cubicBezTo>
                  <a:lnTo>
                    <a:pt x="156" y="1406"/>
                  </a:lnTo>
                  <a:cubicBezTo>
                    <a:pt x="1" y="1311"/>
                    <a:pt x="1" y="1168"/>
                    <a:pt x="156"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05;p34"/>
            <p:cNvSpPr/>
            <p:nvPr/>
          </p:nvSpPr>
          <p:spPr>
            <a:xfrm>
              <a:off x="3357250" y="3280600"/>
              <a:ext cx="144975" cy="82250"/>
            </a:xfrm>
            <a:custGeom>
              <a:avLst/>
              <a:gdLst/>
              <a:ahLst/>
              <a:cxnLst/>
              <a:rect l="l" t="t" r="r" b="b"/>
              <a:pathLst>
                <a:path w="5799" h="3290" extrusionOk="0">
                  <a:moveTo>
                    <a:pt x="2150" y="0"/>
                  </a:moveTo>
                  <a:cubicBezTo>
                    <a:pt x="2046" y="0"/>
                    <a:pt x="1941" y="24"/>
                    <a:pt x="1858" y="72"/>
                  </a:cubicBezTo>
                  <a:lnTo>
                    <a:pt x="167" y="1048"/>
                  </a:lnTo>
                  <a:cubicBezTo>
                    <a:pt x="1" y="1143"/>
                    <a:pt x="1" y="1286"/>
                    <a:pt x="167" y="1381"/>
                  </a:cubicBezTo>
                  <a:lnTo>
                    <a:pt x="3358" y="3227"/>
                  </a:lnTo>
                  <a:cubicBezTo>
                    <a:pt x="3442" y="3268"/>
                    <a:pt x="3546" y="3289"/>
                    <a:pt x="3650" y="3289"/>
                  </a:cubicBezTo>
                  <a:cubicBezTo>
                    <a:pt x="3754" y="3289"/>
                    <a:pt x="3858" y="3268"/>
                    <a:pt x="3942" y="3227"/>
                  </a:cubicBezTo>
                  <a:lnTo>
                    <a:pt x="5644" y="2239"/>
                  </a:lnTo>
                  <a:cubicBezTo>
                    <a:pt x="5799" y="2155"/>
                    <a:pt x="5799" y="2000"/>
                    <a:pt x="5644" y="1917"/>
                  </a:cubicBezTo>
                  <a:lnTo>
                    <a:pt x="2441"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06;p34"/>
            <p:cNvSpPr/>
            <p:nvPr/>
          </p:nvSpPr>
          <p:spPr>
            <a:xfrm>
              <a:off x="3357250" y="3280000"/>
              <a:ext cx="144975" cy="83375"/>
            </a:xfrm>
            <a:custGeom>
              <a:avLst/>
              <a:gdLst/>
              <a:ahLst/>
              <a:cxnLst/>
              <a:rect l="l" t="t" r="r" b="b"/>
              <a:pathLst>
                <a:path w="5799" h="3335" fill="none" extrusionOk="0">
                  <a:moveTo>
                    <a:pt x="5644" y="1941"/>
                  </a:moveTo>
                  <a:cubicBezTo>
                    <a:pt x="5799" y="2024"/>
                    <a:pt x="5799" y="2179"/>
                    <a:pt x="5644" y="2263"/>
                  </a:cubicBezTo>
                  <a:lnTo>
                    <a:pt x="3942" y="3251"/>
                  </a:lnTo>
                  <a:cubicBezTo>
                    <a:pt x="3775" y="3334"/>
                    <a:pt x="3525" y="3334"/>
                    <a:pt x="3358" y="3251"/>
                  </a:cubicBezTo>
                  <a:lnTo>
                    <a:pt x="167" y="1405"/>
                  </a:lnTo>
                  <a:cubicBezTo>
                    <a:pt x="1" y="1310"/>
                    <a:pt x="1" y="1167"/>
                    <a:pt x="167" y="1072"/>
                  </a:cubicBezTo>
                  <a:lnTo>
                    <a:pt x="1858" y="96"/>
                  </a:lnTo>
                  <a:cubicBezTo>
                    <a:pt x="2025" y="0"/>
                    <a:pt x="2275"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07;p34"/>
            <p:cNvSpPr/>
            <p:nvPr/>
          </p:nvSpPr>
          <p:spPr>
            <a:xfrm>
              <a:off x="3464100" y="3342200"/>
              <a:ext cx="107775" cy="60825"/>
            </a:xfrm>
            <a:custGeom>
              <a:avLst/>
              <a:gdLst/>
              <a:ahLst/>
              <a:cxnLst/>
              <a:rect l="l" t="t" r="r" b="b"/>
              <a:pathLst>
                <a:path w="4311" h="2433" extrusionOk="0">
                  <a:moveTo>
                    <a:pt x="2150" y="1"/>
                  </a:moveTo>
                  <a:cubicBezTo>
                    <a:pt x="2046" y="1"/>
                    <a:pt x="1942" y="25"/>
                    <a:pt x="1858" y="72"/>
                  </a:cubicBezTo>
                  <a:lnTo>
                    <a:pt x="156" y="1060"/>
                  </a:lnTo>
                  <a:cubicBezTo>
                    <a:pt x="1" y="1144"/>
                    <a:pt x="1" y="1299"/>
                    <a:pt x="156" y="1382"/>
                  </a:cubicBezTo>
                  <a:lnTo>
                    <a:pt x="1870" y="2370"/>
                  </a:lnTo>
                  <a:cubicBezTo>
                    <a:pt x="1954" y="2412"/>
                    <a:pt x="2058" y="2433"/>
                    <a:pt x="2162" y="2433"/>
                  </a:cubicBezTo>
                  <a:cubicBezTo>
                    <a:pt x="2266" y="2433"/>
                    <a:pt x="2370" y="2412"/>
                    <a:pt x="2454" y="2370"/>
                  </a:cubicBezTo>
                  <a:lnTo>
                    <a:pt x="4144" y="1382"/>
                  </a:lnTo>
                  <a:cubicBezTo>
                    <a:pt x="4311" y="1299"/>
                    <a:pt x="4311" y="1144"/>
                    <a:pt x="4144" y="1060"/>
                  </a:cubicBezTo>
                  <a:lnTo>
                    <a:pt x="2442" y="72"/>
                  </a:lnTo>
                  <a:cubicBezTo>
                    <a:pt x="2358" y="25"/>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08;p34"/>
            <p:cNvSpPr/>
            <p:nvPr/>
          </p:nvSpPr>
          <p:spPr>
            <a:xfrm>
              <a:off x="3464100" y="3341600"/>
              <a:ext cx="107775" cy="61950"/>
            </a:xfrm>
            <a:custGeom>
              <a:avLst/>
              <a:gdLst/>
              <a:ahLst/>
              <a:cxnLst/>
              <a:rect l="l" t="t" r="r" b="b"/>
              <a:pathLst>
                <a:path w="4311" h="2478" fill="none" extrusionOk="0">
                  <a:moveTo>
                    <a:pt x="4144" y="1084"/>
                  </a:moveTo>
                  <a:cubicBezTo>
                    <a:pt x="4311" y="1168"/>
                    <a:pt x="4311" y="1323"/>
                    <a:pt x="4144" y="1406"/>
                  </a:cubicBezTo>
                  <a:lnTo>
                    <a:pt x="2454" y="2394"/>
                  </a:lnTo>
                  <a:cubicBezTo>
                    <a:pt x="2287" y="2477"/>
                    <a:pt x="2037" y="2477"/>
                    <a:pt x="1870" y="2394"/>
                  </a:cubicBezTo>
                  <a:lnTo>
                    <a:pt x="156" y="1406"/>
                  </a:lnTo>
                  <a:cubicBezTo>
                    <a:pt x="1" y="1323"/>
                    <a:pt x="1" y="1168"/>
                    <a:pt x="156" y="1084"/>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09;p34"/>
            <p:cNvSpPr/>
            <p:nvPr/>
          </p:nvSpPr>
          <p:spPr>
            <a:xfrm>
              <a:off x="3529000" y="3379925"/>
              <a:ext cx="108075" cy="60600"/>
            </a:xfrm>
            <a:custGeom>
              <a:avLst/>
              <a:gdLst/>
              <a:ahLst/>
              <a:cxnLst/>
              <a:rect l="l" t="t" r="r" b="b"/>
              <a:pathLst>
                <a:path w="4323" h="2424" extrusionOk="0">
                  <a:moveTo>
                    <a:pt x="2156" y="1"/>
                  </a:moveTo>
                  <a:cubicBezTo>
                    <a:pt x="2051" y="1"/>
                    <a:pt x="1947" y="22"/>
                    <a:pt x="1870" y="63"/>
                  </a:cubicBezTo>
                  <a:lnTo>
                    <a:pt x="167" y="1052"/>
                  </a:lnTo>
                  <a:cubicBezTo>
                    <a:pt x="1" y="1135"/>
                    <a:pt x="1" y="1290"/>
                    <a:pt x="167" y="1373"/>
                  </a:cubicBezTo>
                  <a:lnTo>
                    <a:pt x="1882" y="2361"/>
                  </a:lnTo>
                  <a:cubicBezTo>
                    <a:pt x="1965" y="2403"/>
                    <a:pt x="2069" y="2424"/>
                    <a:pt x="2173" y="2424"/>
                  </a:cubicBezTo>
                  <a:cubicBezTo>
                    <a:pt x="2278" y="2424"/>
                    <a:pt x="2382" y="2403"/>
                    <a:pt x="2465" y="2361"/>
                  </a:cubicBezTo>
                  <a:lnTo>
                    <a:pt x="4156" y="1373"/>
                  </a:lnTo>
                  <a:cubicBezTo>
                    <a:pt x="4322" y="1290"/>
                    <a:pt x="4322" y="1135"/>
                    <a:pt x="4156" y="1052"/>
                  </a:cubicBezTo>
                  <a:lnTo>
                    <a:pt x="2441" y="63"/>
                  </a:lnTo>
                  <a:cubicBezTo>
                    <a:pt x="2364" y="22"/>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610;p34"/>
            <p:cNvSpPr/>
            <p:nvPr/>
          </p:nvSpPr>
          <p:spPr>
            <a:xfrm>
              <a:off x="3529000" y="3379425"/>
              <a:ext cx="108075" cy="61625"/>
            </a:xfrm>
            <a:custGeom>
              <a:avLst/>
              <a:gdLst/>
              <a:ahLst/>
              <a:cxnLst/>
              <a:rect l="l" t="t" r="r" b="b"/>
              <a:pathLst>
                <a:path w="4323" h="2465" fill="none" extrusionOk="0">
                  <a:moveTo>
                    <a:pt x="4156" y="1072"/>
                  </a:moveTo>
                  <a:cubicBezTo>
                    <a:pt x="4322" y="1155"/>
                    <a:pt x="4322" y="1310"/>
                    <a:pt x="4156" y="1393"/>
                  </a:cubicBezTo>
                  <a:lnTo>
                    <a:pt x="2465" y="2381"/>
                  </a:lnTo>
                  <a:cubicBezTo>
                    <a:pt x="2298" y="2465"/>
                    <a:pt x="2048" y="2465"/>
                    <a:pt x="1882" y="2381"/>
                  </a:cubicBezTo>
                  <a:lnTo>
                    <a:pt x="167" y="1393"/>
                  </a:lnTo>
                  <a:cubicBezTo>
                    <a:pt x="1" y="1310"/>
                    <a:pt x="1" y="1155"/>
                    <a:pt x="167" y="1072"/>
                  </a:cubicBezTo>
                  <a:lnTo>
                    <a:pt x="1870" y="83"/>
                  </a:lnTo>
                  <a:cubicBezTo>
                    <a:pt x="2025" y="0"/>
                    <a:pt x="2287" y="0"/>
                    <a:pt x="2441"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611;p34"/>
            <p:cNvSpPr/>
            <p:nvPr/>
          </p:nvSpPr>
          <p:spPr>
            <a:xfrm>
              <a:off x="3595075" y="3418325"/>
              <a:ext cx="107775" cy="60600"/>
            </a:xfrm>
            <a:custGeom>
              <a:avLst/>
              <a:gdLst/>
              <a:ahLst/>
              <a:cxnLst/>
              <a:rect l="l" t="t" r="r" b="b"/>
              <a:pathLst>
                <a:path w="4311" h="2424" extrusionOk="0">
                  <a:moveTo>
                    <a:pt x="2150" y="1"/>
                  </a:moveTo>
                  <a:cubicBezTo>
                    <a:pt x="2046" y="1"/>
                    <a:pt x="1941" y="22"/>
                    <a:pt x="1858" y="63"/>
                  </a:cubicBezTo>
                  <a:lnTo>
                    <a:pt x="155" y="1052"/>
                  </a:lnTo>
                  <a:cubicBezTo>
                    <a:pt x="1" y="1135"/>
                    <a:pt x="1" y="1290"/>
                    <a:pt x="155" y="1373"/>
                  </a:cubicBezTo>
                  <a:lnTo>
                    <a:pt x="1870" y="2361"/>
                  </a:lnTo>
                  <a:cubicBezTo>
                    <a:pt x="1953" y="2403"/>
                    <a:pt x="2058" y="2424"/>
                    <a:pt x="2162" y="2424"/>
                  </a:cubicBezTo>
                  <a:cubicBezTo>
                    <a:pt x="2266" y="2424"/>
                    <a:pt x="2370" y="2403"/>
                    <a:pt x="2453" y="2361"/>
                  </a:cubicBezTo>
                  <a:lnTo>
                    <a:pt x="4144" y="1373"/>
                  </a:lnTo>
                  <a:cubicBezTo>
                    <a:pt x="4311" y="1290"/>
                    <a:pt x="4311" y="1135"/>
                    <a:pt x="4144" y="1052"/>
                  </a:cubicBezTo>
                  <a:lnTo>
                    <a:pt x="2441" y="63"/>
                  </a:lnTo>
                  <a:cubicBezTo>
                    <a:pt x="2358" y="22"/>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612;p34"/>
            <p:cNvSpPr/>
            <p:nvPr/>
          </p:nvSpPr>
          <p:spPr>
            <a:xfrm>
              <a:off x="3595075" y="3417800"/>
              <a:ext cx="107775" cy="61650"/>
            </a:xfrm>
            <a:custGeom>
              <a:avLst/>
              <a:gdLst/>
              <a:ahLst/>
              <a:cxnLst/>
              <a:rect l="l" t="t" r="r" b="b"/>
              <a:pathLst>
                <a:path w="4311" h="2466" fill="none" extrusionOk="0">
                  <a:moveTo>
                    <a:pt x="4144" y="1073"/>
                  </a:moveTo>
                  <a:cubicBezTo>
                    <a:pt x="4311" y="1156"/>
                    <a:pt x="4311" y="1311"/>
                    <a:pt x="4144" y="1394"/>
                  </a:cubicBezTo>
                  <a:lnTo>
                    <a:pt x="2453" y="2382"/>
                  </a:lnTo>
                  <a:cubicBezTo>
                    <a:pt x="2287" y="2466"/>
                    <a:pt x="2037" y="2466"/>
                    <a:pt x="1870" y="2382"/>
                  </a:cubicBezTo>
                  <a:lnTo>
                    <a:pt x="155" y="1394"/>
                  </a:lnTo>
                  <a:cubicBezTo>
                    <a:pt x="1" y="1311"/>
                    <a:pt x="1" y="1156"/>
                    <a:pt x="155" y="1073"/>
                  </a:cubicBezTo>
                  <a:lnTo>
                    <a:pt x="1858" y="84"/>
                  </a:lnTo>
                  <a:cubicBezTo>
                    <a:pt x="2025" y="1"/>
                    <a:pt x="2275"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613;p34"/>
            <p:cNvSpPr/>
            <p:nvPr/>
          </p:nvSpPr>
          <p:spPr>
            <a:xfrm>
              <a:off x="3662650" y="3457325"/>
              <a:ext cx="108075" cy="60600"/>
            </a:xfrm>
            <a:custGeom>
              <a:avLst/>
              <a:gdLst/>
              <a:ahLst/>
              <a:cxnLst/>
              <a:rect l="l" t="t" r="r" b="b"/>
              <a:pathLst>
                <a:path w="4323" h="2424" extrusionOk="0">
                  <a:moveTo>
                    <a:pt x="2149" y="1"/>
                  </a:moveTo>
                  <a:cubicBezTo>
                    <a:pt x="2045" y="1"/>
                    <a:pt x="1941" y="21"/>
                    <a:pt x="1858" y="63"/>
                  </a:cubicBezTo>
                  <a:lnTo>
                    <a:pt x="167" y="1051"/>
                  </a:lnTo>
                  <a:cubicBezTo>
                    <a:pt x="0" y="1135"/>
                    <a:pt x="0" y="1289"/>
                    <a:pt x="167" y="1373"/>
                  </a:cubicBezTo>
                  <a:lnTo>
                    <a:pt x="1882" y="2361"/>
                  </a:lnTo>
                  <a:cubicBezTo>
                    <a:pt x="1959" y="2403"/>
                    <a:pt x="2063" y="2423"/>
                    <a:pt x="2167" y="2423"/>
                  </a:cubicBezTo>
                  <a:cubicBezTo>
                    <a:pt x="2272" y="2423"/>
                    <a:pt x="2376" y="2403"/>
                    <a:pt x="2453" y="2361"/>
                  </a:cubicBezTo>
                  <a:lnTo>
                    <a:pt x="4156" y="1373"/>
                  </a:lnTo>
                  <a:cubicBezTo>
                    <a:pt x="4322" y="1289"/>
                    <a:pt x="4322" y="1135"/>
                    <a:pt x="4156" y="1051"/>
                  </a:cubicBezTo>
                  <a:lnTo>
                    <a:pt x="2441" y="63"/>
                  </a:lnTo>
                  <a:cubicBezTo>
                    <a:pt x="2358" y="21"/>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614;p34"/>
            <p:cNvSpPr/>
            <p:nvPr/>
          </p:nvSpPr>
          <p:spPr>
            <a:xfrm>
              <a:off x="3662650" y="3456800"/>
              <a:ext cx="108075" cy="61650"/>
            </a:xfrm>
            <a:custGeom>
              <a:avLst/>
              <a:gdLst/>
              <a:ahLst/>
              <a:cxnLst/>
              <a:rect l="l" t="t" r="r" b="b"/>
              <a:pathLst>
                <a:path w="4323" h="2466" fill="none" extrusionOk="0">
                  <a:moveTo>
                    <a:pt x="4156" y="1072"/>
                  </a:moveTo>
                  <a:cubicBezTo>
                    <a:pt x="4322" y="1156"/>
                    <a:pt x="4322" y="1310"/>
                    <a:pt x="4156" y="1394"/>
                  </a:cubicBezTo>
                  <a:lnTo>
                    <a:pt x="2453" y="2382"/>
                  </a:lnTo>
                  <a:cubicBezTo>
                    <a:pt x="2298" y="2465"/>
                    <a:pt x="2036" y="2465"/>
                    <a:pt x="1882" y="2382"/>
                  </a:cubicBezTo>
                  <a:lnTo>
                    <a:pt x="167" y="1394"/>
                  </a:lnTo>
                  <a:cubicBezTo>
                    <a:pt x="0" y="1310"/>
                    <a:pt x="0" y="1156"/>
                    <a:pt x="167" y="1072"/>
                  </a:cubicBezTo>
                  <a:lnTo>
                    <a:pt x="1858" y="84"/>
                  </a:lnTo>
                  <a:cubicBezTo>
                    <a:pt x="2024" y="1"/>
                    <a:pt x="2275"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615;p34"/>
            <p:cNvSpPr/>
            <p:nvPr/>
          </p:nvSpPr>
          <p:spPr>
            <a:xfrm>
              <a:off x="3728425" y="3495200"/>
              <a:ext cx="108075" cy="60750"/>
            </a:xfrm>
            <a:custGeom>
              <a:avLst/>
              <a:gdLst/>
              <a:ahLst/>
              <a:cxnLst/>
              <a:rect l="l" t="t" r="r" b="b"/>
              <a:pathLst>
                <a:path w="4323" h="2430" extrusionOk="0">
                  <a:moveTo>
                    <a:pt x="2156" y="1"/>
                  </a:moveTo>
                  <a:cubicBezTo>
                    <a:pt x="2052" y="1"/>
                    <a:pt x="1947" y="24"/>
                    <a:pt x="1870" y="72"/>
                  </a:cubicBezTo>
                  <a:lnTo>
                    <a:pt x="167" y="1048"/>
                  </a:lnTo>
                  <a:cubicBezTo>
                    <a:pt x="1" y="1144"/>
                    <a:pt x="1" y="1286"/>
                    <a:pt x="167" y="1382"/>
                  </a:cubicBezTo>
                  <a:lnTo>
                    <a:pt x="1882" y="2358"/>
                  </a:lnTo>
                  <a:cubicBezTo>
                    <a:pt x="1965" y="2406"/>
                    <a:pt x="2069" y="2429"/>
                    <a:pt x="2174" y="2429"/>
                  </a:cubicBezTo>
                  <a:cubicBezTo>
                    <a:pt x="2278" y="2429"/>
                    <a:pt x="2382" y="2406"/>
                    <a:pt x="2465" y="2358"/>
                  </a:cubicBezTo>
                  <a:lnTo>
                    <a:pt x="4156" y="1382"/>
                  </a:lnTo>
                  <a:cubicBezTo>
                    <a:pt x="4323" y="1286"/>
                    <a:pt x="4323" y="1144"/>
                    <a:pt x="4156" y="1048"/>
                  </a:cubicBezTo>
                  <a:lnTo>
                    <a:pt x="2441" y="72"/>
                  </a:lnTo>
                  <a:cubicBezTo>
                    <a:pt x="2364" y="24"/>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616;p34"/>
            <p:cNvSpPr/>
            <p:nvPr/>
          </p:nvSpPr>
          <p:spPr>
            <a:xfrm>
              <a:off x="3728425" y="3494600"/>
              <a:ext cx="108075" cy="61950"/>
            </a:xfrm>
            <a:custGeom>
              <a:avLst/>
              <a:gdLst/>
              <a:ahLst/>
              <a:cxnLst/>
              <a:rect l="l" t="t" r="r" b="b"/>
              <a:pathLst>
                <a:path w="4323" h="2478" fill="none" extrusionOk="0">
                  <a:moveTo>
                    <a:pt x="4156" y="1072"/>
                  </a:moveTo>
                  <a:cubicBezTo>
                    <a:pt x="4323" y="1168"/>
                    <a:pt x="4323" y="1310"/>
                    <a:pt x="4156" y="1406"/>
                  </a:cubicBezTo>
                  <a:lnTo>
                    <a:pt x="2465" y="2382"/>
                  </a:lnTo>
                  <a:cubicBezTo>
                    <a:pt x="2299" y="2477"/>
                    <a:pt x="2049" y="2477"/>
                    <a:pt x="1882" y="2382"/>
                  </a:cubicBezTo>
                  <a:lnTo>
                    <a:pt x="167" y="1406"/>
                  </a:lnTo>
                  <a:cubicBezTo>
                    <a:pt x="1" y="1310"/>
                    <a:pt x="1" y="1168"/>
                    <a:pt x="167" y="1072"/>
                  </a:cubicBezTo>
                  <a:lnTo>
                    <a:pt x="1870" y="96"/>
                  </a:lnTo>
                  <a:cubicBezTo>
                    <a:pt x="2025" y="1"/>
                    <a:pt x="2287"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617;p34"/>
            <p:cNvSpPr/>
            <p:nvPr/>
          </p:nvSpPr>
          <p:spPr>
            <a:xfrm>
              <a:off x="3793925" y="3532925"/>
              <a:ext cx="108075" cy="60600"/>
            </a:xfrm>
            <a:custGeom>
              <a:avLst/>
              <a:gdLst/>
              <a:ahLst/>
              <a:cxnLst/>
              <a:rect l="l" t="t" r="r" b="b"/>
              <a:pathLst>
                <a:path w="4323" h="2424" extrusionOk="0">
                  <a:moveTo>
                    <a:pt x="2155" y="1"/>
                  </a:moveTo>
                  <a:cubicBezTo>
                    <a:pt x="2051" y="1"/>
                    <a:pt x="1947" y="22"/>
                    <a:pt x="1869" y="63"/>
                  </a:cubicBezTo>
                  <a:lnTo>
                    <a:pt x="167" y="1051"/>
                  </a:lnTo>
                  <a:cubicBezTo>
                    <a:pt x="0" y="1135"/>
                    <a:pt x="0" y="1290"/>
                    <a:pt x="167" y="1373"/>
                  </a:cubicBezTo>
                  <a:lnTo>
                    <a:pt x="1881" y="2361"/>
                  </a:lnTo>
                  <a:cubicBezTo>
                    <a:pt x="1965" y="2403"/>
                    <a:pt x="2069" y="2424"/>
                    <a:pt x="2173" y="2424"/>
                  </a:cubicBezTo>
                  <a:cubicBezTo>
                    <a:pt x="2277" y="2424"/>
                    <a:pt x="2381" y="2403"/>
                    <a:pt x="2465" y="2361"/>
                  </a:cubicBezTo>
                  <a:lnTo>
                    <a:pt x="4155" y="1373"/>
                  </a:lnTo>
                  <a:cubicBezTo>
                    <a:pt x="4322" y="1290"/>
                    <a:pt x="4322" y="1135"/>
                    <a:pt x="4155" y="1051"/>
                  </a:cubicBezTo>
                  <a:lnTo>
                    <a:pt x="2441" y="63"/>
                  </a:lnTo>
                  <a:cubicBezTo>
                    <a:pt x="2363" y="22"/>
                    <a:pt x="2259" y="1"/>
                    <a:pt x="2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618;p34"/>
            <p:cNvSpPr/>
            <p:nvPr/>
          </p:nvSpPr>
          <p:spPr>
            <a:xfrm>
              <a:off x="3793925" y="3532400"/>
              <a:ext cx="108075" cy="61650"/>
            </a:xfrm>
            <a:custGeom>
              <a:avLst/>
              <a:gdLst/>
              <a:ahLst/>
              <a:cxnLst/>
              <a:rect l="l" t="t" r="r" b="b"/>
              <a:pathLst>
                <a:path w="4323" h="2466" fill="none" extrusionOk="0">
                  <a:moveTo>
                    <a:pt x="4155" y="1072"/>
                  </a:moveTo>
                  <a:cubicBezTo>
                    <a:pt x="4322" y="1156"/>
                    <a:pt x="4322" y="1311"/>
                    <a:pt x="4155" y="1394"/>
                  </a:cubicBezTo>
                  <a:lnTo>
                    <a:pt x="2465" y="2382"/>
                  </a:lnTo>
                  <a:cubicBezTo>
                    <a:pt x="2298" y="2465"/>
                    <a:pt x="2048" y="2465"/>
                    <a:pt x="1881" y="2382"/>
                  </a:cubicBezTo>
                  <a:lnTo>
                    <a:pt x="167" y="1394"/>
                  </a:lnTo>
                  <a:cubicBezTo>
                    <a:pt x="0" y="1311"/>
                    <a:pt x="0" y="1156"/>
                    <a:pt x="167" y="1072"/>
                  </a:cubicBezTo>
                  <a:lnTo>
                    <a:pt x="1869" y="84"/>
                  </a:lnTo>
                  <a:cubicBezTo>
                    <a:pt x="2024" y="1"/>
                    <a:pt x="2286"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619;p34"/>
            <p:cNvSpPr/>
            <p:nvPr/>
          </p:nvSpPr>
          <p:spPr>
            <a:xfrm>
              <a:off x="3860000" y="3571100"/>
              <a:ext cx="107775" cy="60750"/>
            </a:xfrm>
            <a:custGeom>
              <a:avLst/>
              <a:gdLst/>
              <a:ahLst/>
              <a:cxnLst/>
              <a:rect l="l" t="t" r="r" b="b"/>
              <a:pathLst>
                <a:path w="4311" h="2430" extrusionOk="0">
                  <a:moveTo>
                    <a:pt x="2149" y="1"/>
                  </a:moveTo>
                  <a:cubicBezTo>
                    <a:pt x="2045" y="1"/>
                    <a:pt x="1941" y="24"/>
                    <a:pt x="1858" y="72"/>
                  </a:cubicBezTo>
                  <a:lnTo>
                    <a:pt x="155" y="1048"/>
                  </a:lnTo>
                  <a:cubicBezTo>
                    <a:pt x="0" y="1144"/>
                    <a:pt x="0" y="1287"/>
                    <a:pt x="155" y="1382"/>
                  </a:cubicBezTo>
                  <a:lnTo>
                    <a:pt x="1870" y="2358"/>
                  </a:lnTo>
                  <a:cubicBezTo>
                    <a:pt x="1953" y="2406"/>
                    <a:pt x="2057" y="2430"/>
                    <a:pt x="2161" y="2430"/>
                  </a:cubicBezTo>
                  <a:cubicBezTo>
                    <a:pt x="2265" y="2430"/>
                    <a:pt x="2370" y="2406"/>
                    <a:pt x="2453" y="2358"/>
                  </a:cubicBezTo>
                  <a:lnTo>
                    <a:pt x="4144" y="1382"/>
                  </a:lnTo>
                  <a:cubicBezTo>
                    <a:pt x="4310" y="1287"/>
                    <a:pt x="4310" y="1144"/>
                    <a:pt x="4144" y="1048"/>
                  </a:cubicBezTo>
                  <a:lnTo>
                    <a:pt x="2441" y="72"/>
                  </a:lnTo>
                  <a:cubicBezTo>
                    <a:pt x="2358" y="24"/>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620;p34"/>
            <p:cNvSpPr/>
            <p:nvPr/>
          </p:nvSpPr>
          <p:spPr>
            <a:xfrm>
              <a:off x="3860000" y="3570500"/>
              <a:ext cx="107775" cy="61950"/>
            </a:xfrm>
            <a:custGeom>
              <a:avLst/>
              <a:gdLst/>
              <a:ahLst/>
              <a:cxnLst/>
              <a:rect l="l" t="t" r="r" b="b"/>
              <a:pathLst>
                <a:path w="4311" h="2478" fill="none" extrusionOk="0">
                  <a:moveTo>
                    <a:pt x="4144" y="1072"/>
                  </a:moveTo>
                  <a:cubicBezTo>
                    <a:pt x="4310" y="1168"/>
                    <a:pt x="4310" y="1311"/>
                    <a:pt x="4144" y="1406"/>
                  </a:cubicBezTo>
                  <a:lnTo>
                    <a:pt x="2453" y="2382"/>
                  </a:lnTo>
                  <a:cubicBezTo>
                    <a:pt x="2286" y="2477"/>
                    <a:pt x="2036" y="2477"/>
                    <a:pt x="1870" y="2382"/>
                  </a:cubicBezTo>
                  <a:lnTo>
                    <a:pt x="155" y="1406"/>
                  </a:lnTo>
                  <a:cubicBezTo>
                    <a:pt x="0" y="1311"/>
                    <a:pt x="0" y="1168"/>
                    <a:pt x="155" y="1072"/>
                  </a:cubicBezTo>
                  <a:lnTo>
                    <a:pt x="1858" y="96"/>
                  </a:lnTo>
                  <a:cubicBezTo>
                    <a:pt x="2024" y="1"/>
                    <a:pt x="2274"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21;p34"/>
            <p:cNvSpPr/>
            <p:nvPr/>
          </p:nvSpPr>
          <p:spPr>
            <a:xfrm>
              <a:off x="3927850" y="3610100"/>
              <a:ext cx="108075" cy="60825"/>
            </a:xfrm>
            <a:custGeom>
              <a:avLst/>
              <a:gdLst/>
              <a:ahLst/>
              <a:cxnLst/>
              <a:rect l="l" t="t" r="r" b="b"/>
              <a:pathLst>
                <a:path w="4323" h="2433" extrusionOk="0">
                  <a:moveTo>
                    <a:pt x="2156" y="0"/>
                  </a:moveTo>
                  <a:cubicBezTo>
                    <a:pt x="2052" y="0"/>
                    <a:pt x="1948" y="24"/>
                    <a:pt x="1870" y="72"/>
                  </a:cubicBezTo>
                  <a:lnTo>
                    <a:pt x="168" y="1060"/>
                  </a:lnTo>
                  <a:cubicBezTo>
                    <a:pt x="1" y="1143"/>
                    <a:pt x="1" y="1298"/>
                    <a:pt x="168" y="1382"/>
                  </a:cubicBezTo>
                  <a:lnTo>
                    <a:pt x="1882" y="2370"/>
                  </a:lnTo>
                  <a:cubicBezTo>
                    <a:pt x="1965" y="2411"/>
                    <a:pt x="2070" y="2432"/>
                    <a:pt x="2174" y="2432"/>
                  </a:cubicBezTo>
                  <a:cubicBezTo>
                    <a:pt x="2278" y="2432"/>
                    <a:pt x="2382" y="2411"/>
                    <a:pt x="2465" y="2370"/>
                  </a:cubicBezTo>
                  <a:lnTo>
                    <a:pt x="4156" y="1382"/>
                  </a:lnTo>
                  <a:cubicBezTo>
                    <a:pt x="4323" y="1298"/>
                    <a:pt x="4323" y="1143"/>
                    <a:pt x="4156" y="1060"/>
                  </a:cubicBezTo>
                  <a:lnTo>
                    <a:pt x="2442" y="72"/>
                  </a:lnTo>
                  <a:cubicBezTo>
                    <a:pt x="2364" y="24"/>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22;p34"/>
            <p:cNvSpPr/>
            <p:nvPr/>
          </p:nvSpPr>
          <p:spPr>
            <a:xfrm>
              <a:off x="3927850" y="3609500"/>
              <a:ext cx="108075" cy="61950"/>
            </a:xfrm>
            <a:custGeom>
              <a:avLst/>
              <a:gdLst/>
              <a:ahLst/>
              <a:cxnLst/>
              <a:rect l="l" t="t" r="r" b="b"/>
              <a:pathLst>
                <a:path w="4323" h="2478" fill="none" extrusionOk="0">
                  <a:moveTo>
                    <a:pt x="4156" y="1084"/>
                  </a:moveTo>
                  <a:cubicBezTo>
                    <a:pt x="4323" y="1167"/>
                    <a:pt x="4323" y="1322"/>
                    <a:pt x="4156" y="1406"/>
                  </a:cubicBezTo>
                  <a:lnTo>
                    <a:pt x="2465" y="2394"/>
                  </a:lnTo>
                  <a:cubicBezTo>
                    <a:pt x="2299" y="2477"/>
                    <a:pt x="2049" y="2477"/>
                    <a:pt x="1882" y="2394"/>
                  </a:cubicBezTo>
                  <a:lnTo>
                    <a:pt x="168" y="1406"/>
                  </a:lnTo>
                  <a:cubicBezTo>
                    <a:pt x="1" y="1322"/>
                    <a:pt x="1" y="1167"/>
                    <a:pt x="168" y="1084"/>
                  </a:cubicBezTo>
                  <a:lnTo>
                    <a:pt x="1870" y="96"/>
                  </a:lnTo>
                  <a:cubicBezTo>
                    <a:pt x="2025" y="1"/>
                    <a:pt x="2287"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623;p34"/>
            <p:cNvSpPr/>
            <p:nvPr/>
          </p:nvSpPr>
          <p:spPr>
            <a:xfrm>
              <a:off x="3993650" y="3648500"/>
              <a:ext cx="108075" cy="60750"/>
            </a:xfrm>
            <a:custGeom>
              <a:avLst/>
              <a:gdLst/>
              <a:ahLst/>
              <a:cxnLst/>
              <a:rect l="l" t="t" r="r" b="b"/>
              <a:pathLst>
                <a:path w="4323" h="2430" extrusionOk="0">
                  <a:moveTo>
                    <a:pt x="2157" y="0"/>
                  </a:moveTo>
                  <a:cubicBezTo>
                    <a:pt x="2051" y="0"/>
                    <a:pt x="1947" y="24"/>
                    <a:pt x="1869" y="72"/>
                  </a:cubicBezTo>
                  <a:lnTo>
                    <a:pt x="167" y="1048"/>
                  </a:lnTo>
                  <a:cubicBezTo>
                    <a:pt x="0" y="1143"/>
                    <a:pt x="0" y="1286"/>
                    <a:pt x="167" y="1381"/>
                  </a:cubicBezTo>
                  <a:lnTo>
                    <a:pt x="1881" y="2358"/>
                  </a:lnTo>
                  <a:cubicBezTo>
                    <a:pt x="1965" y="2405"/>
                    <a:pt x="2069" y="2429"/>
                    <a:pt x="2173" y="2429"/>
                  </a:cubicBezTo>
                  <a:cubicBezTo>
                    <a:pt x="2277" y="2429"/>
                    <a:pt x="2381" y="2405"/>
                    <a:pt x="2465" y="2358"/>
                  </a:cubicBezTo>
                  <a:lnTo>
                    <a:pt x="4155" y="1381"/>
                  </a:lnTo>
                  <a:cubicBezTo>
                    <a:pt x="4322" y="1286"/>
                    <a:pt x="4322" y="1143"/>
                    <a:pt x="4155" y="1048"/>
                  </a:cubicBezTo>
                  <a:lnTo>
                    <a:pt x="2453" y="72"/>
                  </a:lnTo>
                  <a:cubicBezTo>
                    <a:pt x="2370" y="24"/>
                    <a:pt x="2262"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624;p34"/>
            <p:cNvSpPr/>
            <p:nvPr/>
          </p:nvSpPr>
          <p:spPr>
            <a:xfrm>
              <a:off x="3993650" y="3647900"/>
              <a:ext cx="108075" cy="61925"/>
            </a:xfrm>
            <a:custGeom>
              <a:avLst/>
              <a:gdLst/>
              <a:ahLst/>
              <a:cxnLst/>
              <a:rect l="l" t="t" r="r" b="b"/>
              <a:pathLst>
                <a:path w="4323" h="2477" fill="none" extrusionOk="0">
                  <a:moveTo>
                    <a:pt x="4155" y="1072"/>
                  </a:moveTo>
                  <a:cubicBezTo>
                    <a:pt x="4322" y="1167"/>
                    <a:pt x="4322" y="1310"/>
                    <a:pt x="4155" y="1405"/>
                  </a:cubicBezTo>
                  <a:lnTo>
                    <a:pt x="2465" y="2382"/>
                  </a:lnTo>
                  <a:cubicBezTo>
                    <a:pt x="2298" y="2477"/>
                    <a:pt x="2048" y="2477"/>
                    <a:pt x="1881" y="2382"/>
                  </a:cubicBezTo>
                  <a:lnTo>
                    <a:pt x="167" y="1405"/>
                  </a:lnTo>
                  <a:cubicBezTo>
                    <a:pt x="0" y="1310"/>
                    <a:pt x="0" y="1167"/>
                    <a:pt x="167" y="1072"/>
                  </a:cubicBezTo>
                  <a:lnTo>
                    <a:pt x="1869" y="96"/>
                  </a:lnTo>
                  <a:cubicBezTo>
                    <a:pt x="2024" y="0"/>
                    <a:pt x="2286" y="0"/>
                    <a:pt x="2453"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25;p34"/>
            <p:cNvSpPr/>
            <p:nvPr/>
          </p:nvSpPr>
          <p:spPr>
            <a:xfrm>
              <a:off x="4059425" y="3686225"/>
              <a:ext cx="107775" cy="60600"/>
            </a:xfrm>
            <a:custGeom>
              <a:avLst/>
              <a:gdLst/>
              <a:ahLst/>
              <a:cxnLst/>
              <a:rect l="l" t="t" r="r" b="b"/>
              <a:pathLst>
                <a:path w="4311" h="2424" extrusionOk="0">
                  <a:moveTo>
                    <a:pt x="2145" y="0"/>
                  </a:moveTo>
                  <a:cubicBezTo>
                    <a:pt x="2039" y="0"/>
                    <a:pt x="1935" y="21"/>
                    <a:pt x="1858" y="63"/>
                  </a:cubicBezTo>
                  <a:lnTo>
                    <a:pt x="155" y="1051"/>
                  </a:lnTo>
                  <a:cubicBezTo>
                    <a:pt x="0" y="1134"/>
                    <a:pt x="0" y="1289"/>
                    <a:pt x="155" y="1373"/>
                  </a:cubicBezTo>
                  <a:lnTo>
                    <a:pt x="1870" y="2361"/>
                  </a:lnTo>
                  <a:cubicBezTo>
                    <a:pt x="1953" y="2402"/>
                    <a:pt x="2057" y="2423"/>
                    <a:pt x="2161" y="2423"/>
                  </a:cubicBezTo>
                  <a:cubicBezTo>
                    <a:pt x="2266" y="2423"/>
                    <a:pt x="2370" y="2402"/>
                    <a:pt x="2453" y="2361"/>
                  </a:cubicBezTo>
                  <a:lnTo>
                    <a:pt x="4144" y="1373"/>
                  </a:lnTo>
                  <a:cubicBezTo>
                    <a:pt x="4311" y="1289"/>
                    <a:pt x="4311" y="1134"/>
                    <a:pt x="4144" y="1051"/>
                  </a:cubicBezTo>
                  <a:lnTo>
                    <a:pt x="2441" y="63"/>
                  </a:lnTo>
                  <a:cubicBezTo>
                    <a:pt x="2358" y="21"/>
                    <a:pt x="2251" y="0"/>
                    <a:pt x="2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626;p34"/>
            <p:cNvSpPr/>
            <p:nvPr/>
          </p:nvSpPr>
          <p:spPr>
            <a:xfrm>
              <a:off x="4059425" y="3685700"/>
              <a:ext cx="107775" cy="61650"/>
            </a:xfrm>
            <a:custGeom>
              <a:avLst/>
              <a:gdLst/>
              <a:ahLst/>
              <a:cxnLst/>
              <a:rect l="l" t="t" r="r" b="b"/>
              <a:pathLst>
                <a:path w="4311" h="2466" fill="none" extrusionOk="0">
                  <a:moveTo>
                    <a:pt x="4144" y="1072"/>
                  </a:moveTo>
                  <a:cubicBezTo>
                    <a:pt x="4311" y="1155"/>
                    <a:pt x="4311" y="1310"/>
                    <a:pt x="4144" y="1394"/>
                  </a:cubicBezTo>
                  <a:lnTo>
                    <a:pt x="2453" y="2382"/>
                  </a:lnTo>
                  <a:cubicBezTo>
                    <a:pt x="2286" y="2465"/>
                    <a:pt x="2036" y="2465"/>
                    <a:pt x="1870" y="2382"/>
                  </a:cubicBezTo>
                  <a:lnTo>
                    <a:pt x="155" y="1394"/>
                  </a:lnTo>
                  <a:cubicBezTo>
                    <a:pt x="0" y="1310"/>
                    <a:pt x="0" y="1155"/>
                    <a:pt x="155" y="1072"/>
                  </a:cubicBezTo>
                  <a:lnTo>
                    <a:pt x="1858" y="84"/>
                  </a:lnTo>
                  <a:cubicBezTo>
                    <a:pt x="2013" y="1"/>
                    <a:pt x="2275"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27;p34"/>
            <p:cNvSpPr/>
            <p:nvPr/>
          </p:nvSpPr>
          <p:spPr>
            <a:xfrm>
              <a:off x="4125200" y="3724100"/>
              <a:ext cx="107775" cy="60750"/>
            </a:xfrm>
            <a:custGeom>
              <a:avLst/>
              <a:gdLst/>
              <a:ahLst/>
              <a:cxnLst/>
              <a:rect l="l" t="t" r="r" b="b"/>
              <a:pathLst>
                <a:path w="4311" h="2430" extrusionOk="0">
                  <a:moveTo>
                    <a:pt x="2150" y="0"/>
                  </a:moveTo>
                  <a:cubicBezTo>
                    <a:pt x="2046" y="0"/>
                    <a:pt x="1941" y="24"/>
                    <a:pt x="1858" y="72"/>
                  </a:cubicBezTo>
                  <a:lnTo>
                    <a:pt x="156" y="1048"/>
                  </a:lnTo>
                  <a:cubicBezTo>
                    <a:pt x="1" y="1143"/>
                    <a:pt x="1" y="1286"/>
                    <a:pt x="156" y="1382"/>
                  </a:cubicBezTo>
                  <a:lnTo>
                    <a:pt x="1870" y="2358"/>
                  </a:lnTo>
                  <a:cubicBezTo>
                    <a:pt x="1953" y="2406"/>
                    <a:pt x="2058" y="2429"/>
                    <a:pt x="2162" y="2429"/>
                  </a:cubicBezTo>
                  <a:cubicBezTo>
                    <a:pt x="2266" y="2429"/>
                    <a:pt x="2370" y="2406"/>
                    <a:pt x="2453" y="2358"/>
                  </a:cubicBezTo>
                  <a:lnTo>
                    <a:pt x="4144" y="1382"/>
                  </a:lnTo>
                  <a:cubicBezTo>
                    <a:pt x="4311" y="1286"/>
                    <a:pt x="4311" y="1143"/>
                    <a:pt x="4144" y="1048"/>
                  </a:cubicBezTo>
                  <a:lnTo>
                    <a:pt x="2442"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28;p34"/>
            <p:cNvSpPr/>
            <p:nvPr/>
          </p:nvSpPr>
          <p:spPr>
            <a:xfrm>
              <a:off x="4125200" y="3723500"/>
              <a:ext cx="107775" cy="61950"/>
            </a:xfrm>
            <a:custGeom>
              <a:avLst/>
              <a:gdLst/>
              <a:ahLst/>
              <a:cxnLst/>
              <a:rect l="l" t="t" r="r" b="b"/>
              <a:pathLst>
                <a:path w="4311" h="2478" fill="none" extrusionOk="0">
                  <a:moveTo>
                    <a:pt x="4144" y="1072"/>
                  </a:moveTo>
                  <a:cubicBezTo>
                    <a:pt x="4311" y="1167"/>
                    <a:pt x="4311" y="1310"/>
                    <a:pt x="4144" y="1406"/>
                  </a:cubicBezTo>
                  <a:lnTo>
                    <a:pt x="2453" y="2382"/>
                  </a:lnTo>
                  <a:cubicBezTo>
                    <a:pt x="2287" y="2477"/>
                    <a:pt x="2037" y="2477"/>
                    <a:pt x="1870" y="2382"/>
                  </a:cubicBezTo>
                  <a:lnTo>
                    <a:pt x="156" y="1406"/>
                  </a:lnTo>
                  <a:cubicBezTo>
                    <a:pt x="1" y="1310"/>
                    <a:pt x="1" y="1167"/>
                    <a:pt x="156"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29;p34"/>
            <p:cNvSpPr/>
            <p:nvPr/>
          </p:nvSpPr>
          <p:spPr>
            <a:xfrm>
              <a:off x="4192475" y="3763100"/>
              <a:ext cx="108075" cy="60750"/>
            </a:xfrm>
            <a:custGeom>
              <a:avLst/>
              <a:gdLst/>
              <a:ahLst/>
              <a:cxnLst/>
              <a:rect l="l" t="t" r="r" b="b"/>
              <a:pathLst>
                <a:path w="4323" h="2430" extrusionOk="0">
                  <a:moveTo>
                    <a:pt x="2150" y="0"/>
                  </a:moveTo>
                  <a:cubicBezTo>
                    <a:pt x="2045" y="0"/>
                    <a:pt x="1941" y="24"/>
                    <a:pt x="1858" y="72"/>
                  </a:cubicBezTo>
                  <a:lnTo>
                    <a:pt x="167" y="1048"/>
                  </a:lnTo>
                  <a:cubicBezTo>
                    <a:pt x="1" y="1143"/>
                    <a:pt x="1" y="1286"/>
                    <a:pt x="167" y="1381"/>
                  </a:cubicBezTo>
                  <a:lnTo>
                    <a:pt x="1870" y="2358"/>
                  </a:lnTo>
                  <a:cubicBezTo>
                    <a:pt x="1953" y="2405"/>
                    <a:pt x="2060" y="2429"/>
                    <a:pt x="2166" y="2429"/>
                  </a:cubicBezTo>
                  <a:cubicBezTo>
                    <a:pt x="2272" y="2429"/>
                    <a:pt x="2376" y="2405"/>
                    <a:pt x="2453" y="2358"/>
                  </a:cubicBezTo>
                  <a:lnTo>
                    <a:pt x="4156" y="1381"/>
                  </a:lnTo>
                  <a:cubicBezTo>
                    <a:pt x="4323" y="1286"/>
                    <a:pt x="4323" y="1143"/>
                    <a:pt x="4156" y="1048"/>
                  </a:cubicBezTo>
                  <a:lnTo>
                    <a:pt x="2441"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30;p34"/>
            <p:cNvSpPr/>
            <p:nvPr/>
          </p:nvSpPr>
          <p:spPr>
            <a:xfrm>
              <a:off x="4192475" y="3762500"/>
              <a:ext cx="108075" cy="61925"/>
            </a:xfrm>
            <a:custGeom>
              <a:avLst/>
              <a:gdLst/>
              <a:ahLst/>
              <a:cxnLst/>
              <a:rect l="l" t="t" r="r" b="b"/>
              <a:pathLst>
                <a:path w="4323" h="2477" fill="none" extrusionOk="0">
                  <a:moveTo>
                    <a:pt x="4156" y="1072"/>
                  </a:moveTo>
                  <a:cubicBezTo>
                    <a:pt x="4323" y="1167"/>
                    <a:pt x="4323" y="1310"/>
                    <a:pt x="4156" y="1405"/>
                  </a:cubicBezTo>
                  <a:lnTo>
                    <a:pt x="2453" y="2382"/>
                  </a:lnTo>
                  <a:cubicBezTo>
                    <a:pt x="2298" y="2477"/>
                    <a:pt x="2037" y="2477"/>
                    <a:pt x="1870" y="2382"/>
                  </a:cubicBezTo>
                  <a:lnTo>
                    <a:pt x="167" y="1405"/>
                  </a:lnTo>
                  <a:cubicBezTo>
                    <a:pt x="1" y="1310"/>
                    <a:pt x="1" y="1167"/>
                    <a:pt x="167" y="1072"/>
                  </a:cubicBezTo>
                  <a:lnTo>
                    <a:pt x="1858" y="96"/>
                  </a:lnTo>
                  <a:cubicBezTo>
                    <a:pt x="2025" y="0"/>
                    <a:pt x="2275"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31;p34"/>
            <p:cNvSpPr/>
            <p:nvPr/>
          </p:nvSpPr>
          <p:spPr>
            <a:xfrm>
              <a:off x="3286125" y="3321900"/>
              <a:ext cx="154500" cy="87900"/>
            </a:xfrm>
            <a:custGeom>
              <a:avLst/>
              <a:gdLst/>
              <a:ahLst/>
              <a:cxnLst/>
              <a:rect l="l" t="t" r="r" b="b"/>
              <a:pathLst>
                <a:path w="6180" h="3516" extrusionOk="0">
                  <a:moveTo>
                    <a:pt x="2149" y="0"/>
                  </a:moveTo>
                  <a:cubicBezTo>
                    <a:pt x="2045" y="0"/>
                    <a:pt x="1941" y="21"/>
                    <a:pt x="1857" y="63"/>
                  </a:cubicBezTo>
                  <a:lnTo>
                    <a:pt x="167" y="1051"/>
                  </a:lnTo>
                  <a:cubicBezTo>
                    <a:pt x="0" y="1134"/>
                    <a:pt x="0" y="1289"/>
                    <a:pt x="167" y="1372"/>
                  </a:cubicBezTo>
                  <a:lnTo>
                    <a:pt x="3739" y="3444"/>
                  </a:lnTo>
                  <a:cubicBezTo>
                    <a:pt x="3822" y="3492"/>
                    <a:pt x="3926" y="3516"/>
                    <a:pt x="4030" y="3516"/>
                  </a:cubicBezTo>
                  <a:cubicBezTo>
                    <a:pt x="4134" y="3516"/>
                    <a:pt x="4239" y="3492"/>
                    <a:pt x="4322" y="3444"/>
                  </a:cubicBezTo>
                  <a:lnTo>
                    <a:pt x="6013" y="2468"/>
                  </a:lnTo>
                  <a:cubicBezTo>
                    <a:pt x="6179" y="2373"/>
                    <a:pt x="6179" y="2230"/>
                    <a:pt x="6013" y="2134"/>
                  </a:cubicBezTo>
                  <a:lnTo>
                    <a:pt x="2441" y="63"/>
                  </a:lnTo>
                  <a:cubicBezTo>
                    <a:pt x="2357" y="21"/>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32;p34"/>
            <p:cNvSpPr/>
            <p:nvPr/>
          </p:nvSpPr>
          <p:spPr>
            <a:xfrm>
              <a:off x="3286125" y="3321375"/>
              <a:ext cx="154500" cy="89025"/>
            </a:xfrm>
            <a:custGeom>
              <a:avLst/>
              <a:gdLst/>
              <a:ahLst/>
              <a:cxnLst/>
              <a:rect l="l" t="t" r="r" b="b"/>
              <a:pathLst>
                <a:path w="6180" h="3561" fill="none" extrusionOk="0">
                  <a:moveTo>
                    <a:pt x="6013" y="2155"/>
                  </a:moveTo>
                  <a:cubicBezTo>
                    <a:pt x="6179" y="2251"/>
                    <a:pt x="6179" y="2394"/>
                    <a:pt x="6013" y="2489"/>
                  </a:cubicBezTo>
                  <a:lnTo>
                    <a:pt x="4322" y="3465"/>
                  </a:lnTo>
                  <a:cubicBezTo>
                    <a:pt x="4155" y="3560"/>
                    <a:pt x="3905" y="3560"/>
                    <a:pt x="3739" y="3465"/>
                  </a:cubicBezTo>
                  <a:lnTo>
                    <a:pt x="167" y="1393"/>
                  </a:lnTo>
                  <a:cubicBezTo>
                    <a:pt x="0" y="1310"/>
                    <a:pt x="0" y="1155"/>
                    <a:pt x="167" y="1072"/>
                  </a:cubicBezTo>
                  <a:lnTo>
                    <a:pt x="1857" y="84"/>
                  </a:lnTo>
                  <a:cubicBezTo>
                    <a:pt x="2024" y="0"/>
                    <a:pt x="2274" y="0"/>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33;p34"/>
            <p:cNvSpPr/>
            <p:nvPr/>
          </p:nvSpPr>
          <p:spPr>
            <a:xfrm>
              <a:off x="3397725" y="3386550"/>
              <a:ext cx="108075" cy="60750"/>
            </a:xfrm>
            <a:custGeom>
              <a:avLst/>
              <a:gdLst/>
              <a:ahLst/>
              <a:cxnLst/>
              <a:rect l="l" t="t" r="r" b="b"/>
              <a:pathLst>
                <a:path w="4323" h="2430" extrusionOk="0">
                  <a:moveTo>
                    <a:pt x="2150" y="1"/>
                  </a:moveTo>
                  <a:cubicBezTo>
                    <a:pt x="2046" y="1"/>
                    <a:pt x="1942" y="25"/>
                    <a:pt x="1858" y="72"/>
                  </a:cubicBezTo>
                  <a:lnTo>
                    <a:pt x="168" y="1049"/>
                  </a:lnTo>
                  <a:cubicBezTo>
                    <a:pt x="1" y="1144"/>
                    <a:pt x="1" y="1287"/>
                    <a:pt x="168" y="1382"/>
                  </a:cubicBezTo>
                  <a:lnTo>
                    <a:pt x="1882" y="2358"/>
                  </a:lnTo>
                  <a:cubicBezTo>
                    <a:pt x="1959" y="2406"/>
                    <a:pt x="2064" y="2430"/>
                    <a:pt x="2168" y="2430"/>
                  </a:cubicBezTo>
                  <a:cubicBezTo>
                    <a:pt x="2272" y="2430"/>
                    <a:pt x="2376" y="2406"/>
                    <a:pt x="2454" y="2358"/>
                  </a:cubicBezTo>
                  <a:lnTo>
                    <a:pt x="4156" y="1382"/>
                  </a:lnTo>
                  <a:cubicBezTo>
                    <a:pt x="4323" y="1287"/>
                    <a:pt x="4323" y="1144"/>
                    <a:pt x="4156" y="1049"/>
                  </a:cubicBezTo>
                  <a:lnTo>
                    <a:pt x="2442" y="72"/>
                  </a:lnTo>
                  <a:cubicBezTo>
                    <a:pt x="2358" y="25"/>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34;p34"/>
            <p:cNvSpPr/>
            <p:nvPr/>
          </p:nvSpPr>
          <p:spPr>
            <a:xfrm>
              <a:off x="3397725" y="3385975"/>
              <a:ext cx="108075" cy="61925"/>
            </a:xfrm>
            <a:custGeom>
              <a:avLst/>
              <a:gdLst/>
              <a:ahLst/>
              <a:cxnLst/>
              <a:rect l="l" t="t" r="r" b="b"/>
              <a:pathLst>
                <a:path w="4323" h="2477" fill="none" extrusionOk="0">
                  <a:moveTo>
                    <a:pt x="4156" y="1072"/>
                  </a:moveTo>
                  <a:cubicBezTo>
                    <a:pt x="4323" y="1167"/>
                    <a:pt x="4323" y="1310"/>
                    <a:pt x="4156" y="1405"/>
                  </a:cubicBezTo>
                  <a:lnTo>
                    <a:pt x="2454" y="2381"/>
                  </a:lnTo>
                  <a:cubicBezTo>
                    <a:pt x="2299" y="2477"/>
                    <a:pt x="2037" y="2477"/>
                    <a:pt x="1882" y="2381"/>
                  </a:cubicBezTo>
                  <a:lnTo>
                    <a:pt x="168" y="1405"/>
                  </a:lnTo>
                  <a:cubicBezTo>
                    <a:pt x="1" y="1310"/>
                    <a:pt x="1" y="1167"/>
                    <a:pt x="168" y="1072"/>
                  </a:cubicBezTo>
                  <a:lnTo>
                    <a:pt x="1858" y="95"/>
                  </a:lnTo>
                  <a:cubicBezTo>
                    <a:pt x="2025" y="0"/>
                    <a:pt x="2275" y="0"/>
                    <a:pt x="2442"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35;p34"/>
            <p:cNvSpPr/>
            <p:nvPr/>
          </p:nvSpPr>
          <p:spPr>
            <a:xfrm>
              <a:off x="3464100" y="3424575"/>
              <a:ext cx="107775" cy="60600"/>
            </a:xfrm>
            <a:custGeom>
              <a:avLst/>
              <a:gdLst/>
              <a:ahLst/>
              <a:cxnLst/>
              <a:rect l="l" t="t" r="r" b="b"/>
              <a:pathLst>
                <a:path w="4311" h="2424" extrusionOk="0">
                  <a:moveTo>
                    <a:pt x="2150" y="1"/>
                  </a:moveTo>
                  <a:cubicBezTo>
                    <a:pt x="2046" y="1"/>
                    <a:pt x="1942" y="22"/>
                    <a:pt x="1858" y="63"/>
                  </a:cubicBezTo>
                  <a:lnTo>
                    <a:pt x="156" y="1052"/>
                  </a:lnTo>
                  <a:cubicBezTo>
                    <a:pt x="1" y="1135"/>
                    <a:pt x="1" y="1290"/>
                    <a:pt x="156" y="1373"/>
                  </a:cubicBezTo>
                  <a:lnTo>
                    <a:pt x="1870" y="2361"/>
                  </a:lnTo>
                  <a:cubicBezTo>
                    <a:pt x="1954" y="2403"/>
                    <a:pt x="2058" y="2424"/>
                    <a:pt x="2162" y="2424"/>
                  </a:cubicBezTo>
                  <a:cubicBezTo>
                    <a:pt x="2266" y="2424"/>
                    <a:pt x="2370" y="2403"/>
                    <a:pt x="2454" y="2361"/>
                  </a:cubicBezTo>
                  <a:lnTo>
                    <a:pt x="4144" y="1373"/>
                  </a:lnTo>
                  <a:cubicBezTo>
                    <a:pt x="4311" y="1290"/>
                    <a:pt x="4311" y="1135"/>
                    <a:pt x="4144" y="1052"/>
                  </a:cubicBezTo>
                  <a:lnTo>
                    <a:pt x="2442" y="63"/>
                  </a:lnTo>
                  <a:cubicBezTo>
                    <a:pt x="2358" y="22"/>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36;p34"/>
            <p:cNvSpPr/>
            <p:nvPr/>
          </p:nvSpPr>
          <p:spPr>
            <a:xfrm>
              <a:off x="3464100" y="3424075"/>
              <a:ext cx="107775" cy="61625"/>
            </a:xfrm>
            <a:custGeom>
              <a:avLst/>
              <a:gdLst/>
              <a:ahLst/>
              <a:cxnLst/>
              <a:rect l="l" t="t" r="r" b="b"/>
              <a:pathLst>
                <a:path w="4311" h="2465" fill="none" extrusionOk="0">
                  <a:moveTo>
                    <a:pt x="4144" y="1072"/>
                  </a:moveTo>
                  <a:cubicBezTo>
                    <a:pt x="4311" y="1155"/>
                    <a:pt x="4311" y="1310"/>
                    <a:pt x="4144" y="1393"/>
                  </a:cubicBezTo>
                  <a:lnTo>
                    <a:pt x="2454" y="2381"/>
                  </a:lnTo>
                  <a:cubicBezTo>
                    <a:pt x="2287" y="2465"/>
                    <a:pt x="2037" y="2465"/>
                    <a:pt x="1870" y="2381"/>
                  </a:cubicBezTo>
                  <a:lnTo>
                    <a:pt x="156" y="1393"/>
                  </a:lnTo>
                  <a:cubicBezTo>
                    <a:pt x="1" y="1310"/>
                    <a:pt x="1" y="1155"/>
                    <a:pt x="156" y="1072"/>
                  </a:cubicBezTo>
                  <a:lnTo>
                    <a:pt x="1858" y="83"/>
                  </a:lnTo>
                  <a:cubicBezTo>
                    <a:pt x="2025" y="0"/>
                    <a:pt x="2275" y="0"/>
                    <a:pt x="2442"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37;p34"/>
            <p:cNvSpPr/>
            <p:nvPr/>
          </p:nvSpPr>
          <p:spPr>
            <a:xfrm>
              <a:off x="3531375" y="3463650"/>
              <a:ext cx="107775" cy="60750"/>
            </a:xfrm>
            <a:custGeom>
              <a:avLst/>
              <a:gdLst/>
              <a:ahLst/>
              <a:cxnLst/>
              <a:rect l="l" t="t" r="r" b="b"/>
              <a:pathLst>
                <a:path w="4311" h="2430" extrusionOk="0">
                  <a:moveTo>
                    <a:pt x="2150" y="1"/>
                  </a:moveTo>
                  <a:cubicBezTo>
                    <a:pt x="2046" y="1"/>
                    <a:pt x="1941" y="24"/>
                    <a:pt x="1858" y="72"/>
                  </a:cubicBezTo>
                  <a:lnTo>
                    <a:pt x="167" y="1048"/>
                  </a:lnTo>
                  <a:cubicBezTo>
                    <a:pt x="1" y="1144"/>
                    <a:pt x="1" y="1286"/>
                    <a:pt x="167" y="1382"/>
                  </a:cubicBezTo>
                  <a:lnTo>
                    <a:pt x="1870" y="2358"/>
                  </a:lnTo>
                  <a:cubicBezTo>
                    <a:pt x="1953" y="2406"/>
                    <a:pt x="2058" y="2429"/>
                    <a:pt x="2162" y="2429"/>
                  </a:cubicBezTo>
                  <a:cubicBezTo>
                    <a:pt x="2266" y="2429"/>
                    <a:pt x="2370" y="2406"/>
                    <a:pt x="2453" y="2358"/>
                  </a:cubicBezTo>
                  <a:lnTo>
                    <a:pt x="4156" y="1382"/>
                  </a:lnTo>
                  <a:cubicBezTo>
                    <a:pt x="4311" y="1286"/>
                    <a:pt x="4311" y="1144"/>
                    <a:pt x="4156" y="1048"/>
                  </a:cubicBezTo>
                  <a:lnTo>
                    <a:pt x="2442" y="72"/>
                  </a:lnTo>
                  <a:cubicBezTo>
                    <a:pt x="2358" y="24"/>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38;p34"/>
            <p:cNvSpPr/>
            <p:nvPr/>
          </p:nvSpPr>
          <p:spPr>
            <a:xfrm>
              <a:off x="3531375" y="3463050"/>
              <a:ext cx="107775" cy="61950"/>
            </a:xfrm>
            <a:custGeom>
              <a:avLst/>
              <a:gdLst/>
              <a:ahLst/>
              <a:cxnLst/>
              <a:rect l="l" t="t" r="r" b="b"/>
              <a:pathLst>
                <a:path w="4311" h="2478" fill="none" extrusionOk="0">
                  <a:moveTo>
                    <a:pt x="4156" y="1072"/>
                  </a:moveTo>
                  <a:cubicBezTo>
                    <a:pt x="4311" y="1168"/>
                    <a:pt x="4311" y="1310"/>
                    <a:pt x="4156" y="1406"/>
                  </a:cubicBezTo>
                  <a:lnTo>
                    <a:pt x="2453" y="2382"/>
                  </a:lnTo>
                  <a:cubicBezTo>
                    <a:pt x="2287" y="2477"/>
                    <a:pt x="2037" y="2477"/>
                    <a:pt x="1870" y="2382"/>
                  </a:cubicBezTo>
                  <a:lnTo>
                    <a:pt x="167" y="1406"/>
                  </a:lnTo>
                  <a:cubicBezTo>
                    <a:pt x="1" y="1310"/>
                    <a:pt x="1" y="1168"/>
                    <a:pt x="167"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39;p34"/>
            <p:cNvSpPr/>
            <p:nvPr/>
          </p:nvSpPr>
          <p:spPr>
            <a:xfrm>
              <a:off x="3597175" y="3501675"/>
              <a:ext cx="108050" cy="60600"/>
            </a:xfrm>
            <a:custGeom>
              <a:avLst/>
              <a:gdLst/>
              <a:ahLst/>
              <a:cxnLst/>
              <a:rect l="l" t="t" r="r" b="b"/>
              <a:pathLst>
                <a:path w="4322" h="2424" extrusionOk="0">
                  <a:moveTo>
                    <a:pt x="2149" y="1"/>
                  </a:moveTo>
                  <a:cubicBezTo>
                    <a:pt x="2045" y="1"/>
                    <a:pt x="1941" y="21"/>
                    <a:pt x="1857" y="63"/>
                  </a:cubicBezTo>
                  <a:lnTo>
                    <a:pt x="167" y="1051"/>
                  </a:lnTo>
                  <a:cubicBezTo>
                    <a:pt x="0" y="1135"/>
                    <a:pt x="0" y="1289"/>
                    <a:pt x="167" y="1373"/>
                  </a:cubicBezTo>
                  <a:lnTo>
                    <a:pt x="1881" y="2361"/>
                  </a:lnTo>
                  <a:cubicBezTo>
                    <a:pt x="1959" y="2403"/>
                    <a:pt x="2063" y="2423"/>
                    <a:pt x="2167" y="2423"/>
                  </a:cubicBezTo>
                  <a:cubicBezTo>
                    <a:pt x="2271" y="2423"/>
                    <a:pt x="2375" y="2403"/>
                    <a:pt x="2453" y="2361"/>
                  </a:cubicBezTo>
                  <a:lnTo>
                    <a:pt x="4155" y="1373"/>
                  </a:lnTo>
                  <a:cubicBezTo>
                    <a:pt x="4322" y="1289"/>
                    <a:pt x="4322" y="1135"/>
                    <a:pt x="4155" y="1051"/>
                  </a:cubicBezTo>
                  <a:lnTo>
                    <a:pt x="2441" y="63"/>
                  </a:lnTo>
                  <a:cubicBezTo>
                    <a:pt x="2357" y="21"/>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40;p34"/>
            <p:cNvSpPr/>
            <p:nvPr/>
          </p:nvSpPr>
          <p:spPr>
            <a:xfrm>
              <a:off x="3597175" y="3501150"/>
              <a:ext cx="108050" cy="61650"/>
            </a:xfrm>
            <a:custGeom>
              <a:avLst/>
              <a:gdLst/>
              <a:ahLst/>
              <a:cxnLst/>
              <a:rect l="l" t="t" r="r" b="b"/>
              <a:pathLst>
                <a:path w="4322" h="2466" fill="none" extrusionOk="0">
                  <a:moveTo>
                    <a:pt x="4155" y="1072"/>
                  </a:moveTo>
                  <a:cubicBezTo>
                    <a:pt x="4322" y="1156"/>
                    <a:pt x="4322" y="1310"/>
                    <a:pt x="4155" y="1394"/>
                  </a:cubicBezTo>
                  <a:lnTo>
                    <a:pt x="2453" y="2382"/>
                  </a:lnTo>
                  <a:cubicBezTo>
                    <a:pt x="2298" y="2465"/>
                    <a:pt x="2036" y="2465"/>
                    <a:pt x="1881" y="2382"/>
                  </a:cubicBezTo>
                  <a:lnTo>
                    <a:pt x="167" y="1394"/>
                  </a:lnTo>
                  <a:cubicBezTo>
                    <a:pt x="0" y="1310"/>
                    <a:pt x="0" y="1156"/>
                    <a:pt x="167" y="1072"/>
                  </a:cubicBezTo>
                  <a:lnTo>
                    <a:pt x="1857"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641;p34"/>
            <p:cNvSpPr/>
            <p:nvPr/>
          </p:nvSpPr>
          <p:spPr>
            <a:xfrm>
              <a:off x="3662650" y="3539550"/>
              <a:ext cx="108075" cy="60750"/>
            </a:xfrm>
            <a:custGeom>
              <a:avLst/>
              <a:gdLst/>
              <a:ahLst/>
              <a:cxnLst/>
              <a:rect l="l" t="t" r="r" b="b"/>
              <a:pathLst>
                <a:path w="4323" h="2430" extrusionOk="0">
                  <a:moveTo>
                    <a:pt x="2149" y="1"/>
                  </a:moveTo>
                  <a:cubicBezTo>
                    <a:pt x="2045" y="1"/>
                    <a:pt x="1941" y="24"/>
                    <a:pt x="1858" y="72"/>
                  </a:cubicBezTo>
                  <a:lnTo>
                    <a:pt x="167" y="1048"/>
                  </a:lnTo>
                  <a:cubicBezTo>
                    <a:pt x="0" y="1144"/>
                    <a:pt x="0" y="1286"/>
                    <a:pt x="167" y="1382"/>
                  </a:cubicBezTo>
                  <a:lnTo>
                    <a:pt x="1882" y="2358"/>
                  </a:lnTo>
                  <a:cubicBezTo>
                    <a:pt x="1959" y="2406"/>
                    <a:pt x="2063" y="2429"/>
                    <a:pt x="2167" y="2429"/>
                  </a:cubicBezTo>
                  <a:cubicBezTo>
                    <a:pt x="2272" y="2429"/>
                    <a:pt x="2376" y="2406"/>
                    <a:pt x="2453" y="2358"/>
                  </a:cubicBezTo>
                  <a:lnTo>
                    <a:pt x="4156" y="1382"/>
                  </a:lnTo>
                  <a:cubicBezTo>
                    <a:pt x="4322" y="1286"/>
                    <a:pt x="4322" y="1144"/>
                    <a:pt x="4156" y="1048"/>
                  </a:cubicBezTo>
                  <a:lnTo>
                    <a:pt x="2441" y="72"/>
                  </a:lnTo>
                  <a:cubicBezTo>
                    <a:pt x="2358" y="24"/>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42;p34"/>
            <p:cNvSpPr/>
            <p:nvPr/>
          </p:nvSpPr>
          <p:spPr>
            <a:xfrm>
              <a:off x="3662650" y="3538950"/>
              <a:ext cx="108075" cy="61950"/>
            </a:xfrm>
            <a:custGeom>
              <a:avLst/>
              <a:gdLst/>
              <a:ahLst/>
              <a:cxnLst/>
              <a:rect l="l" t="t" r="r" b="b"/>
              <a:pathLst>
                <a:path w="4323" h="2478" fill="none" extrusionOk="0">
                  <a:moveTo>
                    <a:pt x="4156" y="1072"/>
                  </a:moveTo>
                  <a:cubicBezTo>
                    <a:pt x="4322" y="1168"/>
                    <a:pt x="4322" y="1310"/>
                    <a:pt x="4156" y="1406"/>
                  </a:cubicBezTo>
                  <a:lnTo>
                    <a:pt x="2453" y="2382"/>
                  </a:lnTo>
                  <a:cubicBezTo>
                    <a:pt x="2298" y="2477"/>
                    <a:pt x="2036" y="2477"/>
                    <a:pt x="1882" y="2382"/>
                  </a:cubicBezTo>
                  <a:lnTo>
                    <a:pt x="167" y="1406"/>
                  </a:lnTo>
                  <a:cubicBezTo>
                    <a:pt x="0" y="1310"/>
                    <a:pt x="0" y="1168"/>
                    <a:pt x="167" y="1072"/>
                  </a:cubicBezTo>
                  <a:lnTo>
                    <a:pt x="1858" y="96"/>
                  </a:lnTo>
                  <a:cubicBezTo>
                    <a:pt x="2024" y="1"/>
                    <a:pt x="2275"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43;p34"/>
            <p:cNvSpPr/>
            <p:nvPr/>
          </p:nvSpPr>
          <p:spPr>
            <a:xfrm>
              <a:off x="3728425" y="3577575"/>
              <a:ext cx="108075" cy="60600"/>
            </a:xfrm>
            <a:custGeom>
              <a:avLst/>
              <a:gdLst/>
              <a:ahLst/>
              <a:cxnLst/>
              <a:rect l="l" t="t" r="r" b="b"/>
              <a:pathLst>
                <a:path w="4323" h="2424" extrusionOk="0">
                  <a:moveTo>
                    <a:pt x="2156" y="1"/>
                  </a:moveTo>
                  <a:cubicBezTo>
                    <a:pt x="2052" y="1"/>
                    <a:pt x="1947" y="21"/>
                    <a:pt x="1870" y="63"/>
                  </a:cubicBezTo>
                  <a:lnTo>
                    <a:pt x="167" y="1051"/>
                  </a:lnTo>
                  <a:cubicBezTo>
                    <a:pt x="1" y="1135"/>
                    <a:pt x="1" y="1289"/>
                    <a:pt x="167" y="1373"/>
                  </a:cubicBezTo>
                  <a:lnTo>
                    <a:pt x="1882" y="2361"/>
                  </a:lnTo>
                  <a:cubicBezTo>
                    <a:pt x="1965" y="2403"/>
                    <a:pt x="2069" y="2424"/>
                    <a:pt x="2174" y="2424"/>
                  </a:cubicBezTo>
                  <a:cubicBezTo>
                    <a:pt x="2278" y="2424"/>
                    <a:pt x="2382" y="2403"/>
                    <a:pt x="2465" y="2361"/>
                  </a:cubicBezTo>
                  <a:lnTo>
                    <a:pt x="4156" y="1373"/>
                  </a:lnTo>
                  <a:cubicBezTo>
                    <a:pt x="4323" y="1289"/>
                    <a:pt x="4323" y="1135"/>
                    <a:pt x="4156" y="1051"/>
                  </a:cubicBezTo>
                  <a:lnTo>
                    <a:pt x="2441" y="63"/>
                  </a:lnTo>
                  <a:cubicBezTo>
                    <a:pt x="2364" y="21"/>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644;p34"/>
            <p:cNvSpPr/>
            <p:nvPr/>
          </p:nvSpPr>
          <p:spPr>
            <a:xfrm>
              <a:off x="3728425" y="3577050"/>
              <a:ext cx="108075" cy="61650"/>
            </a:xfrm>
            <a:custGeom>
              <a:avLst/>
              <a:gdLst/>
              <a:ahLst/>
              <a:cxnLst/>
              <a:rect l="l" t="t" r="r" b="b"/>
              <a:pathLst>
                <a:path w="4323" h="2466" fill="none" extrusionOk="0">
                  <a:moveTo>
                    <a:pt x="4156" y="1072"/>
                  </a:moveTo>
                  <a:cubicBezTo>
                    <a:pt x="4323" y="1156"/>
                    <a:pt x="4323" y="1310"/>
                    <a:pt x="4156" y="1394"/>
                  </a:cubicBezTo>
                  <a:lnTo>
                    <a:pt x="2465" y="2382"/>
                  </a:lnTo>
                  <a:cubicBezTo>
                    <a:pt x="2299" y="2465"/>
                    <a:pt x="2049" y="2465"/>
                    <a:pt x="1882" y="2382"/>
                  </a:cubicBezTo>
                  <a:lnTo>
                    <a:pt x="167" y="1394"/>
                  </a:lnTo>
                  <a:cubicBezTo>
                    <a:pt x="1" y="1310"/>
                    <a:pt x="1" y="1156"/>
                    <a:pt x="167" y="1072"/>
                  </a:cubicBezTo>
                  <a:lnTo>
                    <a:pt x="1870" y="84"/>
                  </a:lnTo>
                  <a:cubicBezTo>
                    <a:pt x="2025" y="1"/>
                    <a:pt x="2287"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645;p34"/>
            <p:cNvSpPr/>
            <p:nvPr/>
          </p:nvSpPr>
          <p:spPr>
            <a:xfrm>
              <a:off x="3796600" y="3616950"/>
              <a:ext cx="108075" cy="60750"/>
            </a:xfrm>
            <a:custGeom>
              <a:avLst/>
              <a:gdLst/>
              <a:ahLst/>
              <a:cxnLst/>
              <a:rect l="l" t="t" r="r" b="b"/>
              <a:pathLst>
                <a:path w="4323" h="2430" extrusionOk="0">
                  <a:moveTo>
                    <a:pt x="2149" y="0"/>
                  </a:moveTo>
                  <a:cubicBezTo>
                    <a:pt x="2045" y="0"/>
                    <a:pt x="1941" y="24"/>
                    <a:pt x="1858" y="72"/>
                  </a:cubicBezTo>
                  <a:lnTo>
                    <a:pt x="167" y="1048"/>
                  </a:lnTo>
                  <a:cubicBezTo>
                    <a:pt x="0" y="1143"/>
                    <a:pt x="0" y="1286"/>
                    <a:pt x="167" y="1381"/>
                  </a:cubicBezTo>
                  <a:lnTo>
                    <a:pt x="1881" y="2358"/>
                  </a:lnTo>
                  <a:cubicBezTo>
                    <a:pt x="1959" y="2405"/>
                    <a:pt x="2063" y="2429"/>
                    <a:pt x="2167" y="2429"/>
                  </a:cubicBezTo>
                  <a:cubicBezTo>
                    <a:pt x="2271" y="2429"/>
                    <a:pt x="2376" y="2405"/>
                    <a:pt x="2453" y="2358"/>
                  </a:cubicBezTo>
                  <a:lnTo>
                    <a:pt x="4156" y="1381"/>
                  </a:lnTo>
                  <a:cubicBezTo>
                    <a:pt x="4322" y="1286"/>
                    <a:pt x="4322" y="1143"/>
                    <a:pt x="4156" y="1048"/>
                  </a:cubicBezTo>
                  <a:lnTo>
                    <a:pt x="2441" y="72"/>
                  </a:lnTo>
                  <a:cubicBezTo>
                    <a:pt x="2358" y="24"/>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46;p34"/>
            <p:cNvSpPr/>
            <p:nvPr/>
          </p:nvSpPr>
          <p:spPr>
            <a:xfrm>
              <a:off x="3796600" y="3616350"/>
              <a:ext cx="108075" cy="61925"/>
            </a:xfrm>
            <a:custGeom>
              <a:avLst/>
              <a:gdLst/>
              <a:ahLst/>
              <a:cxnLst/>
              <a:rect l="l" t="t" r="r" b="b"/>
              <a:pathLst>
                <a:path w="4323" h="2477" fill="none" extrusionOk="0">
                  <a:moveTo>
                    <a:pt x="4156" y="1072"/>
                  </a:moveTo>
                  <a:cubicBezTo>
                    <a:pt x="4322" y="1167"/>
                    <a:pt x="4322" y="1310"/>
                    <a:pt x="4156" y="1405"/>
                  </a:cubicBezTo>
                  <a:lnTo>
                    <a:pt x="2453" y="2382"/>
                  </a:lnTo>
                  <a:cubicBezTo>
                    <a:pt x="2298" y="2477"/>
                    <a:pt x="2036" y="2477"/>
                    <a:pt x="1881" y="2382"/>
                  </a:cubicBezTo>
                  <a:lnTo>
                    <a:pt x="167" y="1405"/>
                  </a:lnTo>
                  <a:cubicBezTo>
                    <a:pt x="0" y="1310"/>
                    <a:pt x="0" y="1167"/>
                    <a:pt x="167" y="1072"/>
                  </a:cubicBezTo>
                  <a:lnTo>
                    <a:pt x="1858" y="96"/>
                  </a:lnTo>
                  <a:cubicBezTo>
                    <a:pt x="2024" y="0"/>
                    <a:pt x="2274"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47;p34"/>
            <p:cNvSpPr/>
            <p:nvPr/>
          </p:nvSpPr>
          <p:spPr>
            <a:xfrm>
              <a:off x="3862375" y="3654750"/>
              <a:ext cx="108075" cy="60825"/>
            </a:xfrm>
            <a:custGeom>
              <a:avLst/>
              <a:gdLst/>
              <a:ahLst/>
              <a:cxnLst/>
              <a:rect l="l" t="t" r="r" b="b"/>
              <a:pathLst>
                <a:path w="4323" h="2433" extrusionOk="0">
                  <a:moveTo>
                    <a:pt x="2156" y="0"/>
                  </a:moveTo>
                  <a:cubicBezTo>
                    <a:pt x="2051" y="0"/>
                    <a:pt x="1947" y="24"/>
                    <a:pt x="1870" y="72"/>
                  </a:cubicBezTo>
                  <a:lnTo>
                    <a:pt x="167" y="1060"/>
                  </a:lnTo>
                  <a:cubicBezTo>
                    <a:pt x="1" y="1143"/>
                    <a:pt x="1" y="1298"/>
                    <a:pt x="167" y="1381"/>
                  </a:cubicBezTo>
                  <a:lnTo>
                    <a:pt x="1882" y="2370"/>
                  </a:lnTo>
                  <a:cubicBezTo>
                    <a:pt x="1965" y="2411"/>
                    <a:pt x="2069" y="2432"/>
                    <a:pt x="2173" y="2432"/>
                  </a:cubicBezTo>
                  <a:cubicBezTo>
                    <a:pt x="2278" y="2432"/>
                    <a:pt x="2382" y="2411"/>
                    <a:pt x="2465" y="2370"/>
                  </a:cubicBezTo>
                  <a:lnTo>
                    <a:pt x="4156" y="1381"/>
                  </a:lnTo>
                  <a:cubicBezTo>
                    <a:pt x="4322" y="1298"/>
                    <a:pt x="4322" y="1143"/>
                    <a:pt x="4156" y="1060"/>
                  </a:cubicBezTo>
                  <a:lnTo>
                    <a:pt x="2441" y="72"/>
                  </a:lnTo>
                  <a:cubicBezTo>
                    <a:pt x="2364" y="24"/>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48;p34"/>
            <p:cNvSpPr/>
            <p:nvPr/>
          </p:nvSpPr>
          <p:spPr>
            <a:xfrm>
              <a:off x="3862375" y="3654150"/>
              <a:ext cx="108075" cy="61925"/>
            </a:xfrm>
            <a:custGeom>
              <a:avLst/>
              <a:gdLst/>
              <a:ahLst/>
              <a:cxnLst/>
              <a:rect l="l" t="t" r="r" b="b"/>
              <a:pathLst>
                <a:path w="4323" h="2477" fill="none" extrusionOk="0">
                  <a:moveTo>
                    <a:pt x="4156" y="1084"/>
                  </a:moveTo>
                  <a:cubicBezTo>
                    <a:pt x="4322" y="1167"/>
                    <a:pt x="4322" y="1322"/>
                    <a:pt x="4156" y="1405"/>
                  </a:cubicBezTo>
                  <a:lnTo>
                    <a:pt x="2465" y="2394"/>
                  </a:lnTo>
                  <a:cubicBezTo>
                    <a:pt x="2298" y="2477"/>
                    <a:pt x="2048" y="2477"/>
                    <a:pt x="1882" y="2394"/>
                  </a:cubicBezTo>
                  <a:lnTo>
                    <a:pt x="167" y="1405"/>
                  </a:lnTo>
                  <a:cubicBezTo>
                    <a:pt x="1" y="1322"/>
                    <a:pt x="1" y="1167"/>
                    <a:pt x="167" y="1084"/>
                  </a:cubicBezTo>
                  <a:lnTo>
                    <a:pt x="1870" y="96"/>
                  </a:lnTo>
                  <a:cubicBezTo>
                    <a:pt x="2025" y="1"/>
                    <a:pt x="2287"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49;p34"/>
            <p:cNvSpPr/>
            <p:nvPr/>
          </p:nvSpPr>
          <p:spPr>
            <a:xfrm>
              <a:off x="3927850" y="3692475"/>
              <a:ext cx="108075" cy="60600"/>
            </a:xfrm>
            <a:custGeom>
              <a:avLst/>
              <a:gdLst/>
              <a:ahLst/>
              <a:cxnLst/>
              <a:rect l="l" t="t" r="r" b="b"/>
              <a:pathLst>
                <a:path w="4323" h="2424" extrusionOk="0">
                  <a:moveTo>
                    <a:pt x="2156" y="0"/>
                  </a:moveTo>
                  <a:cubicBezTo>
                    <a:pt x="2052" y="0"/>
                    <a:pt x="1948" y="21"/>
                    <a:pt x="1870" y="63"/>
                  </a:cubicBezTo>
                  <a:lnTo>
                    <a:pt x="168" y="1051"/>
                  </a:lnTo>
                  <a:cubicBezTo>
                    <a:pt x="1" y="1135"/>
                    <a:pt x="1" y="1289"/>
                    <a:pt x="168" y="1373"/>
                  </a:cubicBezTo>
                  <a:lnTo>
                    <a:pt x="1882" y="2361"/>
                  </a:lnTo>
                  <a:cubicBezTo>
                    <a:pt x="1965" y="2403"/>
                    <a:pt x="2070" y="2423"/>
                    <a:pt x="2174" y="2423"/>
                  </a:cubicBezTo>
                  <a:cubicBezTo>
                    <a:pt x="2278" y="2423"/>
                    <a:pt x="2382" y="2403"/>
                    <a:pt x="2465" y="2361"/>
                  </a:cubicBezTo>
                  <a:lnTo>
                    <a:pt x="4156" y="1373"/>
                  </a:lnTo>
                  <a:cubicBezTo>
                    <a:pt x="4323" y="1289"/>
                    <a:pt x="4323" y="1135"/>
                    <a:pt x="4156" y="1051"/>
                  </a:cubicBezTo>
                  <a:lnTo>
                    <a:pt x="2442" y="63"/>
                  </a:lnTo>
                  <a:cubicBezTo>
                    <a:pt x="2364" y="21"/>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50;p34"/>
            <p:cNvSpPr/>
            <p:nvPr/>
          </p:nvSpPr>
          <p:spPr>
            <a:xfrm>
              <a:off x="3927850" y="3691950"/>
              <a:ext cx="108075" cy="61650"/>
            </a:xfrm>
            <a:custGeom>
              <a:avLst/>
              <a:gdLst/>
              <a:ahLst/>
              <a:cxnLst/>
              <a:rect l="l" t="t" r="r" b="b"/>
              <a:pathLst>
                <a:path w="4323" h="2466" fill="none" extrusionOk="0">
                  <a:moveTo>
                    <a:pt x="4156" y="1072"/>
                  </a:moveTo>
                  <a:cubicBezTo>
                    <a:pt x="4323" y="1156"/>
                    <a:pt x="4323" y="1310"/>
                    <a:pt x="4156" y="1394"/>
                  </a:cubicBezTo>
                  <a:lnTo>
                    <a:pt x="2465" y="2382"/>
                  </a:lnTo>
                  <a:cubicBezTo>
                    <a:pt x="2299" y="2465"/>
                    <a:pt x="2049" y="2465"/>
                    <a:pt x="1882" y="2382"/>
                  </a:cubicBezTo>
                  <a:lnTo>
                    <a:pt x="168" y="1394"/>
                  </a:lnTo>
                  <a:cubicBezTo>
                    <a:pt x="1" y="1310"/>
                    <a:pt x="1" y="1156"/>
                    <a:pt x="168" y="1072"/>
                  </a:cubicBezTo>
                  <a:lnTo>
                    <a:pt x="1870" y="84"/>
                  </a:lnTo>
                  <a:cubicBezTo>
                    <a:pt x="2025" y="1"/>
                    <a:pt x="2287" y="1"/>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51;p34"/>
            <p:cNvSpPr/>
            <p:nvPr/>
          </p:nvSpPr>
          <p:spPr>
            <a:xfrm>
              <a:off x="3993650" y="3730875"/>
              <a:ext cx="108075" cy="60600"/>
            </a:xfrm>
            <a:custGeom>
              <a:avLst/>
              <a:gdLst/>
              <a:ahLst/>
              <a:cxnLst/>
              <a:rect l="l" t="t" r="r" b="b"/>
              <a:pathLst>
                <a:path w="4323" h="2424" extrusionOk="0">
                  <a:moveTo>
                    <a:pt x="2157" y="0"/>
                  </a:moveTo>
                  <a:cubicBezTo>
                    <a:pt x="2051" y="0"/>
                    <a:pt x="1947" y="21"/>
                    <a:pt x="1869" y="63"/>
                  </a:cubicBezTo>
                  <a:lnTo>
                    <a:pt x="167" y="1051"/>
                  </a:lnTo>
                  <a:cubicBezTo>
                    <a:pt x="0" y="1134"/>
                    <a:pt x="0" y="1289"/>
                    <a:pt x="167" y="1373"/>
                  </a:cubicBezTo>
                  <a:lnTo>
                    <a:pt x="1881" y="2361"/>
                  </a:lnTo>
                  <a:cubicBezTo>
                    <a:pt x="1965" y="2402"/>
                    <a:pt x="2069" y="2423"/>
                    <a:pt x="2173" y="2423"/>
                  </a:cubicBezTo>
                  <a:cubicBezTo>
                    <a:pt x="2277" y="2423"/>
                    <a:pt x="2381" y="2402"/>
                    <a:pt x="2465" y="2361"/>
                  </a:cubicBezTo>
                  <a:lnTo>
                    <a:pt x="4155" y="1373"/>
                  </a:lnTo>
                  <a:cubicBezTo>
                    <a:pt x="4322" y="1289"/>
                    <a:pt x="4322" y="1134"/>
                    <a:pt x="4155" y="1051"/>
                  </a:cubicBezTo>
                  <a:lnTo>
                    <a:pt x="2453" y="63"/>
                  </a:lnTo>
                  <a:cubicBezTo>
                    <a:pt x="2370" y="21"/>
                    <a:pt x="2262"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52;p34"/>
            <p:cNvSpPr/>
            <p:nvPr/>
          </p:nvSpPr>
          <p:spPr>
            <a:xfrm>
              <a:off x="3993650" y="3730350"/>
              <a:ext cx="108075" cy="61650"/>
            </a:xfrm>
            <a:custGeom>
              <a:avLst/>
              <a:gdLst/>
              <a:ahLst/>
              <a:cxnLst/>
              <a:rect l="l" t="t" r="r" b="b"/>
              <a:pathLst>
                <a:path w="4323" h="2466" fill="none" extrusionOk="0">
                  <a:moveTo>
                    <a:pt x="4155" y="1072"/>
                  </a:moveTo>
                  <a:cubicBezTo>
                    <a:pt x="4322" y="1155"/>
                    <a:pt x="4322" y="1310"/>
                    <a:pt x="4155" y="1394"/>
                  </a:cubicBezTo>
                  <a:lnTo>
                    <a:pt x="2465" y="2382"/>
                  </a:lnTo>
                  <a:cubicBezTo>
                    <a:pt x="2298" y="2465"/>
                    <a:pt x="2048" y="2465"/>
                    <a:pt x="1881" y="2382"/>
                  </a:cubicBezTo>
                  <a:lnTo>
                    <a:pt x="167" y="1394"/>
                  </a:lnTo>
                  <a:cubicBezTo>
                    <a:pt x="0" y="1310"/>
                    <a:pt x="0" y="1155"/>
                    <a:pt x="167" y="1072"/>
                  </a:cubicBezTo>
                  <a:lnTo>
                    <a:pt x="1869" y="84"/>
                  </a:lnTo>
                  <a:cubicBezTo>
                    <a:pt x="2024" y="1"/>
                    <a:pt x="2286" y="1"/>
                    <a:pt x="2453"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53;p34"/>
            <p:cNvSpPr/>
            <p:nvPr/>
          </p:nvSpPr>
          <p:spPr>
            <a:xfrm>
              <a:off x="4061200" y="3769575"/>
              <a:ext cx="107775" cy="60600"/>
            </a:xfrm>
            <a:custGeom>
              <a:avLst/>
              <a:gdLst/>
              <a:ahLst/>
              <a:cxnLst/>
              <a:rect l="l" t="t" r="r" b="b"/>
              <a:pathLst>
                <a:path w="4311" h="2424" extrusionOk="0">
                  <a:moveTo>
                    <a:pt x="2150" y="0"/>
                  </a:moveTo>
                  <a:cubicBezTo>
                    <a:pt x="2046" y="0"/>
                    <a:pt x="1942" y="21"/>
                    <a:pt x="1858" y="63"/>
                  </a:cubicBezTo>
                  <a:lnTo>
                    <a:pt x="156" y="1051"/>
                  </a:lnTo>
                  <a:cubicBezTo>
                    <a:pt x="1" y="1134"/>
                    <a:pt x="1" y="1289"/>
                    <a:pt x="156" y="1372"/>
                  </a:cubicBezTo>
                  <a:lnTo>
                    <a:pt x="1870" y="2361"/>
                  </a:lnTo>
                  <a:cubicBezTo>
                    <a:pt x="1954" y="2402"/>
                    <a:pt x="2058" y="2423"/>
                    <a:pt x="2162" y="2423"/>
                  </a:cubicBezTo>
                  <a:cubicBezTo>
                    <a:pt x="2266" y="2423"/>
                    <a:pt x="2370" y="2402"/>
                    <a:pt x="2454" y="2361"/>
                  </a:cubicBezTo>
                  <a:lnTo>
                    <a:pt x="4156" y="1372"/>
                  </a:lnTo>
                  <a:cubicBezTo>
                    <a:pt x="4311" y="1289"/>
                    <a:pt x="4311" y="1134"/>
                    <a:pt x="4156" y="1051"/>
                  </a:cubicBezTo>
                  <a:lnTo>
                    <a:pt x="2442" y="63"/>
                  </a:lnTo>
                  <a:cubicBezTo>
                    <a:pt x="2358" y="21"/>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54;p34"/>
            <p:cNvSpPr/>
            <p:nvPr/>
          </p:nvSpPr>
          <p:spPr>
            <a:xfrm>
              <a:off x="4061200" y="3769050"/>
              <a:ext cx="107775" cy="61625"/>
            </a:xfrm>
            <a:custGeom>
              <a:avLst/>
              <a:gdLst/>
              <a:ahLst/>
              <a:cxnLst/>
              <a:rect l="l" t="t" r="r" b="b"/>
              <a:pathLst>
                <a:path w="4311" h="2465" fill="none" extrusionOk="0">
                  <a:moveTo>
                    <a:pt x="4156" y="1072"/>
                  </a:moveTo>
                  <a:cubicBezTo>
                    <a:pt x="4311" y="1155"/>
                    <a:pt x="4311" y="1310"/>
                    <a:pt x="4156" y="1393"/>
                  </a:cubicBezTo>
                  <a:lnTo>
                    <a:pt x="2454" y="2382"/>
                  </a:lnTo>
                  <a:cubicBezTo>
                    <a:pt x="2287" y="2465"/>
                    <a:pt x="2037" y="2465"/>
                    <a:pt x="1870" y="2382"/>
                  </a:cubicBezTo>
                  <a:lnTo>
                    <a:pt x="156" y="1393"/>
                  </a:lnTo>
                  <a:cubicBezTo>
                    <a:pt x="1" y="1310"/>
                    <a:pt x="1" y="1155"/>
                    <a:pt x="156" y="1072"/>
                  </a:cubicBezTo>
                  <a:lnTo>
                    <a:pt x="1858" y="84"/>
                  </a:lnTo>
                  <a:cubicBezTo>
                    <a:pt x="2025" y="0"/>
                    <a:pt x="2275" y="0"/>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55;p34"/>
            <p:cNvSpPr/>
            <p:nvPr/>
          </p:nvSpPr>
          <p:spPr>
            <a:xfrm>
              <a:off x="4127300" y="3807750"/>
              <a:ext cx="108075" cy="60725"/>
            </a:xfrm>
            <a:custGeom>
              <a:avLst/>
              <a:gdLst/>
              <a:ahLst/>
              <a:cxnLst/>
              <a:rect l="l" t="t" r="r" b="b"/>
              <a:pathLst>
                <a:path w="4323" h="2429" extrusionOk="0">
                  <a:moveTo>
                    <a:pt x="2151" y="0"/>
                  </a:moveTo>
                  <a:cubicBezTo>
                    <a:pt x="2048" y="0"/>
                    <a:pt x="1947" y="24"/>
                    <a:pt x="1869" y="72"/>
                  </a:cubicBezTo>
                  <a:lnTo>
                    <a:pt x="167" y="1048"/>
                  </a:lnTo>
                  <a:cubicBezTo>
                    <a:pt x="0" y="1143"/>
                    <a:pt x="0" y="1286"/>
                    <a:pt x="167" y="1381"/>
                  </a:cubicBezTo>
                  <a:lnTo>
                    <a:pt x="1881" y="2358"/>
                  </a:lnTo>
                  <a:cubicBezTo>
                    <a:pt x="1965" y="2405"/>
                    <a:pt x="2069" y="2429"/>
                    <a:pt x="2173" y="2429"/>
                  </a:cubicBezTo>
                  <a:cubicBezTo>
                    <a:pt x="2277" y="2429"/>
                    <a:pt x="2381" y="2405"/>
                    <a:pt x="2465" y="2358"/>
                  </a:cubicBezTo>
                  <a:lnTo>
                    <a:pt x="4155" y="1381"/>
                  </a:lnTo>
                  <a:cubicBezTo>
                    <a:pt x="4322" y="1286"/>
                    <a:pt x="4322" y="1143"/>
                    <a:pt x="4155" y="1048"/>
                  </a:cubicBezTo>
                  <a:lnTo>
                    <a:pt x="2441" y="72"/>
                  </a:lnTo>
                  <a:cubicBezTo>
                    <a:pt x="2358" y="24"/>
                    <a:pt x="2253"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56;p34"/>
            <p:cNvSpPr/>
            <p:nvPr/>
          </p:nvSpPr>
          <p:spPr>
            <a:xfrm>
              <a:off x="4127300" y="3807150"/>
              <a:ext cx="108075" cy="61925"/>
            </a:xfrm>
            <a:custGeom>
              <a:avLst/>
              <a:gdLst/>
              <a:ahLst/>
              <a:cxnLst/>
              <a:rect l="l" t="t" r="r" b="b"/>
              <a:pathLst>
                <a:path w="4323" h="2477" fill="none" extrusionOk="0">
                  <a:moveTo>
                    <a:pt x="4155" y="1072"/>
                  </a:moveTo>
                  <a:cubicBezTo>
                    <a:pt x="4322" y="1167"/>
                    <a:pt x="4322" y="1310"/>
                    <a:pt x="4155" y="1405"/>
                  </a:cubicBezTo>
                  <a:lnTo>
                    <a:pt x="2465" y="2382"/>
                  </a:lnTo>
                  <a:cubicBezTo>
                    <a:pt x="2298" y="2477"/>
                    <a:pt x="2048" y="2477"/>
                    <a:pt x="1881" y="2382"/>
                  </a:cubicBezTo>
                  <a:lnTo>
                    <a:pt x="167" y="1405"/>
                  </a:lnTo>
                  <a:cubicBezTo>
                    <a:pt x="0" y="1310"/>
                    <a:pt x="0" y="1167"/>
                    <a:pt x="167" y="1072"/>
                  </a:cubicBezTo>
                  <a:lnTo>
                    <a:pt x="1869" y="96"/>
                  </a:lnTo>
                  <a:cubicBezTo>
                    <a:pt x="2024" y="0"/>
                    <a:pt x="2274"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57;p34"/>
            <p:cNvSpPr/>
            <p:nvPr/>
          </p:nvSpPr>
          <p:spPr>
            <a:xfrm>
              <a:off x="4258550" y="3801125"/>
              <a:ext cx="108075" cy="60600"/>
            </a:xfrm>
            <a:custGeom>
              <a:avLst/>
              <a:gdLst/>
              <a:ahLst/>
              <a:cxnLst/>
              <a:rect l="l" t="t" r="r" b="b"/>
              <a:pathLst>
                <a:path w="4323" h="2424" extrusionOk="0">
                  <a:moveTo>
                    <a:pt x="2157" y="0"/>
                  </a:moveTo>
                  <a:cubicBezTo>
                    <a:pt x="2052" y="0"/>
                    <a:pt x="1947" y="21"/>
                    <a:pt x="1870" y="63"/>
                  </a:cubicBezTo>
                  <a:lnTo>
                    <a:pt x="167" y="1051"/>
                  </a:lnTo>
                  <a:cubicBezTo>
                    <a:pt x="1" y="1134"/>
                    <a:pt x="1" y="1289"/>
                    <a:pt x="167" y="1372"/>
                  </a:cubicBezTo>
                  <a:lnTo>
                    <a:pt x="1882" y="2361"/>
                  </a:lnTo>
                  <a:cubicBezTo>
                    <a:pt x="1965" y="2402"/>
                    <a:pt x="2069" y="2423"/>
                    <a:pt x="2174" y="2423"/>
                  </a:cubicBezTo>
                  <a:cubicBezTo>
                    <a:pt x="2278" y="2423"/>
                    <a:pt x="2382" y="2402"/>
                    <a:pt x="2465" y="2361"/>
                  </a:cubicBezTo>
                  <a:lnTo>
                    <a:pt x="4156" y="1372"/>
                  </a:lnTo>
                  <a:cubicBezTo>
                    <a:pt x="4323" y="1289"/>
                    <a:pt x="4323" y="1134"/>
                    <a:pt x="4156" y="1051"/>
                  </a:cubicBezTo>
                  <a:lnTo>
                    <a:pt x="2453" y="63"/>
                  </a:lnTo>
                  <a:cubicBezTo>
                    <a:pt x="2370" y="21"/>
                    <a:pt x="2263"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58;p34"/>
            <p:cNvSpPr/>
            <p:nvPr/>
          </p:nvSpPr>
          <p:spPr>
            <a:xfrm>
              <a:off x="4258550" y="3800600"/>
              <a:ext cx="108075" cy="61625"/>
            </a:xfrm>
            <a:custGeom>
              <a:avLst/>
              <a:gdLst/>
              <a:ahLst/>
              <a:cxnLst/>
              <a:rect l="l" t="t" r="r" b="b"/>
              <a:pathLst>
                <a:path w="4323" h="2465" fill="none" extrusionOk="0">
                  <a:moveTo>
                    <a:pt x="4156" y="1072"/>
                  </a:moveTo>
                  <a:cubicBezTo>
                    <a:pt x="4323" y="1155"/>
                    <a:pt x="4323" y="1310"/>
                    <a:pt x="4156" y="1393"/>
                  </a:cubicBezTo>
                  <a:lnTo>
                    <a:pt x="2465" y="2382"/>
                  </a:lnTo>
                  <a:cubicBezTo>
                    <a:pt x="2299" y="2465"/>
                    <a:pt x="2049" y="2465"/>
                    <a:pt x="1882" y="2382"/>
                  </a:cubicBezTo>
                  <a:lnTo>
                    <a:pt x="167" y="1393"/>
                  </a:lnTo>
                  <a:cubicBezTo>
                    <a:pt x="1" y="1310"/>
                    <a:pt x="1" y="1155"/>
                    <a:pt x="167" y="1072"/>
                  </a:cubicBezTo>
                  <a:lnTo>
                    <a:pt x="1870" y="84"/>
                  </a:lnTo>
                  <a:cubicBezTo>
                    <a:pt x="2025" y="0"/>
                    <a:pt x="2287" y="0"/>
                    <a:pt x="2453"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59;p34"/>
            <p:cNvSpPr/>
            <p:nvPr/>
          </p:nvSpPr>
          <p:spPr>
            <a:xfrm>
              <a:off x="4196350" y="3838700"/>
              <a:ext cx="257500" cy="114625"/>
            </a:xfrm>
            <a:custGeom>
              <a:avLst/>
              <a:gdLst/>
              <a:ahLst/>
              <a:cxnLst/>
              <a:rect l="l" t="t" r="r" b="b"/>
              <a:pathLst>
                <a:path w="10300" h="4585" extrusionOk="0">
                  <a:moveTo>
                    <a:pt x="7269" y="0"/>
                  </a:moveTo>
                  <a:cubicBezTo>
                    <a:pt x="7165" y="0"/>
                    <a:pt x="7061" y="24"/>
                    <a:pt x="6977" y="72"/>
                  </a:cubicBezTo>
                  <a:lnTo>
                    <a:pt x="4715" y="1393"/>
                  </a:lnTo>
                  <a:cubicBezTo>
                    <a:pt x="4632" y="1435"/>
                    <a:pt x="4528" y="1456"/>
                    <a:pt x="4423" y="1456"/>
                  </a:cubicBezTo>
                  <a:cubicBezTo>
                    <a:pt x="4319" y="1456"/>
                    <a:pt x="4215" y="1435"/>
                    <a:pt x="4132" y="1393"/>
                  </a:cubicBezTo>
                  <a:lnTo>
                    <a:pt x="2441" y="405"/>
                  </a:lnTo>
                  <a:cubicBezTo>
                    <a:pt x="2358" y="364"/>
                    <a:pt x="2254" y="343"/>
                    <a:pt x="2149" y="343"/>
                  </a:cubicBezTo>
                  <a:cubicBezTo>
                    <a:pt x="2045" y="343"/>
                    <a:pt x="1941" y="364"/>
                    <a:pt x="1858" y="405"/>
                  </a:cubicBezTo>
                  <a:lnTo>
                    <a:pt x="155" y="1393"/>
                  </a:lnTo>
                  <a:cubicBezTo>
                    <a:pt x="0" y="1477"/>
                    <a:pt x="0" y="1632"/>
                    <a:pt x="155" y="1715"/>
                  </a:cubicBezTo>
                  <a:lnTo>
                    <a:pt x="5013" y="4513"/>
                  </a:lnTo>
                  <a:cubicBezTo>
                    <a:pt x="5096" y="4560"/>
                    <a:pt x="5200" y="4584"/>
                    <a:pt x="5305" y="4584"/>
                  </a:cubicBezTo>
                  <a:cubicBezTo>
                    <a:pt x="5409" y="4584"/>
                    <a:pt x="5513" y="4560"/>
                    <a:pt x="5596" y="4513"/>
                  </a:cubicBezTo>
                  <a:lnTo>
                    <a:pt x="10133" y="1882"/>
                  </a:lnTo>
                  <a:cubicBezTo>
                    <a:pt x="10299" y="1798"/>
                    <a:pt x="10299" y="1643"/>
                    <a:pt x="10133" y="1560"/>
                  </a:cubicBezTo>
                  <a:lnTo>
                    <a:pt x="7561" y="72"/>
                  </a:lnTo>
                  <a:cubicBezTo>
                    <a:pt x="7477" y="24"/>
                    <a:pt x="7373" y="0"/>
                    <a:pt x="7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60;p34"/>
            <p:cNvSpPr/>
            <p:nvPr/>
          </p:nvSpPr>
          <p:spPr>
            <a:xfrm>
              <a:off x="4196350" y="3838100"/>
              <a:ext cx="257500" cy="115825"/>
            </a:xfrm>
            <a:custGeom>
              <a:avLst/>
              <a:gdLst/>
              <a:ahLst/>
              <a:cxnLst/>
              <a:rect l="l" t="t" r="r" b="b"/>
              <a:pathLst>
                <a:path w="10300" h="4633" fill="none" extrusionOk="0">
                  <a:moveTo>
                    <a:pt x="10133" y="1584"/>
                  </a:moveTo>
                  <a:cubicBezTo>
                    <a:pt x="10299" y="1667"/>
                    <a:pt x="10299" y="1822"/>
                    <a:pt x="10133" y="1906"/>
                  </a:cubicBezTo>
                  <a:lnTo>
                    <a:pt x="5596" y="4537"/>
                  </a:lnTo>
                  <a:cubicBezTo>
                    <a:pt x="5430" y="4632"/>
                    <a:pt x="5180" y="4632"/>
                    <a:pt x="5013" y="4537"/>
                  </a:cubicBezTo>
                  <a:lnTo>
                    <a:pt x="155" y="1739"/>
                  </a:lnTo>
                  <a:cubicBezTo>
                    <a:pt x="0" y="1656"/>
                    <a:pt x="0" y="1501"/>
                    <a:pt x="155" y="1417"/>
                  </a:cubicBezTo>
                  <a:lnTo>
                    <a:pt x="1858" y="429"/>
                  </a:lnTo>
                  <a:cubicBezTo>
                    <a:pt x="2024" y="346"/>
                    <a:pt x="2274" y="346"/>
                    <a:pt x="2441" y="429"/>
                  </a:cubicBezTo>
                  <a:lnTo>
                    <a:pt x="4132" y="1417"/>
                  </a:lnTo>
                  <a:cubicBezTo>
                    <a:pt x="4298" y="1501"/>
                    <a:pt x="4549" y="1501"/>
                    <a:pt x="4715" y="1417"/>
                  </a:cubicBezTo>
                  <a:lnTo>
                    <a:pt x="6977" y="96"/>
                  </a:lnTo>
                  <a:cubicBezTo>
                    <a:pt x="7144" y="1"/>
                    <a:pt x="7394" y="1"/>
                    <a:pt x="756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61;p34"/>
            <p:cNvSpPr/>
            <p:nvPr/>
          </p:nvSpPr>
          <p:spPr>
            <a:xfrm>
              <a:off x="3220025" y="3360300"/>
              <a:ext cx="174750" cy="99575"/>
            </a:xfrm>
            <a:custGeom>
              <a:avLst/>
              <a:gdLst/>
              <a:ahLst/>
              <a:cxnLst/>
              <a:rect l="l" t="t" r="r" b="b"/>
              <a:pathLst>
                <a:path w="6990" h="3983" extrusionOk="0">
                  <a:moveTo>
                    <a:pt x="2150" y="0"/>
                  </a:moveTo>
                  <a:cubicBezTo>
                    <a:pt x="2046" y="0"/>
                    <a:pt x="1942" y="21"/>
                    <a:pt x="1858" y="63"/>
                  </a:cubicBezTo>
                  <a:lnTo>
                    <a:pt x="156" y="1051"/>
                  </a:lnTo>
                  <a:cubicBezTo>
                    <a:pt x="1" y="1134"/>
                    <a:pt x="1" y="1289"/>
                    <a:pt x="156" y="1372"/>
                  </a:cubicBezTo>
                  <a:lnTo>
                    <a:pt x="4549" y="3920"/>
                  </a:lnTo>
                  <a:cubicBezTo>
                    <a:pt x="4632" y="3962"/>
                    <a:pt x="4737" y="3983"/>
                    <a:pt x="4841" y="3983"/>
                  </a:cubicBezTo>
                  <a:cubicBezTo>
                    <a:pt x="4945" y="3983"/>
                    <a:pt x="5049" y="3962"/>
                    <a:pt x="5132" y="3920"/>
                  </a:cubicBezTo>
                  <a:lnTo>
                    <a:pt x="6823" y="2932"/>
                  </a:lnTo>
                  <a:cubicBezTo>
                    <a:pt x="6990" y="2849"/>
                    <a:pt x="6990" y="2694"/>
                    <a:pt x="6823" y="2611"/>
                  </a:cubicBezTo>
                  <a:lnTo>
                    <a:pt x="2442" y="63"/>
                  </a:lnTo>
                  <a:cubicBezTo>
                    <a:pt x="2358" y="21"/>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62;p34"/>
            <p:cNvSpPr/>
            <p:nvPr/>
          </p:nvSpPr>
          <p:spPr>
            <a:xfrm>
              <a:off x="3220025" y="3359775"/>
              <a:ext cx="174750" cy="100625"/>
            </a:xfrm>
            <a:custGeom>
              <a:avLst/>
              <a:gdLst/>
              <a:ahLst/>
              <a:cxnLst/>
              <a:rect l="l" t="t" r="r" b="b"/>
              <a:pathLst>
                <a:path w="6990" h="4025" fill="none" extrusionOk="0">
                  <a:moveTo>
                    <a:pt x="6823" y="2632"/>
                  </a:moveTo>
                  <a:cubicBezTo>
                    <a:pt x="6990" y="2715"/>
                    <a:pt x="6990" y="2870"/>
                    <a:pt x="6823" y="2953"/>
                  </a:cubicBezTo>
                  <a:lnTo>
                    <a:pt x="5132" y="3941"/>
                  </a:lnTo>
                  <a:cubicBezTo>
                    <a:pt x="4966" y="4025"/>
                    <a:pt x="4716" y="4025"/>
                    <a:pt x="4549" y="3941"/>
                  </a:cubicBezTo>
                  <a:lnTo>
                    <a:pt x="156" y="1393"/>
                  </a:lnTo>
                  <a:cubicBezTo>
                    <a:pt x="1" y="1310"/>
                    <a:pt x="1" y="1155"/>
                    <a:pt x="156" y="1072"/>
                  </a:cubicBezTo>
                  <a:lnTo>
                    <a:pt x="1858" y="84"/>
                  </a:lnTo>
                  <a:cubicBezTo>
                    <a:pt x="2025" y="0"/>
                    <a:pt x="2275" y="0"/>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63;p34"/>
            <p:cNvSpPr/>
            <p:nvPr/>
          </p:nvSpPr>
          <p:spPr>
            <a:xfrm>
              <a:off x="3352500" y="3436850"/>
              <a:ext cx="107775" cy="60750"/>
            </a:xfrm>
            <a:custGeom>
              <a:avLst/>
              <a:gdLst/>
              <a:ahLst/>
              <a:cxnLst/>
              <a:rect l="l" t="t" r="r" b="b"/>
              <a:pathLst>
                <a:path w="4311" h="2430" extrusionOk="0">
                  <a:moveTo>
                    <a:pt x="2149" y="1"/>
                  </a:moveTo>
                  <a:cubicBezTo>
                    <a:pt x="2045" y="1"/>
                    <a:pt x="1941" y="25"/>
                    <a:pt x="1857" y="72"/>
                  </a:cubicBezTo>
                  <a:lnTo>
                    <a:pt x="155" y="1049"/>
                  </a:lnTo>
                  <a:cubicBezTo>
                    <a:pt x="0" y="1144"/>
                    <a:pt x="0" y="1287"/>
                    <a:pt x="155" y="1382"/>
                  </a:cubicBezTo>
                  <a:lnTo>
                    <a:pt x="1869" y="2358"/>
                  </a:lnTo>
                  <a:cubicBezTo>
                    <a:pt x="1953" y="2406"/>
                    <a:pt x="2057" y="2430"/>
                    <a:pt x="2161" y="2430"/>
                  </a:cubicBezTo>
                  <a:cubicBezTo>
                    <a:pt x="2265" y="2430"/>
                    <a:pt x="2369" y="2406"/>
                    <a:pt x="2453" y="2358"/>
                  </a:cubicBezTo>
                  <a:lnTo>
                    <a:pt x="4143" y="1382"/>
                  </a:lnTo>
                  <a:cubicBezTo>
                    <a:pt x="4310" y="1287"/>
                    <a:pt x="4310" y="1144"/>
                    <a:pt x="4143" y="1049"/>
                  </a:cubicBezTo>
                  <a:lnTo>
                    <a:pt x="2441" y="72"/>
                  </a:lnTo>
                  <a:cubicBezTo>
                    <a:pt x="2358" y="25"/>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64;p34"/>
            <p:cNvSpPr/>
            <p:nvPr/>
          </p:nvSpPr>
          <p:spPr>
            <a:xfrm>
              <a:off x="3352500" y="3436275"/>
              <a:ext cx="107775" cy="61925"/>
            </a:xfrm>
            <a:custGeom>
              <a:avLst/>
              <a:gdLst/>
              <a:ahLst/>
              <a:cxnLst/>
              <a:rect l="l" t="t" r="r" b="b"/>
              <a:pathLst>
                <a:path w="4311" h="2477" fill="none" extrusionOk="0">
                  <a:moveTo>
                    <a:pt x="4143" y="1072"/>
                  </a:moveTo>
                  <a:cubicBezTo>
                    <a:pt x="4310" y="1167"/>
                    <a:pt x="4310" y="1310"/>
                    <a:pt x="4143" y="1405"/>
                  </a:cubicBezTo>
                  <a:lnTo>
                    <a:pt x="2453" y="2381"/>
                  </a:lnTo>
                  <a:cubicBezTo>
                    <a:pt x="2286" y="2477"/>
                    <a:pt x="2036" y="2477"/>
                    <a:pt x="1869" y="2381"/>
                  </a:cubicBezTo>
                  <a:lnTo>
                    <a:pt x="155" y="1405"/>
                  </a:lnTo>
                  <a:cubicBezTo>
                    <a:pt x="0" y="1310"/>
                    <a:pt x="0" y="1167"/>
                    <a:pt x="155" y="1072"/>
                  </a:cubicBezTo>
                  <a:lnTo>
                    <a:pt x="1857" y="95"/>
                  </a:lnTo>
                  <a:cubicBezTo>
                    <a:pt x="2024" y="0"/>
                    <a:pt x="2274" y="0"/>
                    <a:pt x="2441"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65;p34"/>
            <p:cNvSpPr/>
            <p:nvPr/>
          </p:nvSpPr>
          <p:spPr>
            <a:xfrm>
              <a:off x="3418275" y="3475175"/>
              <a:ext cx="107775" cy="60600"/>
            </a:xfrm>
            <a:custGeom>
              <a:avLst/>
              <a:gdLst/>
              <a:ahLst/>
              <a:cxnLst/>
              <a:rect l="l" t="t" r="r" b="b"/>
              <a:pathLst>
                <a:path w="4311" h="2424" extrusionOk="0">
                  <a:moveTo>
                    <a:pt x="2149" y="1"/>
                  </a:moveTo>
                  <a:cubicBezTo>
                    <a:pt x="2045" y="1"/>
                    <a:pt x="1941" y="22"/>
                    <a:pt x="1858" y="63"/>
                  </a:cubicBezTo>
                  <a:lnTo>
                    <a:pt x="167" y="1052"/>
                  </a:lnTo>
                  <a:cubicBezTo>
                    <a:pt x="0" y="1135"/>
                    <a:pt x="0" y="1290"/>
                    <a:pt x="167" y="1373"/>
                  </a:cubicBezTo>
                  <a:lnTo>
                    <a:pt x="1870" y="2361"/>
                  </a:lnTo>
                  <a:cubicBezTo>
                    <a:pt x="1953" y="2403"/>
                    <a:pt x="2057" y="2424"/>
                    <a:pt x="2161" y="2424"/>
                  </a:cubicBezTo>
                  <a:cubicBezTo>
                    <a:pt x="2266" y="2424"/>
                    <a:pt x="2370" y="2403"/>
                    <a:pt x="2453" y="2361"/>
                  </a:cubicBezTo>
                  <a:lnTo>
                    <a:pt x="4156" y="1373"/>
                  </a:lnTo>
                  <a:cubicBezTo>
                    <a:pt x="4310" y="1290"/>
                    <a:pt x="4310" y="1135"/>
                    <a:pt x="4156" y="1052"/>
                  </a:cubicBezTo>
                  <a:lnTo>
                    <a:pt x="2441" y="63"/>
                  </a:lnTo>
                  <a:cubicBezTo>
                    <a:pt x="2358" y="22"/>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66;p34"/>
            <p:cNvSpPr/>
            <p:nvPr/>
          </p:nvSpPr>
          <p:spPr>
            <a:xfrm>
              <a:off x="3418275" y="3474675"/>
              <a:ext cx="107775" cy="61625"/>
            </a:xfrm>
            <a:custGeom>
              <a:avLst/>
              <a:gdLst/>
              <a:ahLst/>
              <a:cxnLst/>
              <a:rect l="l" t="t" r="r" b="b"/>
              <a:pathLst>
                <a:path w="4311" h="2465" fill="none" extrusionOk="0">
                  <a:moveTo>
                    <a:pt x="4156" y="1072"/>
                  </a:moveTo>
                  <a:cubicBezTo>
                    <a:pt x="4310" y="1155"/>
                    <a:pt x="4310" y="1310"/>
                    <a:pt x="4156" y="1393"/>
                  </a:cubicBezTo>
                  <a:lnTo>
                    <a:pt x="2453" y="2381"/>
                  </a:lnTo>
                  <a:cubicBezTo>
                    <a:pt x="2286" y="2465"/>
                    <a:pt x="2036" y="2465"/>
                    <a:pt x="1870" y="2381"/>
                  </a:cubicBezTo>
                  <a:lnTo>
                    <a:pt x="167" y="1393"/>
                  </a:lnTo>
                  <a:cubicBezTo>
                    <a:pt x="0" y="1310"/>
                    <a:pt x="0" y="1155"/>
                    <a:pt x="167" y="1072"/>
                  </a:cubicBezTo>
                  <a:lnTo>
                    <a:pt x="1858" y="83"/>
                  </a:lnTo>
                  <a:cubicBezTo>
                    <a:pt x="2024" y="0"/>
                    <a:pt x="2274" y="0"/>
                    <a:pt x="2441" y="8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67;p34"/>
            <p:cNvSpPr/>
            <p:nvPr/>
          </p:nvSpPr>
          <p:spPr>
            <a:xfrm>
              <a:off x="3485550" y="3513875"/>
              <a:ext cx="108075" cy="60600"/>
            </a:xfrm>
            <a:custGeom>
              <a:avLst/>
              <a:gdLst/>
              <a:ahLst/>
              <a:cxnLst/>
              <a:rect l="l" t="t" r="r" b="b"/>
              <a:pathLst>
                <a:path w="4323" h="2424" extrusionOk="0">
                  <a:moveTo>
                    <a:pt x="2149" y="1"/>
                  </a:moveTo>
                  <a:cubicBezTo>
                    <a:pt x="2045" y="1"/>
                    <a:pt x="1941" y="22"/>
                    <a:pt x="1858" y="63"/>
                  </a:cubicBezTo>
                  <a:lnTo>
                    <a:pt x="167" y="1051"/>
                  </a:lnTo>
                  <a:cubicBezTo>
                    <a:pt x="0" y="1135"/>
                    <a:pt x="0" y="1290"/>
                    <a:pt x="167" y="1373"/>
                  </a:cubicBezTo>
                  <a:lnTo>
                    <a:pt x="1881" y="2361"/>
                  </a:lnTo>
                  <a:cubicBezTo>
                    <a:pt x="1959" y="2403"/>
                    <a:pt x="2063" y="2424"/>
                    <a:pt x="2167" y="2424"/>
                  </a:cubicBezTo>
                  <a:cubicBezTo>
                    <a:pt x="2271" y="2424"/>
                    <a:pt x="2375" y="2403"/>
                    <a:pt x="2453" y="2361"/>
                  </a:cubicBezTo>
                  <a:lnTo>
                    <a:pt x="4155" y="1373"/>
                  </a:lnTo>
                  <a:cubicBezTo>
                    <a:pt x="4322" y="1290"/>
                    <a:pt x="4322" y="1135"/>
                    <a:pt x="4155" y="1051"/>
                  </a:cubicBezTo>
                  <a:lnTo>
                    <a:pt x="2441" y="63"/>
                  </a:lnTo>
                  <a:cubicBezTo>
                    <a:pt x="2358" y="22"/>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68;p34"/>
            <p:cNvSpPr/>
            <p:nvPr/>
          </p:nvSpPr>
          <p:spPr>
            <a:xfrm>
              <a:off x="3485550" y="3513350"/>
              <a:ext cx="108075" cy="61650"/>
            </a:xfrm>
            <a:custGeom>
              <a:avLst/>
              <a:gdLst/>
              <a:ahLst/>
              <a:cxnLst/>
              <a:rect l="l" t="t" r="r" b="b"/>
              <a:pathLst>
                <a:path w="4323" h="2466" fill="none" extrusionOk="0">
                  <a:moveTo>
                    <a:pt x="4155" y="1072"/>
                  </a:moveTo>
                  <a:cubicBezTo>
                    <a:pt x="4322" y="1156"/>
                    <a:pt x="4322" y="1311"/>
                    <a:pt x="4155" y="1394"/>
                  </a:cubicBezTo>
                  <a:lnTo>
                    <a:pt x="2453" y="2382"/>
                  </a:lnTo>
                  <a:cubicBezTo>
                    <a:pt x="2298" y="2465"/>
                    <a:pt x="2036" y="2465"/>
                    <a:pt x="1881" y="2382"/>
                  </a:cubicBezTo>
                  <a:lnTo>
                    <a:pt x="167" y="1394"/>
                  </a:lnTo>
                  <a:cubicBezTo>
                    <a:pt x="0" y="1311"/>
                    <a:pt x="0" y="1156"/>
                    <a:pt x="167" y="1072"/>
                  </a:cubicBezTo>
                  <a:lnTo>
                    <a:pt x="1858"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69;p34"/>
            <p:cNvSpPr/>
            <p:nvPr/>
          </p:nvSpPr>
          <p:spPr>
            <a:xfrm>
              <a:off x="3551925" y="3552275"/>
              <a:ext cx="107775" cy="60600"/>
            </a:xfrm>
            <a:custGeom>
              <a:avLst/>
              <a:gdLst/>
              <a:ahLst/>
              <a:cxnLst/>
              <a:rect l="l" t="t" r="r" b="b"/>
              <a:pathLst>
                <a:path w="4311" h="2424" extrusionOk="0">
                  <a:moveTo>
                    <a:pt x="2149" y="1"/>
                  </a:moveTo>
                  <a:cubicBezTo>
                    <a:pt x="2045" y="1"/>
                    <a:pt x="1941" y="21"/>
                    <a:pt x="1858" y="63"/>
                  </a:cubicBezTo>
                  <a:lnTo>
                    <a:pt x="155" y="1051"/>
                  </a:lnTo>
                  <a:cubicBezTo>
                    <a:pt x="0" y="1135"/>
                    <a:pt x="0" y="1289"/>
                    <a:pt x="155" y="1373"/>
                  </a:cubicBezTo>
                  <a:lnTo>
                    <a:pt x="1870" y="2361"/>
                  </a:lnTo>
                  <a:cubicBezTo>
                    <a:pt x="1953" y="2403"/>
                    <a:pt x="2057" y="2424"/>
                    <a:pt x="2161" y="2424"/>
                  </a:cubicBezTo>
                  <a:cubicBezTo>
                    <a:pt x="2265" y="2424"/>
                    <a:pt x="2370" y="2403"/>
                    <a:pt x="2453" y="2361"/>
                  </a:cubicBezTo>
                  <a:lnTo>
                    <a:pt x="4144" y="1373"/>
                  </a:lnTo>
                  <a:cubicBezTo>
                    <a:pt x="4310" y="1289"/>
                    <a:pt x="4310" y="1135"/>
                    <a:pt x="4144" y="1051"/>
                  </a:cubicBezTo>
                  <a:lnTo>
                    <a:pt x="2441" y="63"/>
                  </a:lnTo>
                  <a:cubicBezTo>
                    <a:pt x="2358" y="21"/>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70;p34"/>
            <p:cNvSpPr/>
            <p:nvPr/>
          </p:nvSpPr>
          <p:spPr>
            <a:xfrm>
              <a:off x="3551925" y="3551750"/>
              <a:ext cx="107775" cy="61650"/>
            </a:xfrm>
            <a:custGeom>
              <a:avLst/>
              <a:gdLst/>
              <a:ahLst/>
              <a:cxnLst/>
              <a:rect l="l" t="t" r="r" b="b"/>
              <a:pathLst>
                <a:path w="4311" h="2466" fill="none" extrusionOk="0">
                  <a:moveTo>
                    <a:pt x="4144" y="1072"/>
                  </a:moveTo>
                  <a:cubicBezTo>
                    <a:pt x="4310" y="1156"/>
                    <a:pt x="4310" y="1310"/>
                    <a:pt x="4144" y="1394"/>
                  </a:cubicBezTo>
                  <a:lnTo>
                    <a:pt x="2453" y="2382"/>
                  </a:lnTo>
                  <a:cubicBezTo>
                    <a:pt x="2286" y="2465"/>
                    <a:pt x="2036" y="2465"/>
                    <a:pt x="1870" y="2382"/>
                  </a:cubicBezTo>
                  <a:lnTo>
                    <a:pt x="155" y="1394"/>
                  </a:lnTo>
                  <a:cubicBezTo>
                    <a:pt x="0" y="1310"/>
                    <a:pt x="0" y="1156"/>
                    <a:pt x="155" y="1072"/>
                  </a:cubicBezTo>
                  <a:lnTo>
                    <a:pt x="1858"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71;p34"/>
            <p:cNvSpPr/>
            <p:nvPr/>
          </p:nvSpPr>
          <p:spPr>
            <a:xfrm>
              <a:off x="3616800" y="3589775"/>
              <a:ext cx="108075" cy="60600"/>
            </a:xfrm>
            <a:custGeom>
              <a:avLst/>
              <a:gdLst/>
              <a:ahLst/>
              <a:cxnLst/>
              <a:rect l="l" t="t" r="r" b="b"/>
              <a:pathLst>
                <a:path w="4323" h="2424" extrusionOk="0">
                  <a:moveTo>
                    <a:pt x="2156" y="1"/>
                  </a:moveTo>
                  <a:cubicBezTo>
                    <a:pt x="2052" y="1"/>
                    <a:pt x="1948" y="22"/>
                    <a:pt x="1870" y="63"/>
                  </a:cubicBezTo>
                  <a:lnTo>
                    <a:pt x="168" y="1052"/>
                  </a:lnTo>
                  <a:cubicBezTo>
                    <a:pt x="1" y="1135"/>
                    <a:pt x="1" y="1290"/>
                    <a:pt x="168" y="1373"/>
                  </a:cubicBezTo>
                  <a:lnTo>
                    <a:pt x="1882" y="2361"/>
                  </a:lnTo>
                  <a:cubicBezTo>
                    <a:pt x="1965" y="2403"/>
                    <a:pt x="2070" y="2424"/>
                    <a:pt x="2174" y="2424"/>
                  </a:cubicBezTo>
                  <a:cubicBezTo>
                    <a:pt x="2278" y="2424"/>
                    <a:pt x="2382" y="2403"/>
                    <a:pt x="2465" y="2361"/>
                  </a:cubicBezTo>
                  <a:lnTo>
                    <a:pt x="4156" y="1373"/>
                  </a:lnTo>
                  <a:cubicBezTo>
                    <a:pt x="4323" y="1290"/>
                    <a:pt x="4323" y="1135"/>
                    <a:pt x="4156" y="1052"/>
                  </a:cubicBezTo>
                  <a:lnTo>
                    <a:pt x="2442" y="63"/>
                  </a:lnTo>
                  <a:cubicBezTo>
                    <a:pt x="2364" y="22"/>
                    <a:pt x="2260" y="1"/>
                    <a:pt x="2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72;p34"/>
            <p:cNvSpPr/>
            <p:nvPr/>
          </p:nvSpPr>
          <p:spPr>
            <a:xfrm>
              <a:off x="3616800" y="3589250"/>
              <a:ext cx="108075" cy="61650"/>
            </a:xfrm>
            <a:custGeom>
              <a:avLst/>
              <a:gdLst/>
              <a:ahLst/>
              <a:cxnLst/>
              <a:rect l="l" t="t" r="r" b="b"/>
              <a:pathLst>
                <a:path w="4323" h="2466" fill="none" extrusionOk="0">
                  <a:moveTo>
                    <a:pt x="4156" y="1073"/>
                  </a:moveTo>
                  <a:cubicBezTo>
                    <a:pt x="4323" y="1156"/>
                    <a:pt x="4323" y="1311"/>
                    <a:pt x="4156" y="1394"/>
                  </a:cubicBezTo>
                  <a:lnTo>
                    <a:pt x="2465" y="2382"/>
                  </a:lnTo>
                  <a:cubicBezTo>
                    <a:pt x="2299" y="2466"/>
                    <a:pt x="2049" y="2466"/>
                    <a:pt x="1882" y="2382"/>
                  </a:cubicBezTo>
                  <a:lnTo>
                    <a:pt x="168" y="1394"/>
                  </a:lnTo>
                  <a:cubicBezTo>
                    <a:pt x="1" y="1311"/>
                    <a:pt x="1" y="1156"/>
                    <a:pt x="168" y="1073"/>
                  </a:cubicBezTo>
                  <a:lnTo>
                    <a:pt x="1870" y="84"/>
                  </a:lnTo>
                  <a:cubicBezTo>
                    <a:pt x="2025" y="1"/>
                    <a:pt x="2287" y="1"/>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73;p34"/>
            <p:cNvSpPr/>
            <p:nvPr/>
          </p:nvSpPr>
          <p:spPr>
            <a:xfrm>
              <a:off x="3682900" y="3627650"/>
              <a:ext cx="107775" cy="60750"/>
            </a:xfrm>
            <a:custGeom>
              <a:avLst/>
              <a:gdLst/>
              <a:ahLst/>
              <a:cxnLst/>
              <a:rect l="l" t="t" r="r" b="b"/>
              <a:pathLst>
                <a:path w="4311" h="2430" extrusionOk="0">
                  <a:moveTo>
                    <a:pt x="2149" y="1"/>
                  </a:moveTo>
                  <a:cubicBezTo>
                    <a:pt x="2045" y="1"/>
                    <a:pt x="1941" y="25"/>
                    <a:pt x="1857" y="72"/>
                  </a:cubicBezTo>
                  <a:lnTo>
                    <a:pt x="155" y="1049"/>
                  </a:lnTo>
                  <a:cubicBezTo>
                    <a:pt x="0" y="1144"/>
                    <a:pt x="0" y="1287"/>
                    <a:pt x="155" y="1382"/>
                  </a:cubicBezTo>
                  <a:lnTo>
                    <a:pt x="1869" y="2358"/>
                  </a:lnTo>
                  <a:cubicBezTo>
                    <a:pt x="1953" y="2406"/>
                    <a:pt x="2057" y="2430"/>
                    <a:pt x="2161" y="2430"/>
                  </a:cubicBezTo>
                  <a:cubicBezTo>
                    <a:pt x="2265" y="2430"/>
                    <a:pt x="2369" y="2406"/>
                    <a:pt x="2453" y="2358"/>
                  </a:cubicBezTo>
                  <a:lnTo>
                    <a:pt x="4143" y="1382"/>
                  </a:lnTo>
                  <a:cubicBezTo>
                    <a:pt x="4310" y="1287"/>
                    <a:pt x="4310" y="1144"/>
                    <a:pt x="4143" y="1049"/>
                  </a:cubicBezTo>
                  <a:lnTo>
                    <a:pt x="2441" y="72"/>
                  </a:lnTo>
                  <a:cubicBezTo>
                    <a:pt x="2357" y="25"/>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74;p34"/>
            <p:cNvSpPr/>
            <p:nvPr/>
          </p:nvSpPr>
          <p:spPr>
            <a:xfrm>
              <a:off x="3682900" y="3627075"/>
              <a:ext cx="107775" cy="61925"/>
            </a:xfrm>
            <a:custGeom>
              <a:avLst/>
              <a:gdLst/>
              <a:ahLst/>
              <a:cxnLst/>
              <a:rect l="l" t="t" r="r" b="b"/>
              <a:pathLst>
                <a:path w="4311" h="2477" fill="none" extrusionOk="0">
                  <a:moveTo>
                    <a:pt x="4143" y="1072"/>
                  </a:moveTo>
                  <a:cubicBezTo>
                    <a:pt x="4310" y="1167"/>
                    <a:pt x="4310" y="1310"/>
                    <a:pt x="4143" y="1405"/>
                  </a:cubicBezTo>
                  <a:lnTo>
                    <a:pt x="2453" y="2381"/>
                  </a:lnTo>
                  <a:cubicBezTo>
                    <a:pt x="2286" y="2477"/>
                    <a:pt x="2036" y="2477"/>
                    <a:pt x="1869" y="2381"/>
                  </a:cubicBezTo>
                  <a:lnTo>
                    <a:pt x="155" y="1405"/>
                  </a:lnTo>
                  <a:cubicBezTo>
                    <a:pt x="0" y="1310"/>
                    <a:pt x="0" y="1167"/>
                    <a:pt x="155" y="1072"/>
                  </a:cubicBezTo>
                  <a:lnTo>
                    <a:pt x="1857" y="95"/>
                  </a:lnTo>
                  <a:cubicBezTo>
                    <a:pt x="2024" y="0"/>
                    <a:pt x="2274" y="0"/>
                    <a:pt x="2441"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75;p34"/>
            <p:cNvSpPr/>
            <p:nvPr/>
          </p:nvSpPr>
          <p:spPr>
            <a:xfrm>
              <a:off x="3750750" y="3667175"/>
              <a:ext cx="108075" cy="60600"/>
            </a:xfrm>
            <a:custGeom>
              <a:avLst/>
              <a:gdLst/>
              <a:ahLst/>
              <a:cxnLst/>
              <a:rect l="l" t="t" r="r" b="b"/>
              <a:pathLst>
                <a:path w="4323" h="2424" extrusionOk="0">
                  <a:moveTo>
                    <a:pt x="2156" y="0"/>
                  </a:moveTo>
                  <a:cubicBezTo>
                    <a:pt x="2052" y="0"/>
                    <a:pt x="1947" y="21"/>
                    <a:pt x="1870" y="63"/>
                  </a:cubicBezTo>
                  <a:lnTo>
                    <a:pt x="167" y="1051"/>
                  </a:lnTo>
                  <a:cubicBezTo>
                    <a:pt x="1" y="1134"/>
                    <a:pt x="1" y="1289"/>
                    <a:pt x="167" y="1373"/>
                  </a:cubicBezTo>
                  <a:lnTo>
                    <a:pt x="1882" y="2361"/>
                  </a:lnTo>
                  <a:cubicBezTo>
                    <a:pt x="1965" y="2402"/>
                    <a:pt x="2069" y="2423"/>
                    <a:pt x="2174" y="2423"/>
                  </a:cubicBezTo>
                  <a:cubicBezTo>
                    <a:pt x="2278" y="2423"/>
                    <a:pt x="2382" y="2402"/>
                    <a:pt x="2465" y="2361"/>
                  </a:cubicBezTo>
                  <a:lnTo>
                    <a:pt x="4156" y="1373"/>
                  </a:lnTo>
                  <a:cubicBezTo>
                    <a:pt x="4323" y="1289"/>
                    <a:pt x="4323" y="1134"/>
                    <a:pt x="4156" y="1051"/>
                  </a:cubicBezTo>
                  <a:lnTo>
                    <a:pt x="2441" y="63"/>
                  </a:lnTo>
                  <a:cubicBezTo>
                    <a:pt x="2364" y="21"/>
                    <a:pt x="2260" y="0"/>
                    <a:pt x="2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76;p34"/>
            <p:cNvSpPr/>
            <p:nvPr/>
          </p:nvSpPr>
          <p:spPr>
            <a:xfrm>
              <a:off x="3750750" y="3666650"/>
              <a:ext cx="108075" cy="61650"/>
            </a:xfrm>
            <a:custGeom>
              <a:avLst/>
              <a:gdLst/>
              <a:ahLst/>
              <a:cxnLst/>
              <a:rect l="l" t="t" r="r" b="b"/>
              <a:pathLst>
                <a:path w="4323" h="2466" fill="none" extrusionOk="0">
                  <a:moveTo>
                    <a:pt x="4156" y="1072"/>
                  </a:moveTo>
                  <a:cubicBezTo>
                    <a:pt x="4323" y="1155"/>
                    <a:pt x="4323" y="1310"/>
                    <a:pt x="4156" y="1394"/>
                  </a:cubicBezTo>
                  <a:lnTo>
                    <a:pt x="2465" y="2382"/>
                  </a:lnTo>
                  <a:cubicBezTo>
                    <a:pt x="2299" y="2465"/>
                    <a:pt x="2049" y="2465"/>
                    <a:pt x="1882" y="2382"/>
                  </a:cubicBezTo>
                  <a:lnTo>
                    <a:pt x="167" y="1394"/>
                  </a:lnTo>
                  <a:cubicBezTo>
                    <a:pt x="1" y="1310"/>
                    <a:pt x="1" y="1155"/>
                    <a:pt x="167" y="1072"/>
                  </a:cubicBezTo>
                  <a:lnTo>
                    <a:pt x="1870" y="84"/>
                  </a:lnTo>
                  <a:cubicBezTo>
                    <a:pt x="2025" y="1"/>
                    <a:pt x="2287"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77;p34"/>
            <p:cNvSpPr/>
            <p:nvPr/>
          </p:nvSpPr>
          <p:spPr>
            <a:xfrm>
              <a:off x="3817125" y="3705050"/>
              <a:ext cx="107775" cy="60750"/>
            </a:xfrm>
            <a:custGeom>
              <a:avLst/>
              <a:gdLst/>
              <a:ahLst/>
              <a:cxnLst/>
              <a:rect l="l" t="t" r="r" b="b"/>
              <a:pathLst>
                <a:path w="4311" h="2430" extrusionOk="0">
                  <a:moveTo>
                    <a:pt x="2150" y="0"/>
                  </a:moveTo>
                  <a:cubicBezTo>
                    <a:pt x="2046" y="0"/>
                    <a:pt x="1941" y="24"/>
                    <a:pt x="1858" y="72"/>
                  </a:cubicBezTo>
                  <a:lnTo>
                    <a:pt x="167" y="1048"/>
                  </a:lnTo>
                  <a:cubicBezTo>
                    <a:pt x="1" y="1143"/>
                    <a:pt x="1" y="1286"/>
                    <a:pt x="167" y="1382"/>
                  </a:cubicBezTo>
                  <a:lnTo>
                    <a:pt x="1870" y="2358"/>
                  </a:lnTo>
                  <a:cubicBezTo>
                    <a:pt x="1953" y="2406"/>
                    <a:pt x="2058" y="2429"/>
                    <a:pt x="2162" y="2429"/>
                  </a:cubicBezTo>
                  <a:cubicBezTo>
                    <a:pt x="2266" y="2429"/>
                    <a:pt x="2370" y="2406"/>
                    <a:pt x="2453" y="2358"/>
                  </a:cubicBezTo>
                  <a:lnTo>
                    <a:pt x="4156" y="1382"/>
                  </a:lnTo>
                  <a:cubicBezTo>
                    <a:pt x="4311" y="1286"/>
                    <a:pt x="4311" y="1143"/>
                    <a:pt x="4156" y="1048"/>
                  </a:cubicBezTo>
                  <a:lnTo>
                    <a:pt x="2442"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78;p34"/>
            <p:cNvSpPr/>
            <p:nvPr/>
          </p:nvSpPr>
          <p:spPr>
            <a:xfrm>
              <a:off x="3817125" y="3704450"/>
              <a:ext cx="107775" cy="61950"/>
            </a:xfrm>
            <a:custGeom>
              <a:avLst/>
              <a:gdLst/>
              <a:ahLst/>
              <a:cxnLst/>
              <a:rect l="l" t="t" r="r" b="b"/>
              <a:pathLst>
                <a:path w="4311" h="2478" fill="none" extrusionOk="0">
                  <a:moveTo>
                    <a:pt x="4156" y="1072"/>
                  </a:moveTo>
                  <a:cubicBezTo>
                    <a:pt x="4311" y="1167"/>
                    <a:pt x="4311" y="1310"/>
                    <a:pt x="4156" y="1406"/>
                  </a:cubicBezTo>
                  <a:lnTo>
                    <a:pt x="2453" y="2382"/>
                  </a:lnTo>
                  <a:cubicBezTo>
                    <a:pt x="2287" y="2477"/>
                    <a:pt x="2037" y="2477"/>
                    <a:pt x="1870" y="2382"/>
                  </a:cubicBezTo>
                  <a:lnTo>
                    <a:pt x="167" y="1406"/>
                  </a:lnTo>
                  <a:cubicBezTo>
                    <a:pt x="1" y="1310"/>
                    <a:pt x="1" y="1167"/>
                    <a:pt x="167"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79;p34"/>
            <p:cNvSpPr/>
            <p:nvPr/>
          </p:nvSpPr>
          <p:spPr>
            <a:xfrm>
              <a:off x="3882325" y="3743075"/>
              <a:ext cx="107775" cy="60600"/>
            </a:xfrm>
            <a:custGeom>
              <a:avLst/>
              <a:gdLst/>
              <a:ahLst/>
              <a:cxnLst/>
              <a:rect l="l" t="t" r="r" b="b"/>
              <a:pathLst>
                <a:path w="4311" h="2424" extrusionOk="0">
                  <a:moveTo>
                    <a:pt x="2149" y="1"/>
                  </a:moveTo>
                  <a:cubicBezTo>
                    <a:pt x="2045" y="1"/>
                    <a:pt x="1941" y="21"/>
                    <a:pt x="1858" y="63"/>
                  </a:cubicBezTo>
                  <a:lnTo>
                    <a:pt x="155" y="1051"/>
                  </a:lnTo>
                  <a:cubicBezTo>
                    <a:pt x="0" y="1135"/>
                    <a:pt x="0" y="1289"/>
                    <a:pt x="155" y="1373"/>
                  </a:cubicBezTo>
                  <a:lnTo>
                    <a:pt x="1870" y="2361"/>
                  </a:lnTo>
                  <a:cubicBezTo>
                    <a:pt x="1953" y="2403"/>
                    <a:pt x="2057" y="2423"/>
                    <a:pt x="2161" y="2423"/>
                  </a:cubicBezTo>
                  <a:cubicBezTo>
                    <a:pt x="2265" y="2423"/>
                    <a:pt x="2370" y="2403"/>
                    <a:pt x="2453" y="2361"/>
                  </a:cubicBezTo>
                  <a:lnTo>
                    <a:pt x="4144" y="1373"/>
                  </a:lnTo>
                  <a:cubicBezTo>
                    <a:pt x="4310" y="1289"/>
                    <a:pt x="4310" y="1135"/>
                    <a:pt x="4144" y="1051"/>
                  </a:cubicBezTo>
                  <a:lnTo>
                    <a:pt x="2441" y="63"/>
                  </a:lnTo>
                  <a:cubicBezTo>
                    <a:pt x="2358" y="21"/>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80;p34"/>
            <p:cNvSpPr/>
            <p:nvPr/>
          </p:nvSpPr>
          <p:spPr>
            <a:xfrm>
              <a:off x="3882325" y="3742550"/>
              <a:ext cx="107775" cy="61650"/>
            </a:xfrm>
            <a:custGeom>
              <a:avLst/>
              <a:gdLst/>
              <a:ahLst/>
              <a:cxnLst/>
              <a:rect l="l" t="t" r="r" b="b"/>
              <a:pathLst>
                <a:path w="4311" h="2466" fill="none" extrusionOk="0">
                  <a:moveTo>
                    <a:pt x="4144" y="1072"/>
                  </a:moveTo>
                  <a:cubicBezTo>
                    <a:pt x="4310" y="1156"/>
                    <a:pt x="4310" y="1310"/>
                    <a:pt x="4144" y="1394"/>
                  </a:cubicBezTo>
                  <a:lnTo>
                    <a:pt x="2453" y="2382"/>
                  </a:lnTo>
                  <a:cubicBezTo>
                    <a:pt x="2286" y="2465"/>
                    <a:pt x="2036" y="2465"/>
                    <a:pt x="1870" y="2382"/>
                  </a:cubicBezTo>
                  <a:lnTo>
                    <a:pt x="155" y="1394"/>
                  </a:lnTo>
                  <a:cubicBezTo>
                    <a:pt x="0" y="1310"/>
                    <a:pt x="0" y="1156"/>
                    <a:pt x="155" y="1072"/>
                  </a:cubicBezTo>
                  <a:lnTo>
                    <a:pt x="1858"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81;p34"/>
            <p:cNvSpPr/>
            <p:nvPr/>
          </p:nvSpPr>
          <p:spPr>
            <a:xfrm>
              <a:off x="3948100" y="3780950"/>
              <a:ext cx="107775" cy="60750"/>
            </a:xfrm>
            <a:custGeom>
              <a:avLst/>
              <a:gdLst/>
              <a:ahLst/>
              <a:cxnLst/>
              <a:rect l="l" t="t" r="r" b="b"/>
              <a:pathLst>
                <a:path w="4311" h="2430" extrusionOk="0">
                  <a:moveTo>
                    <a:pt x="2150" y="1"/>
                  </a:moveTo>
                  <a:cubicBezTo>
                    <a:pt x="2045" y="1"/>
                    <a:pt x="1941" y="24"/>
                    <a:pt x="1858" y="72"/>
                  </a:cubicBezTo>
                  <a:lnTo>
                    <a:pt x="167" y="1048"/>
                  </a:lnTo>
                  <a:cubicBezTo>
                    <a:pt x="1" y="1144"/>
                    <a:pt x="1" y="1286"/>
                    <a:pt x="167" y="1382"/>
                  </a:cubicBezTo>
                  <a:lnTo>
                    <a:pt x="1870" y="2358"/>
                  </a:lnTo>
                  <a:cubicBezTo>
                    <a:pt x="1953" y="2406"/>
                    <a:pt x="2057" y="2429"/>
                    <a:pt x="2161" y="2429"/>
                  </a:cubicBezTo>
                  <a:cubicBezTo>
                    <a:pt x="2266" y="2429"/>
                    <a:pt x="2370" y="2406"/>
                    <a:pt x="2453" y="2358"/>
                  </a:cubicBezTo>
                  <a:lnTo>
                    <a:pt x="4156" y="1382"/>
                  </a:lnTo>
                  <a:cubicBezTo>
                    <a:pt x="4311" y="1286"/>
                    <a:pt x="4311" y="1144"/>
                    <a:pt x="4156" y="1048"/>
                  </a:cubicBezTo>
                  <a:lnTo>
                    <a:pt x="2441" y="72"/>
                  </a:lnTo>
                  <a:cubicBezTo>
                    <a:pt x="2358" y="24"/>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82;p34"/>
            <p:cNvSpPr/>
            <p:nvPr/>
          </p:nvSpPr>
          <p:spPr>
            <a:xfrm>
              <a:off x="3948100" y="3780350"/>
              <a:ext cx="107775" cy="61950"/>
            </a:xfrm>
            <a:custGeom>
              <a:avLst/>
              <a:gdLst/>
              <a:ahLst/>
              <a:cxnLst/>
              <a:rect l="l" t="t" r="r" b="b"/>
              <a:pathLst>
                <a:path w="4311" h="2478" fill="none" extrusionOk="0">
                  <a:moveTo>
                    <a:pt x="4156" y="1072"/>
                  </a:moveTo>
                  <a:cubicBezTo>
                    <a:pt x="4311" y="1168"/>
                    <a:pt x="4311" y="1310"/>
                    <a:pt x="4156" y="1406"/>
                  </a:cubicBezTo>
                  <a:lnTo>
                    <a:pt x="2453" y="2382"/>
                  </a:lnTo>
                  <a:cubicBezTo>
                    <a:pt x="2287" y="2477"/>
                    <a:pt x="2036" y="2477"/>
                    <a:pt x="1870" y="2382"/>
                  </a:cubicBezTo>
                  <a:lnTo>
                    <a:pt x="167" y="1406"/>
                  </a:lnTo>
                  <a:cubicBezTo>
                    <a:pt x="1" y="1310"/>
                    <a:pt x="1" y="1168"/>
                    <a:pt x="167" y="1072"/>
                  </a:cubicBezTo>
                  <a:lnTo>
                    <a:pt x="1858" y="96"/>
                  </a:lnTo>
                  <a:cubicBezTo>
                    <a:pt x="2025" y="1"/>
                    <a:pt x="2275"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83;p34"/>
            <p:cNvSpPr/>
            <p:nvPr/>
          </p:nvSpPr>
          <p:spPr>
            <a:xfrm>
              <a:off x="4015675" y="3820175"/>
              <a:ext cx="108075" cy="60600"/>
            </a:xfrm>
            <a:custGeom>
              <a:avLst/>
              <a:gdLst/>
              <a:ahLst/>
              <a:cxnLst/>
              <a:rect l="l" t="t" r="r" b="b"/>
              <a:pathLst>
                <a:path w="4323" h="2424" extrusionOk="0">
                  <a:moveTo>
                    <a:pt x="2151" y="0"/>
                  </a:moveTo>
                  <a:cubicBezTo>
                    <a:pt x="2048" y="0"/>
                    <a:pt x="1947" y="21"/>
                    <a:pt x="1870" y="63"/>
                  </a:cubicBezTo>
                  <a:lnTo>
                    <a:pt x="167" y="1051"/>
                  </a:lnTo>
                  <a:cubicBezTo>
                    <a:pt x="0" y="1134"/>
                    <a:pt x="0" y="1289"/>
                    <a:pt x="167" y="1372"/>
                  </a:cubicBezTo>
                  <a:lnTo>
                    <a:pt x="1881" y="2361"/>
                  </a:lnTo>
                  <a:cubicBezTo>
                    <a:pt x="1965" y="2402"/>
                    <a:pt x="2069" y="2423"/>
                    <a:pt x="2173" y="2423"/>
                  </a:cubicBezTo>
                  <a:cubicBezTo>
                    <a:pt x="2277" y="2423"/>
                    <a:pt x="2381" y="2402"/>
                    <a:pt x="2465" y="2361"/>
                  </a:cubicBezTo>
                  <a:lnTo>
                    <a:pt x="4156" y="1372"/>
                  </a:lnTo>
                  <a:cubicBezTo>
                    <a:pt x="4322" y="1289"/>
                    <a:pt x="4322" y="1134"/>
                    <a:pt x="4156" y="1051"/>
                  </a:cubicBezTo>
                  <a:lnTo>
                    <a:pt x="2441" y="63"/>
                  </a:lnTo>
                  <a:cubicBezTo>
                    <a:pt x="2358" y="21"/>
                    <a:pt x="2253"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84;p34"/>
            <p:cNvSpPr/>
            <p:nvPr/>
          </p:nvSpPr>
          <p:spPr>
            <a:xfrm>
              <a:off x="4015675" y="3819650"/>
              <a:ext cx="108075" cy="61625"/>
            </a:xfrm>
            <a:custGeom>
              <a:avLst/>
              <a:gdLst/>
              <a:ahLst/>
              <a:cxnLst/>
              <a:rect l="l" t="t" r="r" b="b"/>
              <a:pathLst>
                <a:path w="4323" h="2465" fill="none" extrusionOk="0">
                  <a:moveTo>
                    <a:pt x="4156" y="1072"/>
                  </a:moveTo>
                  <a:cubicBezTo>
                    <a:pt x="4322" y="1155"/>
                    <a:pt x="4322" y="1310"/>
                    <a:pt x="4156" y="1393"/>
                  </a:cubicBezTo>
                  <a:lnTo>
                    <a:pt x="2465" y="2382"/>
                  </a:lnTo>
                  <a:cubicBezTo>
                    <a:pt x="2298" y="2465"/>
                    <a:pt x="2048" y="2465"/>
                    <a:pt x="1881" y="2382"/>
                  </a:cubicBezTo>
                  <a:lnTo>
                    <a:pt x="167" y="1393"/>
                  </a:lnTo>
                  <a:cubicBezTo>
                    <a:pt x="0" y="1310"/>
                    <a:pt x="0" y="1155"/>
                    <a:pt x="167" y="1072"/>
                  </a:cubicBezTo>
                  <a:lnTo>
                    <a:pt x="1870" y="84"/>
                  </a:lnTo>
                  <a:cubicBezTo>
                    <a:pt x="2024" y="0"/>
                    <a:pt x="2274" y="0"/>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85;p34"/>
            <p:cNvSpPr/>
            <p:nvPr/>
          </p:nvSpPr>
          <p:spPr>
            <a:xfrm>
              <a:off x="4087400" y="3861325"/>
              <a:ext cx="230125" cy="131350"/>
            </a:xfrm>
            <a:custGeom>
              <a:avLst/>
              <a:gdLst/>
              <a:ahLst/>
              <a:cxnLst/>
              <a:rect l="l" t="t" r="r" b="b"/>
              <a:pathLst>
                <a:path w="9205" h="5254" extrusionOk="0">
                  <a:moveTo>
                    <a:pt x="2245" y="0"/>
                  </a:moveTo>
                  <a:cubicBezTo>
                    <a:pt x="2141" y="0"/>
                    <a:pt x="2037" y="24"/>
                    <a:pt x="1953" y="72"/>
                  </a:cubicBezTo>
                  <a:lnTo>
                    <a:pt x="167" y="1108"/>
                  </a:lnTo>
                  <a:cubicBezTo>
                    <a:pt x="1" y="1203"/>
                    <a:pt x="1" y="1346"/>
                    <a:pt x="167" y="1441"/>
                  </a:cubicBezTo>
                  <a:lnTo>
                    <a:pt x="6668" y="5191"/>
                  </a:lnTo>
                  <a:cubicBezTo>
                    <a:pt x="6751" y="5233"/>
                    <a:pt x="6859" y="5254"/>
                    <a:pt x="6964" y="5254"/>
                  </a:cubicBezTo>
                  <a:cubicBezTo>
                    <a:pt x="7070" y="5254"/>
                    <a:pt x="7174" y="5233"/>
                    <a:pt x="7252" y="5191"/>
                  </a:cubicBezTo>
                  <a:lnTo>
                    <a:pt x="9037" y="4144"/>
                  </a:lnTo>
                  <a:cubicBezTo>
                    <a:pt x="9204" y="4060"/>
                    <a:pt x="9204" y="3905"/>
                    <a:pt x="9037" y="3822"/>
                  </a:cubicBezTo>
                  <a:lnTo>
                    <a:pt x="2537" y="72"/>
                  </a:lnTo>
                  <a:cubicBezTo>
                    <a:pt x="2453" y="24"/>
                    <a:pt x="2349" y="0"/>
                    <a:pt x="2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86;p34"/>
            <p:cNvSpPr/>
            <p:nvPr/>
          </p:nvSpPr>
          <p:spPr>
            <a:xfrm>
              <a:off x="4087400" y="3860725"/>
              <a:ext cx="230125" cy="132475"/>
            </a:xfrm>
            <a:custGeom>
              <a:avLst/>
              <a:gdLst/>
              <a:ahLst/>
              <a:cxnLst/>
              <a:rect l="l" t="t" r="r" b="b"/>
              <a:pathLst>
                <a:path w="9205" h="5299" fill="none" extrusionOk="0">
                  <a:moveTo>
                    <a:pt x="9037" y="3846"/>
                  </a:moveTo>
                  <a:cubicBezTo>
                    <a:pt x="9204" y="3929"/>
                    <a:pt x="9204" y="4084"/>
                    <a:pt x="9037" y="4168"/>
                  </a:cubicBezTo>
                  <a:lnTo>
                    <a:pt x="7252" y="5215"/>
                  </a:lnTo>
                  <a:cubicBezTo>
                    <a:pt x="7097" y="5299"/>
                    <a:pt x="6835" y="5299"/>
                    <a:pt x="6668" y="5215"/>
                  </a:cubicBezTo>
                  <a:lnTo>
                    <a:pt x="167" y="1465"/>
                  </a:lnTo>
                  <a:cubicBezTo>
                    <a:pt x="1" y="1370"/>
                    <a:pt x="1" y="1227"/>
                    <a:pt x="167" y="1132"/>
                  </a:cubicBezTo>
                  <a:lnTo>
                    <a:pt x="1953" y="96"/>
                  </a:lnTo>
                  <a:cubicBezTo>
                    <a:pt x="2120" y="0"/>
                    <a:pt x="2370" y="0"/>
                    <a:pt x="2537"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87;p34"/>
            <p:cNvSpPr/>
            <p:nvPr/>
          </p:nvSpPr>
          <p:spPr>
            <a:xfrm>
              <a:off x="3155450" y="3399950"/>
              <a:ext cx="108075" cy="60750"/>
            </a:xfrm>
            <a:custGeom>
              <a:avLst/>
              <a:gdLst/>
              <a:ahLst/>
              <a:cxnLst/>
              <a:rect l="l" t="t" r="r" b="b"/>
              <a:pathLst>
                <a:path w="4323" h="2430" extrusionOk="0">
                  <a:moveTo>
                    <a:pt x="2155" y="1"/>
                  </a:moveTo>
                  <a:cubicBezTo>
                    <a:pt x="2051" y="1"/>
                    <a:pt x="1947" y="24"/>
                    <a:pt x="1869" y="72"/>
                  </a:cubicBezTo>
                  <a:lnTo>
                    <a:pt x="167" y="1048"/>
                  </a:lnTo>
                  <a:cubicBezTo>
                    <a:pt x="0" y="1144"/>
                    <a:pt x="0" y="1286"/>
                    <a:pt x="167" y="1382"/>
                  </a:cubicBezTo>
                  <a:lnTo>
                    <a:pt x="1881" y="2358"/>
                  </a:lnTo>
                  <a:cubicBezTo>
                    <a:pt x="1965" y="2406"/>
                    <a:pt x="2069" y="2429"/>
                    <a:pt x="2173" y="2429"/>
                  </a:cubicBezTo>
                  <a:cubicBezTo>
                    <a:pt x="2277" y="2429"/>
                    <a:pt x="2381" y="2406"/>
                    <a:pt x="2465" y="2358"/>
                  </a:cubicBezTo>
                  <a:lnTo>
                    <a:pt x="4155" y="1382"/>
                  </a:lnTo>
                  <a:cubicBezTo>
                    <a:pt x="4322" y="1286"/>
                    <a:pt x="4322" y="1144"/>
                    <a:pt x="4155" y="1048"/>
                  </a:cubicBezTo>
                  <a:lnTo>
                    <a:pt x="2441" y="72"/>
                  </a:lnTo>
                  <a:cubicBezTo>
                    <a:pt x="2364" y="24"/>
                    <a:pt x="2259" y="1"/>
                    <a:pt x="2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688;p34"/>
            <p:cNvSpPr/>
            <p:nvPr/>
          </p:nvSpPr>
          <p:spPr>
            <a:xfrm>
              <a:off x="3155450" y="3399350"/>
              <a:ext cx="108075" cy="61950"/>
            </a:xfrm>
            <a:custGeom>
              <a:avLst/>
              <a:gdLst/>
              <a:ahLst/>
              <a:cxnLst/>
              <a:rect l="l" t="t" r="r" b="b"/>
              <a:pathLst>
                <a:path w="4323" h="2478" fill="none" extrusionOk="0">
                  <a:moveTo>
                    <a:pt x="4155" y="1072"/>
                  </a:moveTo>
                  <a:cubicBezTo>
                    <a:pt x="4322" y="1168"/>
                    <a:pt x="4322" y="1310"/>
                    <a:pt x="4155" y="1406"/>
                  </a:cubicBezTo>
                  <a:lnTo>
                    <a:pt x="2465" y="2382"/>
                  </a:lnTo>
                  <a:cubicBezTo>
                    <a:pt x="2298" y="2477"/>
                    <a:pt x="2048" y="2477"/>
                    <a:pt x="1881" y="2382"/>
                  </a:cubicBezTo>
                  <a:lnTo>
                    <a:pt x="167" y="1406"/>
                  </a:lnTo>
                  <a:cubicBezTo>
                    <a:pt x="0" y="1310"/>
                    <a:pt x="0" y="1168"/>
                    <a:pt x="167" y="1072"/>
                  </a:cubicBezTo>
                  <a:lnTo>
                    <a:pt x="1869" y="96"/>
                  </a:lnTo>
                  <a:cubicBezTo>
                    <a:pt x="2024" y="1"/>
                    <a:pt x="2286"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689;p34"/>
            <p:cNvSpPr/>
            <p:nvPr/>
          </p:nvSpPr>
          <p:spPr>
            <a:xfrm>
              <a:off x="3221525" y="3438350"/>
              <a:ext cx="107775" cy="60750"/>
            </a:xfrm>
            <a:custGeom>
              <a:avLst/>
              <a:gdLst/>
              <a:ahLst/>
              <a:cxnLst/>
              <a:rect l="l" t="t" r="r" b="b"/>
              <a:pathLst>
                <a:path w="4311" h="2430" extrusionOk="0">
                  <a:moveTo>
                    <a:pt x="2149" y="1"/>
                  </a:moveTo>
                  <a:cubicBezTo>
                    <a:pt x="2045" y="1"/>
                    <a:pt x="1941" y="24"/>
                    <a:pt x="1858" y="72"/>
                  </a:cubicBezTo>
                  <a:lnTo>
                    <a:pt x="155" y="1048"/>
                  </a:lnTo>
                  <a:cubicBezTo>
                    <a:pt x="0" y="1144"/>
                    <a:pt x="0" y="1286"/>
                    <a:pt x="155" y="1382"/>
                  </a:cubicBezTo>
                  <a:lnTo>
                    <a:pt x="1870" y="2358"/>
                  </a:lnTo>
                  <a:cubicBezTo>
                    <a:pt x="1953" y="2406"/>
                    <a:pt x="2057" y="2429"/>
                    <a:pt x="2161" y="2429"/>
                  </a:cubicBezTo>
                  <a:cubicBezTo>
                    <a:pt x="2266" y="2429"/>
                    <a:pt x="2370" y="2406"/>
                    <a:pt x="2453" y="2358"/>
                  </a:cubicBezTo>
                  <a:lnTo>
                    <a:pt x="4144" y="1382"/>
                  </a:lnTo>
                  <a:cubicBezTo>
                    <a:pt x="4310" y="1286"/>
                    <a:pt x="4310" y="1144"/>
                    <a:pt x="4144" y="1048"/>
                  </a:cubicBezTo>
                  <a:lnTo>
                    <a:pt x="2441" y="72"/>
                  </a:lnTo>
                  <a:cubicBezTo>
                    <a:pt x="2358" y="24"/>
                    <a:pt x="2254"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690;p34"/>
            <p:cNvSpPr/>
            <p:nvPr/>
          </p:nvSpPr>
          <p:spPr>
            <a:xfrm>
              <a:off x="3221525" y="3437750"/>
              <a:ext cx="107775" cy="61950"/>
            </a:xfrm>
            <a:custGeom>
              <a:avLst/>
              <a:gdLst/>
              <a:ahLst/>
              <a:cxnLst/>
              <a:rect l="l" t="t" r="r" b="b"/>
              <a:pathLst>
                <a:path w="4311" h="2478" fill="none" extrusionOk="0">
                  <a:moveTo>
                    <a:pt x="4144" y="1072"/>
                  </a:moveTo>
                  <a:cubicBezTo>
                    <a:pt x="4310" y="1168"/>
                    <a:pt x="4310" y="1310"/>
                    <a:pt x="4144" y="1406"/>
                  </a:cubicBezTo>
                  <a:lnTo>
                    <a:pt x="2453" y="2382"/>
                  </a:lnTo>
                  <a:cubicBezTo>
                    <a:pt x="2286" y="2477"/>
                    <a:pt x="2036" y="2477"/>
                    <a:pt x="1870" y="2382"/>
                  </a:cubicBezTo>
                  <a:lnTo>
                    <a:pt x="155" y="1406"/>
                  </a:lnTo>
                  <a:cubicBezTo>
                    <a:pt x="0" y="1310"/>
                    <a:pt x="0" y="1168"/>
                    <a:pt x="155" y="1072"/>
                  </a:cubicBezTo>
                  <a:lnTo>
                    <a:pt x="1858" y="96"/>
                  </a:lnTo>
                  <a:cubicBezTo>
                    <a:pt x="2024" y="1"/>
                    <a:pt x="2274" y="1"/>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691;p34"/>
            <p:cNvSpPr/>
            <p:nvPr/>
          </p:nvSpPr>
          <p:spPr>
            <a:xfrm>
              <a:off x="3287000" y="3475850"/>
              <a:ext cx="107775" cy="60750"/>
            </a:xfrm>
            <a:custGeom>
              <a:avLst/>
              <a:gdLst/>
              <a:ahLst/>
              <a:cxnLst/>
              <a:rect l="l" t="t" r="r" b="b"/>
              <a:pathLst>
                <a:path w="4311" h="2430" extrusionOk="0">
                  <a:moveTo>
                    <a:pt x="2150" y="1"/>
                  </a:moveTo>
                  <a:cubicBezTo>
                    <a:pt x="2046" y="1"/>
                    <a:pt x="1941" y="25"/>
                    <a:pt x="1858" y="72"/>
                  </a:cubicBezTo>
                  <a:lnTo>
                    <a:pt x="156" y="1048"/>
                  </a:lnTo>
                  <a:cubicBezTo>
                    <a:pt x="1" y="1144"/>
                    <a:pt x="1" y="1287"/>
                    <a:pt x="156" y="1382"/>
                  </a:cubicBezTo>
                  <a:lnTo>
                    <a:pt x="1870" y="2358"/>
                  </a:lnTo>
                  <a:cubicBezTo>
                    <a:pt x="1953" y="2406"/>
                    <a:pt x="2058" y="2430"/>
                    <a:pt x="2162" y="2430"/>
                  </a:cubicBezTo>
                  <a:cubicBezTo>
                    <a:pt x="2266" y="2430"/>
                    <a:pt x="2370" y="2406"/>
                    <a:pt x="2453" y="2358"/>
                  </a:cubicBezTo>
                  <a:lnTo>
                    <a:pt x="4144" y="1382"/>
                  </a:lnTo>
                  <a:cubicBezTo>
                    <a:pt x="4311" y="1287"/>
                    <a:pt x="4311" y="1144"/>
                    <a:pt x="4144" y="1048"/>
                  </a:cubicBezTo>
                  <a:lnTo>
                    <a:pt x="2442" y="72"/>
                  </a:lnTo>
                  <a:cubicBezTo>
                    <a:pt x="2358" y="25"/>
                    <a:pt x="225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692;p34"/>
            <p:cNvSpPr/>
            <p:nvPr/>
          </p:nvSpPr>
          <p:spPr>
            <a:xfrm>
              <a:off x="3287000" y="3475250"/>
              <a:ext cx="107775" cy="61950"/>
            </a:xfrm>
            <a:custGeom>
              <a:avLst/>
              <a:gdLst/>
              <a:ahLst/>
              <a:cxnLst/>
              <a:rect l="l" t="t" r="r" b="b"/>
              <a:pathLst>
                <a:path w="4311" h="2478" fill="none" extrusionOk="0">
                  <a:moveTo>
                    <a:pt x="4144" y="1072"/>
                  </a:moveTo>
                  <a:cubicBezTo>
                    <a:pt x="4311" y="1168"/>
                    <a:pt x="4311" y="1311"/>
                    <a:pt x="4144" y="1406"/>
                  </a:cubicBezTo>
                  <a:lnTo>
                    <a:pt x="2453" y="2382"/>
                  </a:lnTo>
                  <a:cubicBezTo>
                    <a:pt x="2287" y="2477"/>
                    <a:pt x="2037" y="2477"/>
                    <a:pt x="1870" y="2382"/>
                  </a:cubicBezTo>
                  <a:lnTo>
                    <a:pt x="156" y="1406"/>
                  </a:lnTo>
                  <a:cubicBezTo>
                    <a:pt x="1" y="1311"/>
                    <a:pt x="1" y="1168"/>
                    <a:pt x="156" y="1072"/>
                  </a:cubicBezTo>
                  <a:lnTo>
                    <a:pt x="1858" y="96"/>
                  </a:lnTo>
                  <a:cubicBezTo>
                    <a:pt x="2025" y="1"/>
                    <a:pt x="2275" y="1"/>
                    <a:pt x="2442"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693;p34"/>
            <p:cNvSpPr/>
            <p:nvPr/>
          </p:nvSpPr>
          <p:spPr>
            <a:xfrm>
              <a:off x="3352800" y="3513875"/>
              <a:ext cx="570025" cy="327525"/>
            </a:xfrm>
            <a:custGeom>
              <a:avLst/>
              <a:gdLst/>
              <a:ahLst/>
              <a:cxnLst/>
              <a:rect l="l" t="t" r="r" b="b"/>
              <a:pathLst>
                <a:path w="22801" h="13101" extrusionOk="0">
                  <a:moveTo>
                    <a:pt x="2149" y="1"/>
                  </a:moveTo>
                  <a:cubicBezTo>
                    <a:pt x="2045" y="1"/>
                    <a:pt x="1941" y="22"/>
                    <a:pt x="1857" y="63"/>
                  </a:cubicBezTo>
                  <a:lnTo>
                    <a:pt x="167" y="1051"/>
                  </a:lnTo>
                  <a:cubicBezTo>
                    <a:pt x="0" y="1135"/>
                    <a:pt x="0" y="1290"/>
                    <a:pt x="167" y="1373"/>
                  </a:cubicBezTo>
                  <a:lnTo>
                    <a:pt x="20360" y="13029"/>
                  </a:lnTo>
                  <a:cubicBezTo>
                    <a:pt x="20443" y="13077"/>
                    <a:pt x="20547" y="13101"/>
                    <a:pt x="20651" y="13101"/>
                  </a:cubicBezTo>
                  <a:cubicBezTo>
                    <a:pt x="20756" y="13101"/>
                    <a:pt x="20860" y="13077"/>
                    <a:pt x="20943" y="13029"/>
                  </a:cubicBezTo>
                  <a:lnTo>
                    <a:pt x="22634" y="12053"/>
                  </a:lnTo>
                  <a:cubicBezTo>
                    <a:pt x="22800" y="11958"/>
                    <a:pt x="22800" y="11815"/>
                    <a:pt x="22634" y="11719"/>
                  </a:cubicBezTo>
                  <a:lnTo>
                    <a:pt x="2441" y="63"/>
                  </a:lnTo>
                  <a:cubicBezTo>
                    <a:pt x="2357" y="22"/>
                    <a:pt x="2253" y="1"/>
                    <a:pt x="2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694;p34"/>
            <p:cNvSpPr/>
            <p:nvPr/>
          </p:nvSpPr>
          <p:spPr>
            <a:xfrm>
              <a:off x="3352800" y="3513350"/>
              <a:ext cx="570025" cy="328650"/>
            </a:xfrm>
            <a:custGeom>
              <a:avLst/>
              <a:gdLst/>
              <a:ahLst/>
              <a:cxnLst/>
              <a:rect l="l" t="t" r="r" b="b"/>
              <a:pathLst>
                <a:path w="22801" h="13146" fill="none" extrusionOk="0">
                  <a:moveTo>
                    <a:pt x="22634" y="11740"/>
                  </a:moveTo>
                  <a:cubicBezTo>
                    <a:pt x="22800" y="11836"/>
                    <a:pt x="22800" y="11979"/>
                    <a:pt x="22634" y="12074"/>
                  </a:cubicBezTo>
                  <a:lnTo>
                    <a:pt x="20943" y="13050"/>
                  </a:lnTo>
                  <a:cubicBezTo>
                    <a:pt x="20776" y="13145"/>
                    <a:pt x="20526" y="13145"/>
                    <a:pt x="20360" y="13050"/>
                  </a:cubicBezTo>
                  <a:lnTo>
                    <a:pt x="167" y="1394"/>
                  </a:lnTo>
                  <a:cubicBezTo>
                    <a:pt x="0" y="1311"/>
                    <a:pt x="0" y="1156"/>
                    <a:pt x="167" y="1072"/>
                  </a:cubicBezTo>
                  <a:lnTo>
                    <a:pt x="1857" y="84"/>
                  </a:lnTo>
                  <a:cubicBezTo>
                    <a:pt x="2024" y="1"/>
                    <a:pt x="2274" y="1"/>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695;p34"/>
            <p:cNvSpPr/>
            <p:nvPr/>
          </p:nvSpPr>
          <p:spPr>
            <a:xfrm>
              <a:off x="3882625" y="3819950"/>
              <a:ext cx="107775" cy="60825"/>
            </a:xfrm>
            <a:custGeom>
              <a:avLst/>
              <a:gdLst/>
              <a:ahLst/>
              <a:cxnLst/>
              <a:rect l="l" t="t" r="r" b="b"/>
              <a:pathLst>
                <a:path w="4311" h="2433" extrusionOk="0">
                  <a:moveTo>
                    <a:pt x="2149" y="0"/>
                  </a:moveTo>
                  <a:cubicBezTo>
                    <a:pt x="2045" y="0"/>
                    <a:pt x="1941" y="24"/>
                    <a:pt x="1858" y="72"/>
                  </a:cubicBezTo>
                  <a:lnTo>
                    <a:pt x="167" y="1060"/>
                  </a:lnTo>
                  <a:cubicBezTo>
                    <a:pt x="0" y="1143"/>
                    <a:pt x="0" y="1298"/>
                    <a:pt x="167" y="1381"/>
                  </a:cubicBezTo>
                  <a:lnTo>
                    <a:pt x="1869" y="2370"/>
                  </a:lnTo>
                  <a:cubicBezTo>
                    <a:pt x="1953" y="2411"/>
                    <a:pt x="2057" y="2432"/>
                    <a:pt x="2161" y="2432"/>
                  </a:cubicBezTo>
                  <a:cubicBezTo>
                    <a:pt x="2265" y="2432"/>
                    <a:pt x="2369" y="2411"/>
                    <a:pt x="2453" y="2370"/>
                  </a:cubicBezTo>
                  <a:lnTo>
                    <a:pt x="4155" y="1381"/>
                  </a:lnTo>
                  <a:cubicBezTo>
                    <a:pt x="4310" y="1298"/>
                    <a:pt x="4310" y="1143"/>
                    <a:pt x="4155" y="1060"/>
                  </a:cubicBezTo>
                  <a:lnTo>
                    <a:pt x="2441" y="72"/>
                  </a:lnTo>
                  <a:cubicBezTo>
                    <a:pt x="2358" y="24"/>
                    <a:pt x="2253"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696;p34"/>
            <p:cNvSpPr/>
            <p:nvPr/>
          </p:nvSpPr>
          <p:spPr>
            <a:xfrm>
              <a:off x="3882625" y="3819350"/>
              <a:ext cx="107775" cy="61925"/>
            </a:xfrm>
            <a:custGeom>
              <a:avLst/>
              <a:gdLst/>
              <a:ahLst/>
              <a:cxnLst/>
              <a:rect l="l" t="t" r="r" b="b"/>
              <a:pathLst>
                <a:path w="4311" h="2477" fill="none" extrusionOk="0">
                  <a:moveTo>
                    <a:pt x="4155" y="1084"/>
                  </a:moveTo>
                  <a:cubicBezTo>
                    <a:pt x="4310" y="1167"/>
                    <a:pt x="4310" y="1322"/>
                    <a:pt x="4155" y="1405"/>
                  </a:cubicBezTo>
                  <a:lnTo>
                    <a:pt x="2453" y="2394"/>
                  </a:lnTo>
                  <a:cubicBezTo>
                    <a:pt x="2286" y="2477"/>
                    <a:pt x="2036" y="2477"/>
                    <a:pt x="1869" y="2394"/>
                  </a:cubicBezTo>
                  <a:lnTo>
                    <a:pt x="167" y="1405"/>
                  </a:lnTo>
                  <a:cubicBezTo>
                    <a:pt x="0" y="1322"/>
                    <a:pt x="0" y="1167"/>
                    <a:pt x="167" y="1084"/>
                  </a:cubicBezTo>
                  <a:lnTo>
                    <a:pt x="1858" y="96"/>
                  </a:lnTo>
                  <a:cubicBezTo>
                    <a:pt x="2024" y="0"/>
                    <a:pt x="2274"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697;p34"/>
            <p:cNvSpPr/>
            <p:nvPr/>
          </p:nvSpPr>
          <p:spPr>
            <a:xfrm>
              <a:off x="3950175" y="3858875"/>
              <a:ext cx="108075" cy="60575"/>
            </a:xfrm>
            <a:custGeom>
              <a:avLst/>
              <a:gdLst/>
              <a:ahLst/>
              <a:cxnLst/>
              <a:rect l="l" t="t" r="r" b="b"/>
              <a:pathLst>
                <a:path w="4323" h="2423" extrusionOk="0">
                  <a:moveTo>
                    <a:pt x="2151" y="0"/>
                  </a:moveTo>
                  <a:cubicBezTo>
                    <a:pt x="2049" y="0"/>
                    <a:pt x="1948" y="21"/>
                    <a:pt x="1870" y="63"/>
                  </a:cubicBezTo>
                  <a:lnTo>
                    <a:pt x="168" y="1051"/>
                  </a:lnTo>
                  <a:cubicBezTo>
                    <a:pt x="1" y="1134"/>
                    <a:pt x="1" y="1289"/>
                    <a:pt x="168" y="1372"/>
                  </a:cubicBezTo>
                  <a:lnTo>
                    <a:pt x="1882" y="2360"/>
                  </a:lnTo>
                  <a:cubicBezTo>
                    <a:pt x="1965" y="2402"/>
                    <a:pt x="2070" y="2423"/>
                    <a:pt x="2174" y="2423"/>
                  </a:cubicBezTo>
                  <a:cubicBezTo>
                    <a:pt x="2278" y="2423"/>
                    <a:pt x="2382" y="2402"/>
                    <a:pt x="2465" y="2360"/>
                  </a:cubicBezTo>
                  <a:lnTo>
                    <a:pt x="4156" y="1372"/>
                  </a:lnTo>
                  <a:cubicBezTo>
                    <a:pt x="4323" y="1289"/>
                    <a:pt x="4323" y="1134"/>
                    <a:pt x="4156" y="1051"/>
                  </a:cubicBezTo>
                  <a:lnTo>
                    <a:pt x="2442" y="63"/>
                  </a:lnTo>
                  <a:cubicBezTo>
                    <a:pt x="2358" y="21"/>
                    <a:pt x="2254"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698;p34"/>
            <p:cNvSpPr/>
            <p:nvPr/>
          </p:nvSpPr>
          <p:spPr>
            <a:xfrm>
              <a:off x="3950175" y="3858350"/>
              <a:ext cx="108075" cy="61625"/>
            </a:xfrm>
            <a:custGeom>
              <a:avLst/>
              <a:gdLst/>
              <a:ahLst/>
              <a:cxnLst/>
              <a:rect l="l" t="t" r="r" b="b"/>
              <a:pathLst>
                <a:path w="4323" h="2465" fill="none" extrusionOk="0">
                  <a:moveTo>
                    <a:pt x="4156" y="1072"/>
                  </a:moveTo>
                  <a:cubicBezTo>
                    <a:pt x="4323" y="1155"/>
                    <a:pt x="4323" y="1310"/>
                    <a:pt x="4156" y="1393"/>
                  </a:cubicBezTo>
                  <a:lnTo>
                    <a:pt x="2465" y="2381"/>
                  </a:lnTo>
                  <a:cubicBezTo>
                    <a:pt x="2299" y="2465"/>
                    <a:pt x="2049" y="2465"/>
                    <a:pt x="1882" y="2381"/>
                  </a:cubicBezTo>
                  <a:lnTo>
                    <a:pt x="168" y="1393"/>
                  </a:lnTo>
                  <a:cubicBezTo>
                    <a:pt x="1" y="1310"/>
                    <a:pt x="1" y="1155"/>
                    <a:pt x="168" y="1072"/>
                  </a:cubicBezTo>
                  <a:lnTo>
                    <a:pt x="1870" y="84"/>
                  </a:lnTo>
                  <a:cubicBezTo>
                    <a:pt x="2025" y="0"/>
                    <a:pt x="2275" y="0"/>
                    <a:pt x="2442"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699;p34"/>
            <p:cNvSpPr/>
            <p:nvPr/>
          </p:nvSpPr>
          <p:spPr>
            <a:xfrm>
              <a:off x="4015975" y="3897025"/>
              <a:ext cx="108075" cy="60750"/>
            </a:xfrm>
            <a:custGeom>
              <a:avLst/>
              <a:gdLst/>
              <a:ahLst/>
              <a:cxnLst/>
              <a:rect l="l" t="t" r="r" b="b"/>
              <a:pathLst>
                <a:path w="4323" h="2430" extrusionOk="0">
                  <a:moveTo>
                    <a:pt x="2157" y="1"/>
                  </a:moveTo>
                  <a:cubicBezTo>
                    <a:pt x="2051" y="1"/>
                    <a:pt x="1947" y="25"/>
                    <a:pt x="1869" y="72"/>
                  </a:cubicBezTo>
                  <a:lnTo>
                    <a:pt x="167" y="1049"/>
                  </a:lnTo>
                  <a:cubicBezTo>
                    <a:pt x="0" y="1144"/>
                    <a:pt x="0" y="1287"/>
                    <a:pt x="167" y="1382"/>
                  </a:cubicBezTo>
                  <a:lnTo>
                    <a:pt x="1881" y="2358"/>
                  </a:lnTo>
                  <a:cubicBezTo>
                    <a:pt x="1965" y="2406"/>
                    <a:pt x="2069" y="2430"/>
                    <a:pt x="2173" y="2430"/>
                  </a:cubicBezTo>
                  <a:cubicBezTo>
                    <a:pt x="2277" y="2430"/>
                    <a:pt x="2381" y="2406"/>
                    <a:pt x="2465" y="2358"/>
                  </a:cubicBezTo>
                  <a:lnTo>
                    <a:pt x="4155" y="1382"/>
                  </a:lnTo>
                  <a:cubicBezTo>
                    <a:pt x="4322" y="1287"/>
                    <a:pt x="4322" y="1144"/>
                    <a:pt x="4155" y="1049"/>
                  </a:cubicBezTo>
                  <a:lnTo>
                    <a:pt x="2453" y="72"/>
                  </a:lnTo>
                  <a:cubicBezTo>
                    <a:pt x="2369" y="25"/>
                    <a:pt x="2262" y="1"/>
                    <a:pt x="2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700;p34"/>
            <p:cNvSpPr/>
            <p:nvPr/>
          </p:nvSpPr>
          <p:spPr>
            <a:xfrm>
              <a:off x="4015975" y="3896450"/>
              <a:ext cx="108075" cy="61925"/>
            </a:xfrm>
            <a:custGeom>
              <a:avLst/>
              <a:gdLst/>
              <a:ahLst/>
              <a:cxnLst/>
              <a:rect l="l" t="t" r="r" b="b"/>
              <a:pathLst>
                <a:path w="4323" h="2477" fill="none" extrusionOk="0">
                  <a:moveTo>
                    <a:pt x="4155" y="1072"/>
                  </a:moveTo>
                  <a:cubicBezTo>
                    <a:pt x="4322" y="1167"/>
                    <a:pt x="4322" y="1310"/>
                    <a:pt x="4155" y="1405"/>
                  </a:cubicBezTo>
                  <a:lnTo>
                    <a:pt x="2465" y="2381"/>
                  </a:lnTo>
                  <a:cubicBezTo>
                    <a:pt x="2298" y="2477"/>
                    <a:pt x="2048" y="2477"/>
                    <a:pt x="1881" y="2381"/>
                  </a:cubicBezTo>
                  <a:lnTo>
                    <a:pt x="167" y="1405"/>
                  </a:lnTo>
                  <a:cubicBezTo>
                    <a:pt x="0" y="1310"/>
                    <a:pt x="0" y="1167"/>
                    <a:pt x="167" y="1072"/>
                  </a:cubicBezTo>
                  <a:lnTo>
                    <a:pt x="1869" y="95"/>
                  </a:lnTo>
                  <a:cubicBezTo>
                    <a:pt x="2024" y="0"/>
                    <a:pt x="2286" y="0"/>
                    <a:pt x="2453" y="9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701;p34"/>
            <p:cNvSpPr/>
            <p:nvPr/>
          </p:nvSpPr>
          <p:spPr>
            <a:xfrm>
              <a:off x="4081150" y="3934775"/>
              <a:ext cx="108075" cy="60600"/>
            </a:xfrm>
            <a:custGeom>
              <a:avLst/>
              <a:gdLst/>
              <a:ahLst/>
              <a:cxnLst/>
              <a:rect l="l" t="t" r="r" b="b"/>
              <a:pathLst>
                <a:path w="4323" h="2424" extrusionOk="0">
                  <a:moveTo>
                    <a:pt x="2150" y="0"/>
                  </a:moveTo>
                  <a:cubicBezTo>
                    <a:pt x="2046" y="0"/>
                    <a:pt x="1941" y="21"/>
                    <a:pt x="1858" y="63"/>
                  </a:cubicBezTo>
                  <a:lnTo>
                    <a:pt x="167" y="1051"/>
                  </a:lnTo>
                  <a:cubicBezTo>
                    <a:pt x="1" y="1134"/>
                    <a:pt x="1" y="1289"/>
                    <a:pt x="167" y="1372"/>
                  </a:cubicBezTo>
                  <a:lnTo>
                    <a:pt x="1882" y="2361"/>
                  </a:lnTo>
                  <a:cubicBezTo>
                    <a:pt x="1959" y="2402"/>
                    <a:pt x="2063" y="2423"/>
                    <a:pt x="2168" y="2423"/>
                  </a:cubicBezTo>
                  <a:cubicBezTo>
                    <a:pt x="2272" y="2423"/>
                    <a:pt x="2376" y="2402"/>
                    <a:pt x="2453" y="2361"/>
                  </a:cubicBezTo>
                  <a:lnTo>
                    <a:pt x="4156" y="1372"/>
                  </a:lnTo>
                  <a:cubicBezTo>
                    <a:pt x="4323" y="1289"/>
                    <a:pt x="4323" y="1134"/>
                    <a:pt x="4156" y="1051"/>
                  </a:cubicBezTo>
                  <a:lnTo>
                    <a:pt x="2441" y="63"/>
                  </a:lnTo>
                  <a:cubicBezTo>
                    <a:pt x="2358" y="21"/>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702;p34"/>
            <p:cNvSpPr/>
            <p:nvPr/>
          </p:nvSpPr>
          <p:spPr>
            <a:xfrm>
              <a:off x="4081150" y="3934250"/>
              <a:ext cx="108075" cy="61625"/>
            </a:xfrm>
            <a:custGeom>
              <a:avLst/>
              <a:gdLst/>
              <a:ahLst/>
              <a:cxnLst/>
              <a:rect l="l" t="t" r="r" b="b"/>
              <a:pathLst>
                <a:path w="4323" h="2465" fill="none" extrusionOk="0">
                  <a:moveTo>
                    <a:pt x="4156" y="1072"/>
                  </a:moveTo>
                  <a:cubicBezTo>
                    <a:pt x="4323" y="1155"/>
                    <a:pt x="4323" y="1310"/>
                    <a:pt x="4156" y="1393"/>
                  </a:cubicBezTo>
                  <a:lnTo>
                    <a:pt x="2453" y="2382"/>
                  </a:lnTo>
                  <a:cubicBezTo>
                    <a:pt x="2299" y="2465"/>
                    <a:pt x="2037" y="2465"/>
                    <a:pt x="1882" y="2382"/>
                  </a:cubicBezTo>
                  <a:lnTo>
                    <a:pt x="167" y="1393"/>
                  </a:lnTo>
                  <a:cubicBezTo>
                    <a:pt x="1" y="1310"/>
                    <a:pt x="1" y="1155"/>
                    <a:pt x="167" y="1072"/>
                  </a:cubicBezTo>
                  <a:lnTo>
                    <a:pt x="1858" y="84"/>
                  </a:lnTo>
                  <a:cubicBezTo>
                    <a:pt x="2025" y="0"/>
                    <a:pt x="2275" y="0"/>
                    <a:pt x="2441" y="8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703;p34"/>
            <p:cNvSpPr/>
            <p:nvPr/>
          </p:nvSpPr>
          <p:spPr>
            <a:xfrm>
              <a:off x="4090375" y="3651775"/>
              <a:ext cx="106000" cy="38500"/>
            </a:xfrm>
            <a:custGeom>
              <a:avLst/>
              <a:gdLst/>
              <a:ahLst/>
              <a:cxnLst/>
              <a:rect l="l" t="t" r="r" b="b"/>
              <a:pathLst>
                <a:path w="4240" h="1540" extrusionOk="0">
                  <a:moveTo>
                    <a:pt x="1" y="0"/>
                  </a:moveTo>
                  <a:lnTo>
                    <a:pt x="1" y="322"/>
                  </a:lnTo>
                  <a:cubicBezTo>
                    <a:pt x="1" y="381"/>
                    <a:pt x="48" y="441"/>
                    <a:pt x="120" y="488"/>
                  </a:cubicBezTo>
                  <a:lnTo>
                    <a:pt x="1834" y="1477"/>
                  </a:lnTo>
                  <a:cubicBezTo>
                    <a:pt x="1918" y="1518"/>
                    <a:pt x="2022" y="1539"/>
                    <a:pt x="2126" y="1539"/>
                  </a:cubicBezTo>
                  <a:cubicBezTo>
                    <a:pt x="2230" y="1539"/>
                    <a:pt x="2334" y="1518"/>
                    <a:pt x="2418" y="1477"/>
                  </a:cubicBezTo>
                  <a:lnTo>
                    <a:pt x="4120" y="488"/>
                  </a:lnTo>
                  <a:cubicBezTo>
                    <a:pt x="4192" y="441"/>
                    <a:pt x="4239" y="381"/>
                    <a:pt x="4239" y="322"/>
                  </a:cubicBezTo>
                  <a:lnTo>
                    <a:pt x="4239" y="0"/>
                  </a:lnTo>
                  <a:cubicBezTo>
                    <a:pt x="4239" y="60"/>
                    <a:pt x="4192" y="119"/>
                    <a:pt x="4120" y="167"/>
                  </a:cubicBezTo>
                  <a:lnTo>
                    <a:pt x="2418" y="1143"/>
                  </a:lnTo>
                  <a:cubicBezTo>
                    <a:pt x="2334" y="1191"/>
                    <a:pt x="2230" y="1215"/>
                    <a:pt x="2126" y="1215"/>
                  </a:cubicBezTo>
                  <a:cubicBezTo>
                    <a:pt x="2022" y="1215"/>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704;p34"/>
            <p:cNvSpPr/>
            <p:nvPr/>
          </p:nvSpPr>
          <p:spPr>
            <a:xfrm>
              <a:off x="4090375" y="3651775"/>
              <a:ext cx="106000" cy="39000"/>
            </a:xfrm>
            <a:custGeom>
              <a:avLst/>
              <a:gdLst/>
              <a:ahLst/>
              <a:cxnLst/>
              <a:rect l="l" t="t" r="r" b="b"/>
              <a:pathLst>
                <a:path w="4240" h="1560" fill="none" extrusionOk="0">
                  <a:moveTo>
                    <a:pt x="4120" y="488"/>
                  </a:moveTo>
                  <a:lnTo>
                    <a:pt x="2418" y="1477"/>
                  </a:lnTo>
                  <a:cubicBezTo>
                    <a:pt x="2251" y="1560"/>
                    <a:pt x="2001" y="1560"/>
                    <a:pt x="1834" y="1477"/>
                  </a:cubicBezTo>
                  <a:lnTo>
                    <a:pt x="120" y="488"/>
                  </a:lnTo>
                  <a:cubicBezTo>
                    <a:pt x="48" y="441"/>
                    <a:pt x="1" y="381"/>
                    <a:pt x="1" y="322"/>
                  </a:cubicBezTo>
                  <a:lnTo>
                    <a:pt x="1" y="0"/>
                  </a:lnTo>
                  <a:cubicBezTo>
                    <a:pt x="1" y="60"/>
                    <a:pt x="48" y="119"/>
                    <a:pt x="120" y="167"/>
                  </a:cubicBezTo>
                  <a:lnTo>
                    <a:pt x="1834" y="1143"/>
                  </a:lnTo>
                  <a:cubicBezTo>
                    <a:pt x="2001" y="1239"/>
                    <a:pt x="2251" y="1239"/>
                    <a:pt x="2418" y="1143"/>
                  </a:cubicBezTo>
                  <a:lnTo>
                    <a:pt x="4120" y="167"/>
                  </a:lnTo>
                  <a:cubicBezTo>
                    <a:pt x="4192" y="119"/>
                    <a:pt x="4239" y="60"/>
                    <a:pt x="4239" y="0"/>
                  </a:cubicBezTo>
                  <a:lnTo>
                    <a:pt x="4239" y="322"/>
                  </a:lnTo>
                  <a:cubicBezTo>
                    <a:pt x="4239" y="381"/>
                    <a:pt x="4192" y="441"/>
                    <a:pt x="4120" y="48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705;p34"/>
            <p:cNvSpPr/>
            <p:nvPr/>
          </p:nvSpPr>
          <p:spPr>
            <a:xfrm>
              <a:off x="4193975" y="3793750"/>
              <a:ext cx="105675" cy="38725"/>
            </a:xfrm>
            <a:custGeom>
              <a:avLst/>
              <a:gdLst/>
              <a:ahLst/>
              <a:cxnLst/>
              <a:rect l="l" t="t" r="r" b="b"/>
              <a:pathLst>
                <a:path w="4227" h="1549" extrusionOk="0">
                  <a:moveTo>
                    <a:pt x="0" y="1"/>
                  </a:moveTo>
                  <a:lnTo>
                    <a:pt x="0" y="334"/>
                  </a:lnTo>
                  <a:cubicBezTo>
                    <a:pt x="0" y="393"/>
                    <a:pt x="48" y="453"/>
                    <a:pt x="119" y="501"/>
                  </a:cubicBezTo>
                  <a:lnTo>
                    <a:pt x="1834" y="1477"/>
                  </a:lnTo>
                  <a:cubicBezTo>
                    <a:pt x="1905" y="1525"/>
                    <a:pt x="2009" y="1548"/>
                    <a:pt x="2116" y="1548"/>
                  </a:cubicBezTo>
                  <a:cubicBezTo>
                    <a:pt x="2224" y="1548"/>
                    <a:pt x="2334" y="1525"/>
                    <a:pt x="2417" y="1477"/>
                  </a:cubicBezTo>
                  <a:lnTo>
                    <a:pt x="4108" y="501"/>
                  </a:lnTo>
                  <a:cubicBezTo>
                    <a:pt x="4179" y="453"/>
                    <a:pt x="4227" y="393"/>
                    <a:pt x="4227" y="334"/>
                  </a:cubicBezTo>
                  <a:lnTo>
                    <a:pt x="4227" y="1"/>
                  </a:lnTo>
                  <a:cubicBezTo>
                    <a:pt x="4227" y="60"/>
                    <a:pt x="4179" y="120"/>
                    <a:pt x="4108" y="167"/>
                  </a:cubicBezTo>
                  <a:lnTo>
                    <a:pt x="2417" y="1155"/>
                  </a:lnTo>
                  <a:cubicBezTo>
                    <a:pt x="2334" y="1197"/>
                    <a:pt x="2227" y="1218"/>
                    <a:pt x="2121" y="1218"/>
                  </a:cubicBezTo>
                  <a:cubicBezTo>
                    <a:pt x="2015" y="1218"/>
                    <a:pt x="1911" y="1197"/>
                    <a:pt x="1834" y="1155"/>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706;p34"/>
            <p:cNvSpPr/>
            <p:nvPr/>
          </p:nvSpPr>
          <p:spPr>
            <a:xfrm>
              <a:off x="4193975" y="3793750"/>
              <a:ext cx="105675" cy="39325"/>
            </a:xfrm>
            <a:custGeom>
              <a:avLst/>
              <a:gdLst/>
              <a:ahLst/>
              <a:cxnLst/>
              <a:rect l="l" t="t" r="r" b="b"/>
              <a:pathLst>
                <a:path w="4227" h="1573" fill="none" extrusionOk="0">
                  <a:moveTo>
                    <a:pt x="1834" y="1477"/>
                  </a:moveTo>
                  <a:lnTo>
                    <a:pt x="119" y="501"/>
                  </a:lnTo>
                  <a:cubicBezTo>
                    <a:pt x="48" y="453"/>
                    <a:pt x="0" y="393"/>
                    <a:pt x="0" y="334"/>
                  </a:cubicBezTo>
                  <a:lnTo>
                    <a:pt x="0" y="1"/>
                  </a:lnTo>
                  <a:cubicBezTo>
                    <a:pt x="0" y="60"/>
                    <a:pt x="48" y="120"/>
                    <a:pt x="119" y="167"/>
                  </a:cubicBezTo>
                  <a:lnTo>
                    <a:pt x="1834" y="1155"/>
                  </a:lnTo>
                  <a:cubicBezTo>
                    <a:pt x="1988" y="1239"/>
                    <a:pt x="2250" y="1239"/>
                    <a:pt x="2417" y="1155"/>
                  </a:cubicBezTo>
                  <a:lnTo>
                    <a:pt x="4108" y="167"/>
                  </a:lnTo>
                  <a:cubicBezTo>
                    <a:pt x="4179" y="120"/>
                    <a:pt x="4227" y="60"/>
                    <a:pt x="4227" y="1"/>
                  </a:cubicBezTo>
                  <a:lnTo>
                    <a:pt x="4227" y="334"/>
                  </a:lnTo>
                  <a:cubicBezTo>
                    <a:pt x="4227" y="393"/>
                    <a:pt x="4179" y="453"/>
                    <a:pt x="4108" y="501"/>
                  </a:cubicBezTo>
                  <a:lnTo>
                    <a:pt x="2417" y="1477"/>
                  </a:lnTo>
                  <a:cubicBezTo>
                    <a:pt x="2250" y="1572"/>
                    <a:pt x="1977" y="1572"/>
                    <a:pt x="1834" y="147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707;p34"/>
            <p:cNvSpPr/>
            <p:nvPr/>
          </p:nvSpPr>
          <p:spPr>
            <a:xfrm>
              <a:off x="4088600" y="3893175"/>
              <a:ext cx="227725" cy="107775"/>
            </a:xfrm>
            <a:custGeom>
              <a:avLst/>
              <a:gdLst/>
              <a:ahLst/>
              <a:cxnLst/>
              <a:rect l="l" t="t" r="r" b="b"/>
              <a:pathLst>
                <a:path w="9109" h="4311" extrusionOk="0">
                  <a:moveTo>
                    <a:pt x="0" y="0"/>
                  </a:moveTo>
                  <a:lnTo>
                    <a:pt x="0" y="334"/>
                  </a:lnTo>
                  <a:cubicBezTo>
                    <a:pt x="0" y="393"/>
                    <a:pt x="48" y="453"/>
                    <a:pt x="119" y="488"/>
                  </a:cubicBezTo>
                  <a:lnTo>
                    <a:pt x="1441" y="1250"/>
                  </a:lnTo>
                  <a:lnTo>
                    <a:pt x="4048" y="2751"/>
                  </a:lnTo>
                  <a:lnTo>
                    <a:pt x="6620" y="4239"/>
                  </a:lnTo>
                  <a:cubicBezTo>
                    <a:pt x="6703" y="4286"/>
                    <a:pt x="6811" y="4310"/>
                    <a:pt x="6916" y="4310"/>
                  </a:cubicBezTo>
                  <a:cubicBezTo>
                    <a:pt x="7022" y="4310"/>
                    <a:pt x="7126" y="4286"/>
                    <a:pt x="7204" y="4239"/>
                  </a:cubicBezTo>
                  <a:lnTo>
                    <a:pt x="8989" y="3203"/>
                  </a:lnTo>
                  <a:cubicBezTo>
                    <a:pt x="9073" y="3155"/>
                    <a:pt x="9109" y="3096"/>
                    <a:pt x="9109" y="3036"/>
                  </a:cubicBezTo>
                  <a:lnTo>
                    <a:pt x="9109" y="2715"/>
                  </a:lnTo>
                  <a:cubicBezTo>
                    <a:pt x="9109" y="2774"/>
                    <a:pt x="9073" y="2834"/>
                    <a:pt x="8989" y="2870"/>
                  </a:cubicBezTo>
                  <a:lnTo>
                    <a:pt x="7204" y="3917"/>
                  </a:lnTo>
                  <a:cubicBezTo>
                    <a:pt x="7120" y="3959"/>
                    <a:pt x="7016" y="3980"/>
                    <a:pt x="6912" y="3980"/>
                  </a:cubicBezTo>
                  <a:cubicBezTo>
                    <a:pt x="6808" y="3980"/>
                    <a:pt x="6703" y="3959"/>
                    <a:pt x="6620" y="3917"/>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708;p34"/>
            <p:cNvSpPr/>
            <p:nvPr/>
          </p:nvSpPr>
          <p:spPr>
            <a:xfrm>
              <a:off x="4088600" y="3893175"/>
              <a:ext cx="227725" cy="108375"/>
            </a:xfrm>
            <a:custGeom>
              <a:avLst/>
              <a:gdLst/>
              <a:ahLst/>
              <a:cxnLst/>
              <a:rect l="l" t="t" r="r" b="b"/>
              <a:pathLst>
                <a:path w="9109" h="4335" fill="none" extrusionOk="0">
                  <a:moveTo>
                    <a:pt x="9109" y="2715"/>
                  </a:moveTo>
                  <a:lnTo>
                    <a:pt x="9109" y="3036"/>
                  </a:lnTo>
                  <a:cubicBezTo>
                    <a:pt x="9109" y="3096"/>
                    <a:pt x="9073" y="3155"/>
                    <a:pt x="8989" y="3203"/>
                  </a:cubicBezTo>
                  <a:lnTo>
                    <a:pt x="7204" y="4239"/>
                  </a:lnTo>
                  <a:cubicBezTo>
                    <a:pt x="7049" y="4334"/>
                    <a:pt x="6787" y="4334"/>
                    <a:pt x="6620" y="4239"/>
                  </a:cubicBezTo>
                  <a:lnTo>
                    <a:pt x="4048" y="2751"/>
                  </a:lnTo>
                  <a:lnTo>
                    <a:pt x="1441" y="1250"/>
                  </a:lnTo>
                  <a:lnTo>
                    <a:pt x="119" y="488"/>
                  </a:lnTo>
                  <a:cubicBezTo>
                    <a:pt x="48" y="453"/>
                    <a:pt x="0" y="393"/>
                    <a:pt x="0" y="334"/>
                  </a:cubicBezTo>
                  <a:lnTo>
                    <a:pt x="0" y="0"/>
                  </a:lnTo>
                  <a:cubicBezTo>
                    <a:pt x="0" y="60"/>
                    <a:pt x="48" y="119"/>
                    <a:pt x="119" y="167"/>
                  </a:cubicBezTo>
                  <a:lnTo>
                    <a:pt x="6620" y="3917"/>
                  </a:lnTo>
                  <a:cubicBezTo>
                    <a:pt x="6787" y="4001"/>
                    <a:pt x="7037" y="4001"/>
                    <a:pt x="7204" y="3917"/>
                  </a:cubicBezTo>
                  <a:lnTo>
                    <a:pt x="8989" y="2870"/>
                  </a:lnTo>
                  <a:cubicBezTo>
                    <a:pt x="9073" y="2834"/>
                    <a:pt x="9109" y="2774"/>
                    <a:pt x="9109" y="271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709;p34"/>
            <p:cNvSpPr/>
            <p:nvPr/>
          </p:nvSpPr>
          <p:spPr>
            <a:xfrm>
              <a:off x="4128475" y="3838100"/>
              <a:ext cx="105700" cy="38500"/>
            </a:xfrm>
            <a:custGeom>
              <a:avLst/>
              <a:gdLst/>
              <a:ahLst/>
              <a:cxnLst/>
              <a:rect l="l" t="t" r="r" b="b"/>
              <a:pathLst>
                <a:path w="4228" h="1540" extrusionOk="0">
                  <a:moveTo>
                    <a:pt x="1" y="1"/>
                  </a:moveTo>
                  <a:lnTo>
                    <a:pt x="1" y="334"/>
                  </a:lnTo>
                  <a:cubicBezTo>
                    <a:pt x="1" y="393"/>
                    <a:pt x="48" y="453"/>
                    <a:pt x="120" y="489"/>
                  </a:cubicBezTo>
                  <a:lnTo>
                    <a:pt x="1834" y="1477"/>
                  </a:lnTo>
                  <a:cubicBezTo>
                    <a:pt x="1918" y="1519"/>
                    <a:pt x="2022" y="1539"/>
                    <a:pt x="2126" y="1539"/>
                  </a:cubicBezTo>
                  <a:cubicBezTo>
                    <a:pt x="2230" y="1539"/>
                    <a:pt x="2334" y="1519"/>
                    <a:pt x="2418" y="1477"/>
                  </a:cubicBezTo>
                  <a:lnTo>
                    <a:pt x="4108" y="489"/>
                  </a:lnTo>
                  <a:cubicBezTo>
                    <a:pt x="4180" y="453"/>
                    <a:pt x="4227" y="393"/>
                    <a:pt x="4227" y="334"/>
                  </a:cubicBezTo>
                  <a:lnTo>
                    <a:pt x="4227" y="1"/>
                  </a:lnTo>
                  <a:cubicBezTo>
                    <a:pt x="4227" y="60"/>
                    <a:pt x="4180" y="120"/>
                    <a:pt x="4108" y="167"/>
                  </a:cubicBezTo>
                  <a:lnTo>
                    <a:pt x="2418" y="1144"/>
                  </a:lnTo>
                  <a:cubicBezTo>
                    <a:pt x="2334" y="1191"/>
                    <a:pt x="2227" y="1215"/>
                    <a:pt x="2121" y="1215"/>
                  </a:cubicBezTo>
                  <a:cubicBezTo>
                    <a:pt x="2016" y="1215"/>
                    <a:pt x="1912"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710;p34"/>
            <p:cNvSpPr/>
            <p:nvPr/>
          </p:nvSpPr>
          <p:spPr>
            <a:xfrm>
              <a:off x="4128475" y="3838100"/>
              <a:ext cx="105700" cy="39025"/>
            </a:xfrm>
            <a:custGeom>
              <a:avLst/>
              <a:gdLst/>
              <a:ahLst/>
              <a:cxnLst/>
              <a:rect l="l" t="t" r="r" b="b"/>
              <a:pathLst>
                <a:path w="4228" h="1561" fill="none" extrusionOk="0">
                  <a:moveTo>
                    <a:pt x="1" y="334"/>
                  </a:moveTo>
                  <a:lnTo>
                    <a:pt x="1" y="1"/>
                  </a:lnTo>
                  <a:cubicBezTo>
                    <a:pt x="1" y="60"/>
                    <a:pt x="48" y="120"/>
                    <a:pt x="120" y="167"/>
                  </a:cubicBezTo>
                  <a:lnTo>
                    <a:pt x="1834" y="1144"/>
                  </a:lnTo>
                  <a:cubicBezTo>
                    <a:pt x="1989" y="1239"/>
                    <a:pt x="2251" y="1239"/>
                    <a:pt x="2418" y="1144"/>
                  </a:cubicBezTo>
                  <a:lnTo>
                    <a:pt x="4108" y="167"/>
                  </a:lnTo>
                  <a:cubicBezTo>
                    <a:pt x="4180" y="120"/>
                    <a:pt x="4227" y="60"/>
                    <a:pt x="4227" y="1"/>
                  </a:cubicBezTo>
                  <a:lnTo>
                    <a:pt x="4227" y="334"/>
                  </a:lnTo>
                  <a:cubicBezTo>
                    <a:pt x="4227" y="393"/>
                    <a:pt x="4180" y="453"/>
                    <a:pt x="4108" y="489"/>
                  </a:cubicBezTo>
                  <a:lnTo>
                    <a:pt x="2418" y="1477"/>
                  </a:lnTo>
                  <a:cubicBezTo>
                    <a:pt x="2251" y="1560"/>
                    <a:pt x="2001" y="1560"/>
                    <a:pt x="1834" y="1477"/>
                  </a:cubicBezTo>
                  <a:lnTo>
                    <a:pt x="120" y="489"/>
                  </a:lnTo>
                  <a:cubicBezTo>
                    <a:pt x="48" y="453"/>
                    <a:pt x="1" y="393"/>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711;p34"/>
            <p:cNvSpPr/>
            <p:nvPr/>
          </p:nvSpPr>
          <p:spPr>
            <a:xfrm>
              <a:off x="4126700" y="3754750"/>
              <a:ext cx="105675" cy="38500"/>
            </a:xfrm>
            <a:custGeom>
              <a:avLst/>
              <a:gdLst/>
              <a:ahLst/>
              <a:cxnLst/>
              <a:rect l="l" t="t" r="r" b="b"/>
              <a:pathLst>
                <a:path w="4227" h="1540" extrusionOk="0">
                  <a:moveTo>
                    <a:pt x="0" y="1"/>
                  </a:moveTo>
                  <a:lnTo>
                    <a:pt x="0" y="334"/>
                  </a:lnTo>
                  <a:cubicBezTo>
                    <a:pt x="0" y="394"/>
                    <a:pt x="48" y="453"/>
                    <a:pt x="119" y="489"/>
                  </a:cubicBezTo>
                  <a:lnTo>
                    <a:pt x="1834" y="1477"/>
                  </a:lnTo>
                  <a:cubicBezTo>
                    <a:pt x="1911" y="1519"/>
                    <a:pt x="2015" y="1540"/>
                    <a:pt x="2120" y="1540"/>
                  </a:cubicBezTo>
                  <a:cubicBezTo>
                    <a:pt x="2224" y="1540"/>
                    <a:pt x="2328" y="1519"/>
                    <a:pt x="2405" y="1477"/>
                  </a:cubicBezTo>
                  <a:lnTo>
                    <a:pt x="4108" y="489"/>
                  </a:lnTo>
                  <a:cubicBezTo>
                    <a:pt x="4179" y="453"/>
                    <a:pt x="4227" y="394"/>
                    <a:pt x="4227" y="334"/>
                  </a:cubicBezTo>
                  <a:lnTo>
                    <a:pt x="4227" y="1"/>
                  </a:lnTo>
                  <a:cubicBezTo>
                    <a:pt x="4227" y="60"/>
                    <a:pt x="4179" y="120"/>
                    <a:pt x="4108" y="168"/>
                  </a:cubicBezTo>
                  <a:lnTo>
                    <a:pt x="2405" y="1144"/>
                  </a:lnTo>
                  <a:cubicBezTo>
                    <a:pt x="2328" y="1191"/>
                    <a:pt x="2224" y="1215"/>
                    <a:pt x="2120" y="1215"/>
                  </a:cubicBezTo>
                  <a:cubicBezTo>
                    <a:pt x="2015" y="1215"/>
                    <a:pt x="1911" y="1191"/>
                    <a:pt x="1834" y="1144"/>
                  </a:cubicBezTo>
                  <a:lnTo>
                    <a:pt x="119" y="168"/>
                  </a:lnTo>
                  <a:cubicBezTo>
                    <a:pt x="24" y="120"/>
                    <a:pt x="0" y="4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712;p34"/>
            <p:cNvSpPr/>
            <p:nvPr/>
          </p:nvSpPr>
          <p:spPr>
            <a:xfrm>
              <a:off x="4126700" y="3754750"/>
              <a:ext cx="105675" cy="39025"/>
            </a:xfrm>
            <a:custGeom>
              <a:avLst/>
              <a:gdLst/>
              <a:ahLst/>
              <a:cxnLst/>
              <a:rect l="l" t="t" r="r" b="b"/>
              <a:pathLst>
                <a:path w="4227" h="1561" fill="none" extrusionOk="0">
                  <a:moveTo>
                    <a:pt x="119" y="168"/>
                  </a:moveTo>
                  <a:lnTo>
                    <a:pt x="1834" y="1144"/>
                  </a:lnTo>
                  <a:cubicBezTo>
                    <a:pt x="1989" y="1239"/>
                    <a:pt x="2251" y="1239"/>
                    <a:pt x="2405" y="1144"/>
                  </a:cubicBezTo>
                  <a:lnTo>
                    <a:pt x="4108" y="168"/>
                  </a:lnTo>
                  <a:cubicBezTo>
                    <a:pt x="4179" y="120"/>
                    <a:pt x="4227" y="60"/>
                    <a:pt x="4227" y="1"/>
                  </a:cubicBezTo>
                  <a:lnTo>
                    <a:pt x="4227" y="334"/>
                  </a:lnTo>
                  <a:cubicBezTo>
                    <a:pt x="4227" y="394"/>
                    <a:pt x="4179" y="453"/>
                    <a:pt x="4108" y="489"/>
                  </a:cubicBezTo>
                  <a:lnTo>
                    <a:pt x="2405" y="1477"/>
                  </a:lnTo>
                  <a:cubicBezTo>
                    <a:pt x="2251" y="1561"/>
                    <a:pt x="1989" y="1561"/>
                    <a:pt x="1834" y="1477"/>
                  </a:cubicBezTo>
                  <a:lnTo>
                    <a:pt x="119" y="489"/>
                  </a:lnTo>
                  <a:cubicBezTo>
                    <a:pt x="48" y="453"/>
                    <a:pt x="0" y="394"/>
                    <a:pt x="0" y="334"/>
                  </a:cubicBezTo>
                  <a:lnTo>
                    <a:pt x="0" y="1"/>
                  </a:lnTo>
                  <a:cubicBezTo>
                    <a:pt x="0" y="48"/>
                    <a:pt x="24" y="120"/>
                    <a:pt x="119" y="1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713;p34"/>
            <p:cNvSpPr/>
            <p:nvPr/>
          </p:nvSpPr>
          <p:spPr>
            <a:xfrm>
              <a:off x="4153775" y="3598775"/>
              <a:ext cx="88125" cy="38725"/>
            </a:xfrm>
            <a:custGeom>
              <a:avLst/>
              <a:gdLst/>
              <a:ahLst/>
              <a:cxnLst/>
              <a:rect l="l" t="t" r="r" b="b"/>
              <a:pathLst>
                <a:path w="3525" h="1549" extrusionOk="0">
                  <a:moveTo>
                    <a:pt x="1" y="1"/>
                  </a:moveTo>
                  <a:lnTo>
                    <a:pt x="1" y="334"/>
                  </a:lnTo>
                  <a:cubicBezTo>
                    <a:pt x="1" y="394"/>
                    <a:pt x="48" y="453"/>
                    <a:pt x="120" y="501"/>
                  </a:cubicBezTo>
                  <a:lnTo>
                    <a:pt x="1834" y="1477"/>
                  </a:lnTo>
                  <a:cubicBezTo>
                    <a:pt x="1918" y="1525"/>
                    <a:pt x="2022" y="1549"/>
                    <a:pt x="2126" y="1549"/>
                  </a:cubicBezTo>
                  <a:cubicBezTo>
                    <a:pt x="2230" y="1549"/>
                    <a:pt x="2334" y="1525"/>
                    <a:pt x="2418" y="1477"/>
                  </a:cubicBezTo>
                  <a:lnTo>
                    <a:pt x="3406" y="894"/>
                  </a:lnTo>
                  <a:cubicBezTo>
                    <a:pt x="3489" y="858"/>
                    <a:pt x="3525" y="799"/>
                    <a:pt x="3525" y="739"/>
                  </a:cubicBezTo>
                  <a:lnTo>
                    <a:pt x="3525" y="406"/>
                  </a:lnTo>
                  <a:cubicBezTo>
                    <a:pt x="3525" y="465"/>
                    <a:pt x="3489" y="525"/>
                    <a:pt x="3406" y="572"/>
                  </a:cubicBezTo>
                  <a:lnTo>
                    <a:pt x="2418" y="1156"/>
                  </a:lnTo>
                  <a:cubicBezTo>
                    <a:pt x="2334" y="1198"/>
                    <a:pt x="2230" y="1218"/>
                    <a:pt x="2126" y="1218"/>
                  </a:cubicBezTo>
                  <a:cubicBezTo>
                    <a:pt x="2022" y="1218"/>
                    <a:pt x="1918" y="1198"/>
                    <a:pt x="1834" y="1156"/>
                  </a:cubicBezTo>
                  <a:lnTo>
                    <a:pt x="120" y="168"/>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714;p34"/>
            <p:cNvSpPr/>
            <p:nvPr/>
          </p:nvSpPr>
          <p:spPr>
            <a:xfrm>
              <a:off x="4153775" y="3598775"/>
              <a:ext cx="88125" cy="39325"/>
            </a:xfrm>
            <a:custGeom>
              <a:avLst/>
              <a:gdLst/>
              <a:ahLst/>
              <a:cxnLst/>
              <a:rect l="l" t="t" r="r" b="b"/>
              <a:pathLst>
                <a:path w="3525" h="1573" fill="none" extrusionOk="0">
                  <a:moveTo>
                    <a:pt x="120" y="168"/>
                  </a:moveTo>
                  <a:lnTo>
                    <a:pt x="1834" y="1156"/>
                  </a:lnTo>
                  <a:cubicBezTo>
                    <a:pt x="2001" y="1239"/>
                    <a:pt x="2251" y="1239"/>
                    <a:pt x="2418" y="1156"/>
                  </a:cubicBezTo>
                  <a:lnTo>
                    <a:pt x="3406" y="572"/>
                  </a:lnTo>
                  <a:cubicBezTo>
                    <a:pt x="3489" y="525"/>
                    <a:pt x="3525" y="465"/>
                    <a:pt x="3525" y="406"/>
                  </a:cubicBezTo>
                  <a:lnTo>
                    <a:pt x="3525" y="739"/>
                  </a:lnTo>
                  <a:cubicBezTo>
                    <a:pt x="3525" y="799"/>
                    <a:pt x="3489" y="858"/>
                    <a:pt x="3406" y="894"/>
                  </a:cubicBezTo>
                  <a:lnTo>
                    <a:pt x="2418" y="1477"/>
                  </a:lnTo>
                  <a:cubicBezTo>
                    <a:pt x="2251" y="1573"/>
                    <a:pt x="2001" y="1573"/>
                    <a:pt x="1834" y="1477"/>
                  </a:cubicBezTo>
                  <a:lnTo>
                    <a:pt x="120" y="501"/>
                  </a:lnTo>
                  <a:cubicBezTo>
                    <a:pt x="48" y="453"/>
                    <a:pt x="1" y="394"/>
                    <a:pt x="1" y="334"/>
                  </a:cubicBezTo>
                  <a:lnTo>
                    <a:pt x="1" y="1"/>
                  </a:lnTo>
                  <a:cubicBezTo>
                    <a:pt x="1" y="60"/>
                    <a:pt x="48" y="120"/>
                    <a:pt x="120" y="1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715;p34"/>
            <p:cNvSpPr/>
            <p:nvPr/>
          </p:nvSpPr>
          <p:spPr>
            <a:xfrm>
              <a:off x="4148725" y="4003300"/>
              <a:ext cx="105700" cy="38500"/>
            </a:xfrm>
            <a:custGeom>
              <a:avLst/>
              <a:gdLst/>
              <a:ahLst/>
              <a:cxnLst/>
              <a:rect l="l" t="t" r="r" b="b"/>
              <a:pathLst>
                <a:path w="4228" h="1540" extrusionOk="0">
                  <a:moveTo>
                    <a:pt x="0" y="1"/>
                  </a:moveTo>
                  <a:lnTo>
                    <a:pt x="0" y="334"/>
                  </a:lnTo>
                  <a:cubicBezTo>
                    <a:pt x="0" y="393"/>
                    <a:pt x="36" y="453"/>
                    <a:pt x="119" y="489"/>
                  </a:cubicBezTo>
                  <a:lnTo>
                    <a:pt x="1822" y="1477"/>
                  </a:lnTo>
                  <a:cubicBezTo>
                    <a:pt x="1905" y="1519"/>
                    <a:pt x="2010" y="1539"/>
                    <a:pt x="2114" y="1539"/>
                  </a:cubicBezTo>
                  <a:cubicBezTo>
                    <a:pt x="2218" y="1539"/>
                    <a:pt x="2322" y="1519"/>
                    <a:pt x="2405" y="1477"/>
                  </a:cubicBezTo>
                  <a:lnTo>
                    <a:pt x="4108" y="489"/>
                  </a:lnTo>
                  <a:cubicBezTo>
                    <a:pt x="4179" y="453"/>
                    <a:pt x="4227" y="393"/>
                    <a:pt x="4227" y="334"/>
                  </a:cubicBezTo>
                  <a:lnTo>
                    <a:pt x="4227" y="1"/>
                  </a:lnTo>
                  <a:cubicBezTo>
                    <a:pt x="4227" y="60"/>
                    <a:pt x="4179" y="120"/>
                    <a:pt x="4108" y="167"/>
                  </a:cubicBezTo>
                  <a:lnTo>
                    <a:pt x="2405" y="1144"/>
                  </a:lnTo>
                  <a:cubicBezTo>
                    <a:pt x="2322" y="1191"/>
                    <a:pt x="2218" y="1215"/>
                    <a:pt x="2114" y="1215"/>
                  </a:cubicBezTo>
                  <a:cubicBezTo>
                    <a:pt x="2010" y="1215"/>
                    <a:pt x="1905" y="1191"/>
                    <a:pt x="1822" y="1144"/>
                  </a:cubicBezTo>
                  <a:lnTo>
                    <a:pt x="119" y="167"/>
                  </a:lnTo>
                  <a:cubicBezTo>
                    <a:pt x="36"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716;p34"/>
            <p:cNvSpPr/>
            <p:nvPr/>
          </p:nvSpPr>
          <p:spPr>
            <a:xfrm>
              <a:off x="4148725" y="4003300"/>
              <a:ext cx="105700" cy="39025"/>
            </a:xfrm>
            <a:custGeom>
              <a:avLst/>
              <a:gdLst/>
              <a:ahLst/>
              <a:cxnLst/>
              <a:rect l="l" t="t" r="r" b="b"/>
              <a:pathLst>
                <a:path w="4228" h="1561" fill="none" extrusionOk="0">
                  <a:moveTo>
                    <a:pt x="4227" y="1"/>
                  </a:moveTo>
                  <a:lnTo>
                    <a:pt x="4227" y="334"/>
                  </a:lnTo>
                  <a:cubicBezTo>
                    <a:pt x="4227" y="393"/>
                    <a:pt x="4179" y="453"/>
                    <a:pt x="4108" y="489"/>
                  </a:cubicBezTo>
                  <a:lnTo>
                    <a:pt x="2405" y="1477"/>
                  </a:lnTo>
                  <a:cubicBezTo>
                    <a:pt x="2239" y="1560"/>
                    <a:pt x="1989" y="1560"/>
                    <a:pt x="1822" y="1477"/>
                  </a:cubicBezTo>
                  <a:lnTo>
                    <a:pt x="119" y="489"/>
                  </a:lnTo>
                  <a:cubicBezTo>
                    <a:pt x="36" y="453"/>
                    <a:pt x="0" y="393"/>
                    <a:pt x="0" y="334"/>
                  </a:cubicBezTo>
                  <a:lnTo>
                    <a:pt x="0" y="1"/>
                  </a:lnTo>
                  <a:cubicBezTo>
                    <a:pt x="0" y="60"/>
                    <a:pt x="36" y="120"/>
                    <a:pt x="119" y="167"/>
                  </a:cubicBezTo>
                  <a:lnTo>
                    <a:pt x="1822" y="1144"/>
                  </a:lnTo>
                  <a:cubicBezTo>
                    <a:pt x="1989" y="1239"/>
                    <a:pt x="2239" y="1239"/>
                    <a:pt x="2405" y="1144"/>
                  </a:cubicBezTo>
                  <a:lnTo>
                    <a:pt x="4108" y="167"/>
                  </a:lnTo>
                  <a:cubicBezTo>
                    <a:pt x="4179" y="120"/>
                    <a:pt x="4227" y="60"/>
                    <a:pt x="4227" y="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717;p34"/>
            <p:cNvSpPr/>
            <p:nvPr/>
          </p:nvSpPr>
          <p:spPr>
            <a:xfrm>
              <a:off x="4156450" y="3690175"/>
              <a:ext cx="105700" cy="38425"/>
            </a:xfrm>
            <a:custGeom>
              <a:avLst/>
              <a:gdLst/>
              <a:ahLst/>
              <a:cxnLst/>
              <a:rect l="l" t="t" r="r" b="b"/>
              <a:pathLst>
                <a:path w="4228" h="1537" extrusionOk="0">
                  <a:moveTo>
                    <a:pt x="1" y="0"/>
                  </a:moveTo>
                  <a:lnTo>
                    <a:pt x="1" y="322"/>
                  </a:lnTo>
                  <a:cubicBezTo>
                    <a:pt x="1" y="381"/>
                    <a:pt x="37" y="441"/>
                    <a:pt x="120" y="488"/>
                  </a:cubicBezTo>
                  <a:lnTo>
                    <a:pt x="1823" y="1465"/>
                  </a:lnTo>
                  <a:cubicBezTo>
                    <a:pt x="1906" y="1512"/>
                    <a:pt x="2013" y="1536"/>
                    <a:pt x="2119" y="1536"/>
                  </a:cubicBezTo>
                  <a:cubicBezTo>
                    <a:pt x="2224" y="1536"/>
                    <a:pt x="2329" y="1512"/>
                    <a:pt x="2406" y="1465"/>
                  </a:cubicBezTo>
                  <a:lnTo>
                    <a:pt x="4109" y="488"/>
                  </a:lnTo>
                  <a:cubicBezTo>
                    <a:pt x="4180" y="441"/>
                    <a:pt x="4228" y="381"/>
                    <a:pt x="4228" y="322"/>
                  </a:cubicBezTo>
                  <a:lnTo>
                    <a:pt x="4228" y="0"/>
                  </a:lnTo>
                  <a:cubicBezTo>
                    <a:pt x="4228" y="48"/>
                    <a:pt x="4180" y="119"/>
                    <a:pt x="4109" y="155"/>
                  </a:cubicBezTo>
                  <a:lnTo>
                    <a:pt x="2406" y="1143"/>
                  </a:lnTo>
                  <a:cubicBezTo>
                    <a:pt x="2335" y="1185"/>
                    <a:pt x="2230" y="1206"/>
                    <a:pt x="2123" y="1206"/>
                  </a:cubicBezTo>
                  <a:cubicBezTo>
                    <a:pt x="2016" y="1206"/>
                    <a:pt x="1906" y="1185"/>
                    <a:pt x="1823" y="1143"/>
                  </a:cubicBezTo>
                  <a:lnTo>
                    <a:pt x="120" y="155"/>
                  </a:lnTo>
                  <a:cubicBezTo>
                    <a:pt x="37" y="107"/>
                    <a:pt x="1" y="4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718;p34"/>
            <p:cNvSpPr/>
            <p:nvPr/>
          </p:nvSpPr>
          <p:spPr>
            <a:xfrm>
              <a:off x="4156450" y="3690175"/>
              <a:ext cx="105700" cy="39000"/>
            </a:xfrm>
            <a:custGeom>
              <a:avLst/>
              <a:gdLst/>
              <a:ahLst/>
              <a:cxnLst/>
              <a:rect l="l" t="t" r="r" b="b"/>
              <a:pathLst>
                <a:path w="4228" h="1560" fill="none" extrusionOk="0">
                  <a:moveTo>
                    <a:pt x="2406" y="1143"/>
                  </a:moveTo>
                  <a:lnTo>
                    <a:pt x="4109" y="155"/>
                  </a:lnTo>
                  <a:cubicBezTo>
                    <a:pt x="4180" y="119"/>
                    <a:pt x="4228" y="48"/>
                    <a:pt x="4228" y="0"/>
                  </a:cubicBezTo>
                  <a:lnTo>
                    <a:pt x="4228" y="322"/>
                  </a:lnTo>
                  <a:cubicBezTo>
                    <a:pt x="4228" y="381"/>
                    <a:pt x="4180" y="441"/>
                    <a:pt x="4109" y="488"/>
                  </a:cubicBezTo>
                  <a:lnTo>
                    <a:pt x="2406" y="1465"/>
                  </a:lnTo>
                  <a:cubicBezTo>
                    <a:pt x="2251" y="1560"/>
                    <a:pt x="1989" y="1560"/>
                    <a:pt x="1823" y="1465"/>
                  </a:cubicBezTo>
                  <a:lnTo>
                    <a:pt x="120" y="488"/>
                  </a:lnTo>
                  <a:cubicBezTo>
                    <a:pt x="37" y="441"/>
                    <a:pt x="1" y="381"/>
                    <a:pt x="1" y="322"/>
                  </a:cubicBezTo>
                  <a:lnTo>
                    <a:pt x="1" y="0"/>
                  </a:lnTo>
                  <a:cubicBezTo>
                    <a:pt x="1" y="48"/>
                    <a:pt x="37" y="107"/>
                    <a:pt x="120" y="155"/>
                  </a:cubicBezTo>
                  <a:lnTo>
                    <a:pt x="1823" y="1143"/>
                  </a:lnTo>
                  <a:cubicBezTo>
                    <a:pt x="1989" y="1227"/>
                    <a:pt x="2263" y="1227"/>
                    <a:pt x="2406" y="114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719;p34"/>
            <p:cNvSpPr/>
            <p:nvPr/>
          </p:nvSpPr>
          <p:spPr>
            <a:xfrm>
              <a:off x="4224025" y="3728850"/>
              <a:ext cx="105700" cy="38425"/>
            </a:xfrm>
            <a:custGeom>
              <a:avLst/>
              <a:gdLst/>
              <a:ahLst/>
              <a:cxnLst/>
              <a:rect l="l" t="t" r="r" b="b"/>
              <a:pathLst>
                <a:path w="4228" h="1537" extrusionOk="0">
                  <a:moveTo>
                    <a:pt x="1" y="1"/>
                  </a:moveTo>
                  <a:lnTo>
                    <a:pt x="1" y="322"/>
                  </a:lnTo>
                  <a:cubicBezTo>
                    <a:pt x="1" y="382"/>
                    <a:pt x="48" y="442"/>
                    <a:pt x="120" y="489"/>
                  </a:cubicBezTo>
                  <a:lnTo>
                    <a:pt x="1834" y="1465"/>
                  </a:lnTo>
                  <a:cubicBezTo>
                    <a:pt x="1918" y="1513"/>
                    <a:pt x="2022" y="1537"/>
                    <a:pt x="2126" y="1537"/>
                  </a:cubicBezTo>
                  <a:cubicBezTo>
                    <a:pt x="2230" y="1537"/>
                    <a:pt x="2334" y="1513"/>
                    <a:pt x="2418" y="1465"/>
                  </a:cubicBezTo>
                  <a:lnTo>
                    <a:pt x="4108" y="489"/>
                  </a:lnTo>
                  <a:cubicBezTo>
                    <a:pt x="4192" y="442"/>
                    <a:pt x="4227" y="382"/>
                    <a:pt x="4227" y="322"/>
                  </a:cubicBezTo>
                  <a:lnTo>
                    <a:pt x="4227" y="1"/>
                  </a:lnTo>
                  <a:cubicBezTo>
                    <a:pt x="4227" y="61"/>
                    <a:pt x="4192" y="120"/>
                    <a:pt x="4108" y="156"/>
                  </a:cubicBezTo>
                  <a:lnTo>
                    <a:pt x="2418" y="1144"/>
                  </a:lnTo>
                  <a:cubicBezTo>
                    <a:pt x="2334" y="1186"/>
                    <a:pt x="2230" y="1206"/>
                    <a:pt x="2126" y="1206"/>
                  </a:cubicBezTo>
                  <a:cubicBezTo>
                    <a:pt x="2022" y="1206"/>
                    <a:pt x="1918" y="1186"/>
                    <a:pt x="1834" y="1144"/>
                  </a:cubicBezTo>
                  <a:lnTo>
                    <a:pt x="120" y="156"/>
                  </a:lnTo>
                  <a:cubicBezTo>
                    <a:pt x="48" y="120"/>
                    <a:pt x="1" y="6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720;p34"/>
            <p:cNvSpPr/>
            <p:nvPr/>
          </p:nvSpPr>
          <p:spPr>
            <a:xfrm>
              <a:off x="4224025" y="3728850"/>
              <a:ext cx="105700" cy="39025"/>
            </a:xfrm>
            <a:custGeom>
              <a:avLst/>
              <a:gdLst/>
              <a:ahLst/>
              <a:cxnLst/>
              <a:rect l="l" t="t" r="r" b="b"/>
              <a:pathLst>
                <a:path w="4228" h="1561" fill="none" extrusionOk="0">
                  <a:moveTo>
                    <a:pt x="120" y="156"/>
                  </a:moveTo>
                  <a:lnTo>
                    <a:pt x="1834" y="1144"/>
                  </a:lnTo>
                  <a:cubicBezTo>
                    <a:pt x="2001" y="1227"/>
                    <a:pt x="2251" y="1227"/>
                    <a:pt x="2418" y="1144"/>
                  </a:cubicBezTo>
                  <a:lnTo>
                    <a:pt x="4108" y="156"/>
                  </a:lnTo>
                  <a:cubicBezTo>
                    <a:pt x="4192" y="120"/>
                    <a:pt x="4227" y="61"/>
                    <a:pt x="4227" y="1"/>
                  </a:cubicBezTo>
                  <a:lnTo>
                    <a:pt x="4227" y="322"/>
                  </a:lnTo>
                  <a:cubicBezTo>
                    <a:pt x="4227" y="382"/>
                    <a:pt x="4192" y="442"/>
                    <a:pt x="4108" y="489"/>
                  </a:cubicBezTo>
                  <a:lnTo>
                    <a:pt x="2418" y="1465"/>
                  </a:lnTo>
                  <a:cubicBezTo>
                    <a:pt x="2251" y="1561"/>
                    <a:pt x="2001" y="1561"/>
                    <a:pt x="1834" y="1465"/>
                  </a:cubicBezTo>
                  <a:lnTo>
                    <a:pt x="120" y="489"/>
                  </a:lnTo>
                  <a:cubicBezTo>
                    <a:pt x="48" y="442"/>
                    <a:pt x="1" y="382"/>
                    <a:pt x="1" y="322"/>
                  </a:cubicBezTo>
                  <a:lnTo>
                    <a:pt x="1" y="1"/>
                  </a:lnTo>
                  <a:cubicBezTo>
                    <a:pt x="1" y="61"/>
                    <a:pt x="48" y="120"/>
                    <a:pt x="120" y="15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721;p34"/>
            <p:cNvSpPr/>
            <p:nvPr/>
          </p:nvSpPr>
          <p:spPr>
            <a:xfrm>
              <a:off x="4420775" y="3842575"/>
              <a:ext cx="105700" cy="38500"/>
            </a:xfrm>
            <a:custGeom>
              <a:avLst/>
              <a:gdLst/>
              <a:ahLst/>
              <a:cxnLst/>
              <a:rect l="l" t="t" r="r" b="b"/>
              <a:pathLst>
                <a:path w="4228" h="1540" extrusionOk="0">
                  <a:moveTo>
                    <a:pt x="1" y="0"/>
                  </a:moveTo>
                  <a:lnTo>
                    <a:pt x="1" y="334"/>
                  </a:lnTo>
                  <a:cubicBezTo>
                    <a:pt x="1" y="393"/>
                    <a:pt x="48" y="453"/>
                    <a:pt x="120" y="488"/>
                  </a:cubicBezTo>
                  <a:lnTo>
                    <a:pt x="1834" y="1477"/>
                  </a:lnTo>
                  <a:cubicBezTo>
                    <a:pt x="1918" y="1518"/>
                    <a:pt x="2022" y="1539"/>
                    <a:pt x="2126" y="1539"/>
                  </a:cubicBezTo>
                  <a:cubicBezTo>
                    <a:pt x="2230" y="1539"/>
                    <a:pt x="2334" y="1518"/>
                    <a:pt x="2418" y="1477"/>
                  </a:cubicBezTo>
                  <a:lnTo>
                    <a:pt x="4120" y="488"/>
                  </a:lnTo>
                  <a:cubicBezTo>
                    <a:pt x="4192" y="453"/>
                    <a:pt x="4227" y="393"/>
                    <a:pt x="4227" y="334"/>
                  </a:cubicBezTo>
                  <a:lnTo>
                    <a:pt x="4227" y="0"/>
                  </a:lnTo>
                  <a:cubicBezTo>
                    <a:pt x="4227" y="60"/>
                    <a:pt x="4204" y="119"/>
                    <a:pt x="4120" y="167"/>
                  </a:cubicBezTo>
                  <a:lnTo>
                    <a:pt x="2418" y="1143"/>
                  </a:lnTo>
                  <a:cubicBezTo>
                    <a:pt x="2334" y="1191"/>
                    <a:pt x="2230" y="1215"/>
                    <a:pt x="2126" y="1215"/>
                  </a:cubicBezTo>
                  <a:cubicBezTo>
                    <a:pt x="2022" y="1215"/>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722;p34"/>
            <p:cNvSpPr/>
            <p:nvPr/>
          </p:nvSpPr>
          <p:spPr>
            <a:xfrm>
              <a:off x="4420775" y="3842575"/>
              <a:ext cx="105700" cy="39000"/>
            </a:xfrm>
            <a:custGeom>
              <a:avLst/>
              <a:gdLst/>
              <a:ahLst/>
              <a:cxnLst/>
              <a:rect l="l" t="t" r="r" b="b"/>
              <a:pathLst>
                <a:path w="4228" h="1560" fill="none" extrusionOk="0">
                  <a:moveTo>
                    <a:pt x="4227" y="0"/>
                  </a:moveTo>
                  <a:lnTo>
                    <a:pt x="4227" y="334"/>
                  </a:lnTo>
                  <a:cubicBezTo>
                    <a:pt x="4227" y="393"/>
                    <a:pt x="4192" y="453"/>
                    <a:pt x="4120" y="488"/>
                  </a:cubicBezTo>
                  <a:lnTo>
                    <a:pt x="2418" y="1477"/>
                  </a:lnTo>
                  <a:cubicBezTo>
                    <a:pt x="2251" y="1560"/>
                    <a:pt x="2001" y="1560"/>
                    <a:pt x="1834" y="1477"/>
                  </a:cubicBezTo>
                  <a:lnTo>
                    <a:pt x="120" y="488"/>
                  </a:lnTo>
                  <a:cubicBezTo>
                    <a:pt x="48" y="453"/>
                    <a:pt x="1" y="393"/>
                    <a:pt x="1" y="334"/>
                  </a:cubicBezTo>
                  <a:lnTo>
                    <a:pt x="1" y="0"/>
                  </a:lnTo>
                  <a:cubicBezTo>
                    <a:pt x="1" y="60"/>
                    <a:pt x="48" y="119"/>
                    <a:pt x="120" y="167"/>
                  </a:cubicBezTo>
                  <a:lnTo>
                    <a:pt x="1834" y="1143"/>
                  </a:lnTo>
                  <a:cubicBezTo>
                    <a:pt x="2001" y="1238"/>
                    <a:pt x="2251" y="1238"/>
                    <a:pt x="2418" y="1143"/>
                  </a:cubicBezTo>
                  <a:lnTo>
                    <a:pt x="4120" y="167"/>
                  </a:lnTo>
                  <a:cubicBezTo>
                    <a:pt x="4204"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723;p34"/>
            <p:cNvSpPr/>
            <p:nvPr/>
          </p:nvSpPr>
          <p:spPr>
            <a:xfrm>
              <a:off x="4290100" y="3766950"/>
              <a:ext cx="105700" cy="38725"/>
            </a:xfrm>
            <a:custGeom>
              <a:avLst/>
              <a:gdLst/>
              <a:ahLst/>
              <a:cxnLst/>
              <a:rect l="l" t="t" r="r" b="b"/>
              <a:pathLst>
                <a:path w="4228" h="1549" extrusionOk="0">
                  <a:moveTo>
                    <a:pt x="1" y="1"/>
                  </a:moveTo>
                  <a:lnTo>
                    <a:pt x="1" y="334"/>
                  </a:lnTo>
                  <a:cubicBezTo>
                    <a:pt x="1" y="394"/>
                    <a:pt x="37" y="453"/>
                    <a:pt x="120" y="501"/>
                  </a:cubicBezTo>
                  <a:lnTo>
                    <a:pt x="1822" y="1477"/>
                  </a:lnTo>
                  <a:cubicBezTo>
                    <a:pt x="1906" y="1525"/>
                    <a:pt x="2010" y="1549"/>
                    <a:pt x="2114" y="1549"/>
                  </a:cubicBezTo>
                  <a:cubicBezTo>
                    <a:pt x="2218" y="1549"/>
                    <a:pt x="2323" y="1525"/>
                    <a:pt x="2406" y="1477"/>
                  </a:cubicBezTo>
                  <a:lnTo>
                    <a:pt x="4108" y="501"/>
                  </a:lnTo>
                  <a:cubicBezTo>
                    <a:pt x="4180" y="453"/>
                    <a:pt x="4228" y="394"/>
                    <a:pt x="4228" y="334"/>
                  </a:cubicBezTo>
                  <a:lnTo>
                    <a:pt x="4228" y="1"/>
                  </a:lnTo>
                  <a:cubicBezTo>
                    <a:pt x="4228" y="61"/>
                    <a:pt x="4180" y="120"/>
                    <a:pt x="4108" y="168"/>
                  </a:cubicBezTo>
                  <a:lnTo>
                    <a:pt x="2406" y="1156"/>
                  </a:lnTo>
                  <a:cubicBezTo>
                    <a:pt x="2323" y="1198"/>
                    <a:pt x="2218" y="1218"/>
                    <a:pt x="2114" y="1218"/>
                  </a:cubicBezTo>
                  <a:cubicBezTo>
                    <a:pt x="2010" y="1218"/>
                    <a:pt x="1906" y="1198"/>
                    <a:pt x="1822" y="1156"/>
                  </a:cubicBezTo>
                  <a:lnTo>
                    <a:pt x="120" y="168"/>
                  </a:lnTo>
                  <a:cubicBezTo>
                    <a:pt x="37" y="120"/>
                    <a:pt x="1" y="6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724;p34"/>
            <p:cNvSpPr/>
            <p:nvPr/>
          </p:nvSpPr>
          <p:spPr>
            <a:xfrm>
              <a:off x="4290100" y="3766950"/>
              <a:ext cx="105700" cy="39325"/>
            </a:xfrm>
            <a:custGeom>
              <a:avLst/>
              <a:gdLst/>
              <a:ahLst/>
              <a:cxnLst/>
              <a:rect l="l" t="t" r="r" b="b"/>
              <a:pathLst>
                <a:path w="4228" h="1573" fill="none" extrusionOk="0">
                  <a:moveTo>
                    <a:pt x="120" y="501"/>
                  </a:moveTo>
                  <a:cubicBezTo>
                    <a:pt x="37" y="453"/>
                    <a:pt x="1" y="394"/>
                    <a:pt x="1" y="334"/>
                  </a:cubicBezTo>
                  <a:lnTo>
                    <a:pt x="1" y="1"/>
                  </a:lnTo>
                  <a:cubicBezTo>
                    <a:pt x="1" y="61"/>
                    <a:pt x="37" y="120"/>
                    <a:pt x="120" y="168"/>
                  </a:cubicBezTo>
                  <a:lnTo>
                    <a:pt x="1822" y="1156"/>
                  </a:lnTo>
                  <a:cubicBezTo>
                    <a:pt x="1989" y="1239"/>
                    <a:pt x="2239" y="1239"/>
                    <a:pt x="2406" y="1156"/>
                  </a:cubicBezTo>
                  <a:lnTo>
                    <a:pt x="4108" y="168"/>
                  </a:lnTo>
                  <a:cubicBezTo>
                    <a:pt x="4180" y="120"/>
                    <a:pt x="4228" y="61"/>
                    <a:pt x="4228" y="1"/>
                  </a:cubicBezTo>
                  <a:lnTo>
                    <a:pt x="4228" y="334"/>
                  </a:lnTo>
                  <a:cubicBezTo>
                    <a:pt x="4228" y="394"/>
                    <a:pt x="4180" y="453"/>
                    <a:pt x="4108" y="501"/>
                  </a:cubicBezTo>
                  <a:lnTo>
                    <a:pt x="2406" y="1477"/>
                  </a:lnTo>
                  <a:cubicBezTo>
                    <a:pt x="2239" y="1573"/>
                    <a:pt x="1989" y="1573"/>
                    <a:pt x="1822" y="147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725;p34"/>
            <p:cNvSpPr/>
            <p:nvPr/>
          </p:nvSpPr>
          <p:spPr>
            <a:xfrm>
              <a:off x="4197250" y="3877975"/>
              <a:ext cx="255400" cy="83975"/>
            </a:xfrm>
            <a:custGeom>
              <a:avLst/>
              <a:gdLst/>
              <a:ahLst/>
              <a:cxnLst/>
              <a:rect l="l" t="t" r="r" b="b"/>
              <a:pathLst>
                <a:path w="10216" h="3359" extrusionOk="0">
                  <a:moveTo>
                    <a:pt x="0" y="1"/>
                  </a:moveTo>
                  <a:lnTo>
                    <a:pt x="0" y="322"/>
                  </a:lnTo>
                  <a:cubicBezTo>
                    <a:pt x="0" y="382"/>
                    <a:pt x="48" y="442"/>
                    <a:pt x="119" y="489"/>
                  </a:cubicBezTo>
                  <a:lnTo>
                    <a:pt x="4977" y="3287"/>
                  </a:lnTo>
                  <a:cubicBezTo>
                    <a:pt x="5060" y="3335"/>
                    <a:pt x="5164" y="3359"/>
                    <a:pt x="5269" y="3359"/>
                  </a:cubicBezTo>
                  <a:cubicBezTo>
                    <a:pt x="5373" y="3359"/>
                    <a:pt x="5477" y="3335"/>
                    <a:pt x="5560" y="3287"/>
                  </a:cubicBezTo>
                  <a:lnTo>
                    <a:pt x="10097" y="656"/>
                  </a:lnTo>
                  <a:cubicBezTo>
                    <a:pt x="10168" y="608"/>
                    <a:pt x="10216" y="549"/>
                    <a:pt x="10216" y="489"/>
                  </a:cubicBezTo>
                  <a:lnTo>
                    <a:pt x="10216" y="168"/>
                  </a:lnTo>
                  <a:cubicBezTo>
                    <a:pt x="10216" y="227"/>
                    <a:pt x="10168" y="287"/>
                    <a:pt x="10097" y="322"/>
                  </a:cubicBezTo>
                  <a:lnTo>
                    <a:pt x="5560" y="2966"/>
                  </a:lnTo>
                  <a:cubicBezTo>
                    <a:pt x="5477" y="3007"/>
                    <a:pt x="5370" y="3028"/>
                    <a:pt x="5264" y="3028"/>
                  </a:cubicBezTo>
                  <a:cubicBezTo>
                    <a:pt x="5158" y="3028"/>
                    <a:pt x="5054" y="3007"/>
                    <a:pt x="4977" y="2966"/>
                  </a:cubicBezTo>
                  <a:lnTo>
                    <a:pt x="119" y="168"/>
                  </a:lnTo>
                  <a:cubicBezTo>
                    <a:pt x="48" y="120"/>
                    <a:pt x="0" y="6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726;p34"/>
            <p:cNvSpPr/>
            <p:nvPr/>
          </p:nvSpPr>
          <p:spPr>
            <a:xfrm>
              <a:off x="4197250" y="3877975"/>
              <a:ext cx="255400" cy="84575"/>
            </a:xfrm>
            <a:custGeom>
              <a:avLst/>
              <a:gdLst/>
              <a:ahLst/>
              <a:cxnLst/>
              <a:rect l="l" t="t" r="r" b="b"/>
              <a:pathLst>
                <a:path w="10216" h="3383" fill="none" extrusionOk="0">
                  <a:moveTo>
                    <a:pt x="10216" y="168"/>
                  </a:moveTo>
                  <a:lnTo>
                    <a:pt x="10216" y="489"/>
                  </a:lnTo>
                  <a:cubicBezTo>
                    <a:pt x="10216" y="549"/>
                    <a:pt x="10168" y="608"/>
                    <a:pt x="10097" y="656"/>
                  </a:cubicBezTo>
                  <a:lnTo>
                    <a:pt x="5560" y="3287"/>
                  </a:lnTo>
                  <a:cubicBezTo>
                    <a:pt x="5394" y="3382"/>
                    <a:pt x="5144" y="3382"/>
                    <a:pt x="4977" y="3287"/>
                  </a:cubicBezTo>
                  <a:lnTo>
                    <a:pt x="119" y="489"/>
                  </a:lnTo>
                  <a:cubicBezTo>
                    <a:pt x="48" y="442"/>
                    <a:pt x="0" y="382"/>
                    <a:pt x="0" y="322"/>
                  </a:cubicBezTo>
                  <a:lnTo>
                    <a:pt x="0" y="1"/>
                  </a:lnTo>
                  <a:cubicBezTo>
                    <a:pt x="0" y="61"/>
                    <a:pt x="48" y="120"/>
                    <a:pt x="119" y="168"/>
                  </a:cubicBezTo>
                  <a:lnTo>
                    <a:pt x="4977" y="2966"/>
                  </a:lnTo>
                  <a:cubicBezTo>
                    <a:pt x="5132" y="3049"/>
                    <a:pt x="5394" y="3049"/>
                    <a:pt x="5560" y="2966"/>
                  </a:cubicBezTo>
                  <a:lnTo>
                    <a:pt x="10097" y="322"/>
                  </a:lnTo>
                  <a:cubicBezTo>
                    <a:pt x="10168" y="287"/>
                    <a:pt x="10216" y="227"/>
                    <a:pt x="10216" y="1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727;p34"/>
            <p:cNvSpPr/>
            <p:nvPr/>
          </p:nvSpPr>
          <p:spPr>
            <a:xfrm>
              <a:off x="4363925" y="3720225"/>
              <a:ext cx="88425" cy="38500"/>
            </a:xfrm>
            <a:custGeom>
              <a:avLst/>
              <a:gdLst/>
              <a:ahLst/>
              <a:cxnLst/>
              <a:rect l="l" t="t" r="r" b="b"/>
              <a:pathLst>
                <a:path w="3537" h="1540" extrusionOk="0">
                  <a:moveTo>
                    <a:pt x="1" y="1"/>
                  </a:moveTo>
                  <a:lnTo>
                    <a:pt x="1" y="322"/>
                  </a:lnTo>
                  <a:cubicBezTo>
                    <a:pt x="1" y="382"/>
                    <a:pt x="48" y="441"/>
                    <a:pt x="120" y="489"/>
                  </a:cubicBezTo>
                  <a:lnTo>
                    <a:pt x="1834" y="1477"/>
                  </a:lnTo>
                  <a:cubicBezTo>
                    <a:pt x="1917" y="1519"/>
                    <a:pt x="2022" y="1540"/>
                    <a:pt x="2126" y="1540"/>
                  </a:cubicBezTo>
                  <a:cubicBezTo>
                    <a:pt x="2230" y="1540"/>
                    <a:pt x="2334" y="1519"/>
                    <a:pt x="2418" y="1477"/>
                  </a:cubicBezTo>
                  <a:lnTo>
                    <a:pt x="3418" y="894"/>
                  </a:lnTo>
                  <a:cubicBezTo>
                    <a:pt x="3489" y="846"/>
                    <a:pt x="3537" y="787"/>
                    <a:pt x="3537" y="727"/>
                  </a:cubicBezTo>
                  <a:lnTo>
                    <a:pt x="3537" y="406"/>
                  </a:lnTo>
                  <a:cubicBezTo>
                    <a:pt x="3537" y="465"/>
                    <a:pt x="3489" y="525"/>
                    <a:pt x="3418" y="560"/>
                  </a:cubicBezTo>
                  <a:lnTo>
                    <a:pt x="2418" y="1144"/>
                  </a:lnTo>
                  <a:cubicBezTo>
                    <a:pt x="2334" y="1191"/>
                    <a:pt x="2230" y="1215"/>
                    <a:pt x="2126" y="1215"/>
                  </a:cubicBezTo>
                  <a:cubicBezTo>
                    <a:pt x="2022" y="1215"/>
                    <a:pt x="1917" y="1191"/>
                    <a:pt x="1834" y="1144"/>
                  </a:cubicBezTo>
                  <a:lnTo>
                    <a:pt x="120" y="167"/>
                  </a:lnTo>
                  <a:cubicBezTo>
                    <a:pt x="36"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728;p34"/>
            <p:cNvSpPr/>
            <p:nvPr/>
          </p:nvSpPr>
          <p:spPr>
            <a:xfrm>
              <a:off x="4363925" y="3720225"/>
              <a:ext cx="88425" cy="39025"/>
            </a:xfrm>
            <a:custGeom>
              <a:avLst/>
              <a:gdLst/>
              <a:ahLst/>
              <a:cxnLst/>
              <a:rect l="l" t="t" r="r" b="b"/>
              <a:pathLst>
                <a:path w="3537" h="1561" fill="none" extrusionOk="0">
                  <a:moveTo>
                    <a:pt x="120" y="167"/>
                  </a:moveTo>
                  <a:lnTo>
                    <a:pt x="1834" y="1144"/>
                  </a:lnTo>
                  <a:cubicBezTo>
                    <a:pt x="2001" y="1239"/>
                    <a:pt x="2251" y="1239"/>
                    <a:pt x="2418" y="1144"/>
                  </a:cubicBezTo>
                  <a:lnTo>
                    <a:pt x="3418" y="560"/>
                  </a:lnTo>
                  <a:cubicBezTo>
                    <a:pt x="3489" y="525"/>
                    <a:pt x="3537" y="465"/>
                    <a:pt x="3537" y="406"/>
                  </a:cubicBezTo>
                  <a:lnTo>
                    <a:pt x="3537" y="727"/>
                  </a:lnTo>
                  <a:cubicBezTo>
                    <a:pt x="3537" y="787"/>
                    <a:pt x="3489" y="846"/>
                    <a:pt x="3418" y="894"/>
                  </a:cubicBezTo>
                  <a:lnTo>
                    <a:pt x="2418" y="1477"/>
                  </a:lnTo>
                  <a:cubicBezTo>
                    <a:pt x="2251" y="1560"/>
                    <a:pt x="2001" y="1560"/>
                    <a:pt x="1834" y="1477"/>
                  </a:cubicBezTo>
                  <a:lnTo>
                    <a:pt x="120" y="489"/>
                  </a:lnTo>
                  <a:cubicBezTo>
                    <a:pt x="48" y="441"/>
                    <a:pt x="1" y="382"/>
                    <a:pt x="1" y="322"/>
                  </a:cubicBezTo>
                  <a:lnTo>
                    <a:pt x="1" y="1"/>
                  </a:lnTo>
                  <a:cubicBezTo>
                    <a:pt x="1" y="60"/>
                    <a:pt x="36" y="120"/>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729;p34"/>
            <p:cNvSpPr/>
            <p:nvPr/>
          </p:nvSpPr>
          <p:spPr>
            <a:xfrm>
              <a:off x="4429950" y="3758025"/>
              <a:ext cx="88175" cy="38725"/>
            </a:xfrm>
            <a:custGeom>
              <a:avLst/>
              <a:gdLst/>
              <a:ahLst/>
              <a:cxnLst/>
              <a:rect l="l" t="t" r="r" b="b"/>
              <a:pathLst>
                <a:path w="3527" h="1549" extrusionOk="0">
                  <a:moveTo>
                    <a:pt x="3" y="1"/>
                  </a:moveTo>
                  <a:cubicBezTo>
                    <a:pt x="0" y="13"/>
                    <a:pt x="0" y="25"/>
                    <a:pt x="3" y="37"/>
                  </a:cubicBezTo>
                  <a:lnTo>
                    <a:pt x="3" y="37"/>
                  </a:lnTo>
                  <a:lnTo>
                    <a:pt x="3" y="1"/>
                  </a:lnTo>
                  <a:close/>
                  <a:moveTo>
                    <a:pt x="3" y="37"/>
                  </a:moveTo>
                  <a:lnTo>
                    <a:pt x="3" y="334"/>
                  </a:lnTo>
                  <a:cubicBezTo>
                    <a:pt x="3" y="394"/>
                    <a:pt x="38" y="453"/>
                    <a:pt x="122" y="501"/>
                  </a:cubicBezTo>
                  <a:lnTo>
                    <a:pt x="1824" y="1477"/>
                  </a:lnTo>
                  <a:cubicBezTo>
                    <a:pt x="1908" y="1525"/>
                    <a:pt x="2012" y="1549"/>
                    <a:pt x="2116" y="1549"/>
                  </a:cubicBezTo>
                  <a:cubicBezTo>
                    <a:pt x="2220" y="1549"/>
                    <a:pt x="2324" y="1525"/>
                    <a:pt x="2408" y="1477"/>
                  </a:cubicBezTo>
                  <a:lnTo>
                    <a:pt x="3408" y="894"/>
                  </a:lnTo>
                  <a:cubicBezTo>
                    <a:pt x="3479" y="858"/>
                    <a:pt x="3527" y="799"/>
                    <a:pt x="3527" y="739"/>
                  </a:cubicBezTo>
                  <a:lnTo>
                    <a:pt x="3527" y="406"/>
                  </a:lnTo>
                  <a:cubicBezTo>
                    <a:pt x="3527" y="465"/>
                    <a:pt x="3479" y="525"/>
                    <a:pt x="3408" y="572"/>
                  </a:cubicBezTo>
                  <a:lnTo>
                    <a:pt x="2408" y="1156"/>
                  </a:lnTo>
                  <a:cubicBezTo>
                    <a:pt x="2324" y="1197"/>
                    <a:pt x="2220" y="1218"/>
                    <a:pt x="2116" y="1218"/>
                  </a:cubicBezTo>
                  <a:cubicBezTo>
                    <a:pt x="2012" y="1218"/>
                    <a:pt x="1908" y="1197"/>
                    <a:pt x="1824" y="1156"/>
                  </a:cubicBezTo>
                  <a:lnTo>
                    <a:pt x="122" y="167"/>
                  </a:lnTo>
                  <a:cubicBezTo>
                    <a:pt x="56" y="130"/>
                    <a:pt x="12" y="84"/>
                    <a:pt x="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730;p34"/>
            <p:cNvSpPr/>
            <p:nvPr/>
          </p:nvSpPr>
          <p:spPr>
            <a:xfrm>
              <a:off x="4429700" y="3758025"/>
              <a:ext cx="88425" cy="39325"/>
            </a:xfrm>
            <a:custGeom>
              <a:avLst/>
              <a:gdLst/>
              <a:ahLst/>
              <a:cxnLst/>
              <a:rect l="l" t="t" r="r" b="b"/>
              <a:pathLst>
                <a:path w="3537" h="1573" fill="none" extrusionOk="0">
                  <a:moveTo>
                    <a:pt x="132" y="167"/>
                  </a:moveTo>
                  <a:lnTo>
                    <a:pt x="1834" y="1156"/>
                  </a:lnTo>
                  <a:cubicBezTo>
                    <a:pt x="2001" y="1239"/>
                    <a:pt x="2251" y="1239"/>
                    <a:pt x="2418" y="1156"/>
                  </a:cubicBezTo>
                  <a:lnTo>
                    <a:pt x="3418" y="572"/>
                  </a:lnTo>
                  <a:cubicBezTo>
                    <a:pt x="3489" y="525"/>
                    <a:pt x="3537" y="465"/>
                    <a:pt x="3537" y="406"/>
                  </a:cubicBezTo>
                  <a:lnTo>
                    <a:pt x="3537" y="739"/>
                  </a:lnTo>
                  <a:cubicBezTo>
                    <a:pt x="3537" y="799"/>
                    <a:pt x="3489" y="858"/>
                    <a:pt x="3418" y="894"/>
                  </a:cubicBezTo>
                  <a:lnTo>
                    <a:pt x="2418" y="1477"/>
                  </a:lnTo>
                  <a:cubicBezTo>
                    <a:pt x="2251" y="1572"/>
                    <a:pt x="2001" y="1572"/>
                    <a:pt x="1834" y="1477"/>
                  </a:cubicBezTo>
                  <a:lnTo>
                    <a:pt x="132" y="501"/>
                  </a:lnTo>
                  <a:cubicBezTo>
                    <a:pt x="48" y="453"/>
                    <a:pt x="13" y="394"/>
                    <a:pt x="13" y="334"/>
                  </a:cubicBezTo>
                  <a:lnTo>
                    <a:pt x="13" y="1"/>
                  </a:lnTo>
                  <a:cubicBezTo>
                    <a:pt x="1" y="60"/>
                    <a:pt x="48" y="120"/>
                    <a:pt x="132"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731;p34"/>
            <p:cNvSpPr/>
            <p:nvPr/>
          </p:nvSpPr>
          <p:spPr>
            <a:xfrm>
              <a:off x="4296350" y="3681225"/>
              <a:ext cx="88150" cy="38425"/>
            </a:xfrm>
            <a:custGeom>
              <a:avLst/>
              <a:gdLst/>
              <a:ahLst/>
              <a:cxnLst/>
              <a:rect l="l" t="t" r="r" b="b"/>
              <a:pathLst>
                <a:path w="3526" h="1537" extrusionOk="0">
                  <a:moveTo>
                    <a:pt x="1" y="1"/>
                  </a:moveTo>
                  <a:lnTo>
                    <a:pt x="1" y="322"/>
                  </a:lnTo>
                  <a:cubicBezTo>
                    <a:pt x="1" y="382"/>
                    <a:pt x="48" y="442"/>
                    <a:pt x="120" y="489"/>
                  </a:cubicBezTo>
                  <a:lnTo>
                    <a:pt x="1834" y="1465"/>
                  </a:lnTo>
                  <a:cubicBezTo>
                    <a:pt x="1912" y="1513"/>
                    <a:pt x="2016" y="1537"/>
                    <a:pt x="2120" y="1537"/>
                  </a:cubicBezTo>
                  <a:cubicBezTo>
                    <a:pt x="2224" y="1537"/>
                    <a:pt x="2328" y="1513"/>
                    <a:pt x="2406" y="1465"/>
                  </a:cubicBezTo>
                  <a:lnTo>
                    <a:pt x="3406" y="894"/>
                  </a:lnTo>
                  <a:cubicBezTo>
                    <a:pt x="3477" y="846"/>
                    <a:pt x="3525" y="787"/>
                    <a:pt x="3525" y="727"/>
                  </a:cubicBezTo>
                  <a:lnTo>
                    <a:pt x="3525" y="394"/>
                  </a:lnTo>
                  <a:cubicBezTo>
                    <a:pt x="3525" y="453"/>
                    <a:pt x="3477" y="513"/>
                    <a:pt x="3406" y="561"/>
                  </a:cubicBezTo>
                  <a:lnTo>
                    <a:pt x="2406" y="1144"/>
                  </a:lnTo>
                  <a:cubicBezTo>
                    <a:pt x="2328" y="1186"/>
                    <a:pt x="2224" y="1206"/>
                    <a:pt x="2120" y="1206"/>
                  </a:cubicBezTo>
                  <a:cubicBezTo>
                    <a:pt x="2016" y="1206"/>
                    <a:pt x="1912" y="1186"/>
                    <a:pt x="1834" y="1144"/>
                  </a:cubicBezTo>
                  <a:lnTo>
                    <a:pt x="120" y="156"/>
                  </a:lnTo>
                  <a:cubicBezTo>
                    <a:pt x="48" y="108"/>
                    <a:pt x="1" y="6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732;p34"/>
            <p:cNvSpPr/>
            <p:nvPr/>
          </p:nvSpPr>
          <p:spPr>
            <a:xfrm>
              <a:off x="4296350" y="3681225"/>
              <a:ext cx="88150" cy="39025"/>
            </a:xfrm>
            <a:custGeom>
              <a:avLst/>
              <a:gdLst/>
              <a:ahLst/>
              <a:cxnLst/>
              <a:rect l="l" t="t" r="r" b="b"/>
              <a:pathLst>
                <a:path w="3526" h="1561" fill="none" extrusionOk="0">
                  <a:moveTo>
                    <a:pt x="1" y="322"/>
                  </a:moveTo>
                  <a:lnTo>
                    <a:pt x="1" y="1"/>
                  </a:lnTo>
                  <a:cubicBezTo>
                    <a:pt x="1" y="61"/>
                    <a:pt x="48" y="108"/>
                    <a:pt x="120" y="156"/>
                  </a:cubicBezTo>
                  <a:lnTo>
                    <a:pt x="1834" y="1144"/>
                  </a:lnTo>
                  <a:cubicBezTo>
                    <a:pt x="1989" y="1227"/>
                    <a:pt x="2251" y="1227"/>
                    <a:pt x="2406" y="1144"/>
                  </a:cubicBezTo>
                  <a:lnTo>
                    <a:pt x="3406" y="561"/>
                  </a:lnTo>
                  <a:cubicBezTo>
                    <a:pt x="3477" y="513"/>
                    <a:pt x="3525" y="453"/>
                    <a:pt x="3525" y="394"/>
                  </a:cubicBezTo>
                  <a:lnTo>
                    <a:pt x="3525" y="727"/>
                  </a:lnTo>
                  <a:cubicBezTo>
                    <a:pt x="3525" y="787"/>
                    <a:pt x="3477" y="846"/>
                    <a:pt x="3406" y="894"/>
                  </a:cubicBezTo>
                  <a:lnTo>
                    <a:pt x="2406" y="1465"/>
                  </a:lnTo>
                  <a:cubicBezTo>
                    <a:pt x="2251" y="1561"/>
                    <a:pt x="1989" y="1561"/>
                    <a:pt x="1834" y="1465"/>
                  </a:cubicBezTo>
                  <a:lnTo>
                    <a:pt x="120" y="489"/>
                  </a:lnTo>
                  <a:cubicBezTo>
                    <a:pt x="48" y="442"/>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733;p34"/>
            <p:cNvSpPr/>
            <p:nvPr/>
          </p:nvSpPr>
          <p:spPr>
            <a:xfrm>
              <a:off x="4259750" y="3831850"/>
              <a:ext cx="105700" cy="38500"/>
            </a:xfrm>
            <a:custGeom>
              <a:avLst/>
              <a:gdLst/>
              <a:ahLst/>
              <a:cxnLst/>
              <a:rect l="l" t="t" r="r" b="b"/>
              <a:pathLst>
                <a:path w="4228" h="1540" extrusionOk="0">
                  <a:moveTo>
                    <a:pt x="0" y="1"/>
                  </a:moveTo>
                  <a:lnTo>
                    <a:pt x="0" y="322"/>
                  </a:lnTo>
                  <a:cubicBezTo>
                    <a:pt x="0" y="382"/>
                    <a:pt x="48" y="441"/>
                    <a:pt x="119" y="489"/>
                  </a:cubicBezTo>
                  <a:lnTo>
                    <a:pt x="1834" y="1477"/>
                  </a:lnTo>
                  <a:cubicBezTo>
                    <a:pt x="1917" y="1519"/>
                    <a:pt x="2021" y="1539"/>
                    <a:pt x="2126" y="1539"/>
                  </a:cubicBezTo>
                  <a:cubicBezTo>
                    <a:pt x="2230" y="1539"/>
                    <a:pt x="2334" y="1519"/>
                    <a:pt x="2417" y="1477"/>
                  </a:cubicBezTo>
                  <a:lnTo>
                    <a:pt x="4108" y="489"/>
                  </a:lnTo>
                  <a:cubicBezTo>
                    <a:pt x="4191" y="441"/>
                    <a:pt x="4227" y="382"/>
                    <a:pt x="4227" y="322"/>
                  </a:cubicBezTo>
                  <a:lnTo>
                    <a:pt x="4227" y="1"/>
                  </a:lnTo>
                  <a:cubicBezTo>
                    <a:pt x="4227" y="60"/>
                    <a:pt x="4191" y="120"/>
                    <a:pt x="4108" y="167"/>
                  </a:cubicBezTo>
                  <a:lnTo>
                    <a:pt x="2417" y="1144"/>
                  </a:lnTo>
                  <a:cubicBezTo>
                    <a:pt x="2334" y="1191"/>
                    <a:pt x="2230" y="1215"/>
                    <a:pt x="2126" y="1215"/>
                  </a:cubicBezTo>
                  <a:cubicBezTo>
                    <a:pt x="2021" y="1215"/>
                    <a:pt x="1917" y="1191"/>
                    <a:pt x="1834" y="1144"/>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734;p34"/>
            <p:cNvSpPr/>
            <p:nvPr/>
          </p:nvSpPr>
          <p:spPr>
            <a:xfrm>
              <a:off x="4259750" y="3831850"/>
              <a:ext cx="105700" cy="39025"/>
            </a:xfrm>
            <a:custGeom>
              <a:avLst/>
              <a:gdLst/>
              <a:ahLst/>
              <a:cxnLst/>
              <a:rect l="l" t="t" r="r" b="b"/>
              <a:pathLst>
                <a:path w="4228" h="1561" fill="none" extrusionOk="0">
                  <a:moveTo>
                    <a:pt x="0" y="322"/>
                  </a:moveTo>
                  <a:lnTo>
                    <a:pt x="0" y="1"/>
                  </a:lnTo>
                  <a:cubicBezTo>
                    <a:pt x="0" y="60"/>
                    <a:pt x="48" y="120"/>
                    <a:pt x="119" y="167"/>
                  </a:cubicBezTo>
                  <a:lnTo>
                    <a:pt x="1834" y="1144"/>
                  </a:lnTo>
                  <a:cubicBezTo>
                    <a:pt x="2001" y="1239"/>
                    <a:pt x="2251" y="1239"/>
                    <a:pt x="2417" y="1144"/>
                  </a:cubicBezTo>
                  <a:lnTo>
                    <a:pt x="4108" y="167"/>
                  </a:lnTo>
                  <a:cubicBezTo>
                    <a:pt x="4191" y="120"/>
                    <a:pt x="4227" y="60"/>
                    <a:pt x="4227" y="1"/>
                  </a:cubicBezTo>
                  <a:lnTo>
                    <a:pt x="4227" y="322"/>
                  </a:lnTo>
                  <a:cubicBezTo>
                    <a:pt x="4227" y="382"/>
                    <a:pt x="4191" y="441"/>
                    <a:pt x="4108" y="489"/>
                  </a:cubicBezTo>
                  <a:lnTo>
                    <a:pt x="2417" y="1477"/>
                  </a:lnTo>
                  <a:cubicBezTo>
                    <a:pt x="2251" y="1560"/>
                    <a:pt x="2001" y="1560"/>
                    <a:pt x="1834" y="1477"/>
                  </a:cubicBezTo>
                  <a:lnTo>
                    <a:pt x="119" y="489"/>
                  </a:lnTo>
                  <a:cubicBezTo>
                    <a:pt x="48" y="441"/>
                    <a:pt x="0" y="382"/>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735;p34"/>
            <p:cNvSpPr/>
            <p:nvPr/>
          </p:nvSpPr>
          <p:spPr>
            <a:xfrm>
              <a:off x="4355000" y="3804475"/>
              <a:ext cx="105700" cy="38700"/>
            </a:xfrm>
            <a:custGeom>
              <a:avLst/>
              <a:gdLst/>
              <a:ahLst/>
              <a:cxnLst/>
              <a:rect l="l" t="t" r="r" b="b"/>
              <a:pathLst>
                <a:path w="4228" h="1548" extrusionOk="0">
                  <a:moveTo>
                    <a:pt x="0" y="0"/>
                  </a:moveTo>
                  <a:lnTo>
                    <a:pt x="0" y="334"/>
                  </a:lnTo>
                  <a:cubicBezTo>
                    <a:pt x="0" y="393"/>
                    <a:pt x="48" y="453"/>
                    <a:pt x="119" y="500"/>
                  </a:cubicBezTo>
                  <a:lnTo>
                    <a:pt x="1834" y="1477"/>
                  </a:lnTo>
                  <a:cubicBezTo>
                    <a:pt x="1917" y="1524"/>
                    <a:pt x="2024" y="1548"/>
                    <a:pt x="2130" y="1548"/>
                  </a:cubicBezTo>
                  <a:cubicBezTo>
                    <a:pt x="2236" y="1548"/>
                    <a:pt x="2340" y="1524"/>
                    <a:pt x="2417" y="1477"/>
                  </a:cubicBezTo>
                  <a:lnTo>
                    <a:pt x="4108" y="500"/>
                  </a:lnTo>
                  <a:cubicBezTo>
                    <a:pt x="4191" y="453"/>
                    <a:pt x="4227" y="393"/>
                    <a:pt x="4227" y="334"/>
                  </a:cubicBezTo>
                  <a:lnTo>
                    <a:pt x="4227" y="0"/>
                  </a:lnTo>
                  <a:cubicBezTo>
                    <a:pt x="4227" y="60"/>
                    <a:pt x="4191" y="131"/>
                    <a:pt x="4108" y="167"/>
                  </a:cubicBezTo>
                  <a:lnTo>
                    <a:pt x="2417" y="1155"/>
                  </a:lnTo>
                  <a:cubicBezTo>
                    <a:pt x="2334" y="1197"/>
                    <a:pt x="2230" y="1218"/>
                    <a:pt x="2126" y="1218"/>
                  </a:cubicBezTo>
                  <a:cubicBezTo>
                    <a:pt x="2021" y="1218"/>
                    <a:pt x="1917" y="1197"/>
                    <a:pt x="1834" y="1155"/>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736;p34"/>
            <p:cNvSpPr/>
            <p:nvPr/>
          </p:nvSpPr>
          <p:spPr>
            <a:xfrm>
              <a:off x="4355000" y="3804475"/>
              <a:ext cx="105700" cy="39300"/>
            </a:xfrm>
            <a:custGeom>
              <a:avLst/>
              <a:gdLst/>
              <a:ahLst/>
              <a:cxnLst/>
              <a:rect l="l" t="t" r="r" b="b"/>
              <a:pathLst>
                <a:path w="4228" h="1572" fill="none" extrusionOk="0">
                  <a:moveTo>
                    <a:pt x="1834" y="1477"/>
                  </a:moveTo>
                  <a:lnTo>
                    <a:pt x="119" y="500"/>
                  </a:lnTo>
                  <a:cubicBezTo>
                    <a:pt x="48" y="453"/>
                    <a:pt x="0" y="393"/>
                    <a:pt x="0" y="334"/>
                  </a:cubicBezTo>
                  <a:lnTo>
                    <a:pt x="0" y="0"/>
                  </a:lnTo>
                  <a:cubicBezTo>
                    <a:pt x="0" y="60"/>
                    <a:pt x="48" y="119"/>
                    <a:pt x="119" y="167"/>
                  </a:cubicBezTo>
                  <a:lnTo>
                    <a:pt x="1834" y="1155"/>
                  </a:lnTo>
                  <a:cubicBezTo>
                    <a:pt x="2001" y="1238"/>
                    <a:pt x="2251" y="1238"/>
                    <a:pt x="2417" y="1155"/>
                  </a:cubicBezTo>
                  <a:lnTo>
                    <a:pt x="4108" y="167"/>
                  </a:lnTo>
                  <a:cubicBezTo>
                    <a:pt x="4191" y="131"/>
                    <a:pt x="4227" y="60"/>
                    <a:pt x="4227" y="0"/>
                  </a:cubicBezTo>
                  <a:lnTo>
                    <a:pt x="4227" y="334"/>
                  </a:lnTo>
                  <a:cubicBezTo>
                    <a:pt x="4227" y="393"/>
                    <a:pt x="4191" y="453"/>
                    <a:pt x="4108" y="500"/>
                  </a:cubicBezTo>
                  <a:lnTo>
                    <a:pt x="2417" y="1477"/>
                  </a:lnTo>
                  <a:cubicBezTo>
                    <a:pt x="2263" y="1572"/>
                    <a:pt x="2001" y="1572"/>
                    <a:pt x="1834" y="147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737;p34"/>
            <p:cNvSpPr/>
            <p:nvPr/>
          </p:nvSpPr>
          <p:spPr>
            <a:xfrm>
              <a:off x="4494900" y="3796125"/>
              <a:ext cx="88425" cy="38500"/>
            </a:xfrm>
            <a:custGeom>
              <a:avLst/>
              <a:gdLst/>
              <a:ahLst/>
              <a:cxnLst/>
              <a:rect l="l" t="t" r="r" b="b"/>
              <a:pathLst>
                <a:path w="3537" h="1540" extrusionOk="0">
                  <a:moveTo>
                    <a:pt x="0" y="1"/>
                  </a:moveTo>
                  <a:lnTo>
                    <a:pt x="0" y="322"/>
                  </a:lnTo>
                  <a:cubicBezTo>
                    <a:pt x="0" y="382"/>
                    <a:pt x="48" y="441"/>
                    <a:pt x="119" y="489"/>
                  </a:cubicBezTo>
                  <a:lnTo>
                    <a:pt x="1834" y="1477"/>
                  </a:lnTo>
                  <a:cubicBezTo>
                    <a:pt x="1917" y="1519"/>
                    <a:pt x="2021" y="1540"/>
                    <a:pt x="2126" y="1540"/>
                  </a:cubicBezTo>
                  <a:cubicBezTo>
                    <a:pt x="2230" y="1540"/>
                    <a:pt x="2334" y="1519"/>
                    <a:pt x="2417" y="1477"/>
                  </a:cubicBezTo>
                  <a:lnTo>
                    <a:pt x="3417" y="894"/>
                  </a:lnTo>
                  <a:cubicBezTo>
                    <a:pt x="3489" y="846"/>
                    <a:pt x="3536" y="787"/>
                    <a:pt x="3536" y="727"/>
                  </a:cubicBezTo>
                  <a:lnTo>
                    <a:pt x="3536" y="406"/>
                  </a:lnTo>
                  <a:cubicBezTo>
                    <a:pt x="3536" y="465"/>
                    <a:pt x="3489" y="525"/>
                    <a:pt x="3417" y="560"/>
                  </a:cubicBezTo>
                  <a:lnTo>
                    <a:pt x="2417" y="1144"/>
                  </a:lnTo>
                  <a:cubicBezTo>
                    <a:pt x="2334" y="1191"/>
                    <a:pt x="2230" y="1215"/>
                    <a:pt x="2126" y="1215"/>
                  </a:cubicBezTo>
                  <a:cubicBezTo>
                    <a:pt x="2021" y="1215"/>
                    <a:pt x="1917" y="1191"/>
                    <a:pt x="1834" y="1144"/>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738;p34"/>
            <p:cNvSpPr/>
            <p:nvPr/>
          </p:nvSpPr>
          <p:spPr>
            <a:xfrm>
              <a:off x="4494900" y="3796125"/>
              <a:ext cx="88425" cy="39025"/>
            </a:xfrm>
            <a:custGeom>
              <a:avLst/>
              <a:gdLst/>
              <a:ahLst/>
              <a:cxnLst/>
              <a:rect l="l" t="t" r="r" b="b"/>
              <a:pathLst>
                <a:path w="3537" h="1561" fill="none" extrusionOk="0">
                  <a:moveTo>
                    <a:pt x="3536" y="406"/>
                  </a:moveTo>
                  <a:lnTo>
                    <a:pt x="3536" y="727"/>
                  </a:lnTo>
                  <a:cubicBezTo>
                    <a:pt x="3536" y="787"/>
                    <a:pt x="3489" y="846"/>
                    <a:pt x="3417" y="894"/>
                  </a:cubicBezTo>
                  <a:lnTo>
                    <a:pt x="2417" y="1477"/>
                  </a:lnTo>
                  <a:cubicBezTo>
                    <a:pt x="2251" y="1561"/>
                    <a:pt x="2001" y="1561"/>
                    <a:pt x="1834" y="1477"/>
                  </a:cubicBezTo>
                  <a:lnTo>
                    <a:pt x="119" y="489"/>
                  </a:lnTo>
                  <a:cubicBezTo>
                    <a:pt x="48" y="441"/>
                    <a:pt x="0" y="382"/>
                    <a:pt x="0" y="322"/>
                  </a:cubicBezTo>
                  <a:lnTo>
                    <a:pt x="0" y="1"/>
                  </a:lnTo>
                  <a:cubicBezTo>
                    <a:pt x="0" y="60"/>
                    <a:pt x="48" y="120"/>
                    <a:pt x="119" y="167"/>
                  </a:cubicBezTo>
                  <a:lnTo>
                    <a:pt x="1834" y="1144"/>
                  </a:lnTo>
                  <a:cubicBezTo>
                    <a:pt x="2001" y="1239"/>
                    <a:pt x="2251" y="1239"/>
                    <a:pt x="2417" y="1144"/>
                  </a:cubicBezTo>
                  <a:lnTo>
                    <a:pt x="3417" y="560"/>
                  </a:lnTo>
                  <a:cubicBezTo>
                    <a:pt x="3489" y="525"/>
                    <a:pt x="3536" y="465"/>
                    <a:pt x="3536" y="40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739;p34"/>
            <p:cNvSpPr/>
            <p:nvPr/>
          </p:nvSpPr>
          <p:spPr>
            <a:xfrm>
              <a:off x="3818325" y="3735700"/>
              <a:ext cx="105400" cy="38725"/>
            </a:xfrm>
            <a:custGeom>
              <a:avLst/>
              <a:gdLst/>
              <a:ahLst/>
              <a:cxnLst/>
              <a:rect l="l" t="t" r="r" b="b"/>
              <a:pathLst>
                <a:path w="4216" h="1549" extrusionOk="0">
                  <a:moveTo>
                    <a:pt x="0" y="1"/>
                  </a:moveTo>
                  <a:lnTo>
                    <a:pt x="0" y="334"/>
                  </a:lnTo>
                  <a:cubicBezTo>
                    <a:pt x="0" y="394"/>
                    <a:pt x="36" y="453"/>
                    <a:pt x="119" y="501"/>
                  </a:cubicBezTo>
                  <a:lnTo>
                    <a:pt x="1822" y="1477"/>
                  </a:lnTo>
                  <a:cubicBezTo>
                    <a:pt x="1905" y="1525"/>
                    <a:pt x="2010" y="1549"/>
                    <a:pt x="2114" y="1549"/>
                  </a:cubicBezTo>
                  <a:cubicBezTo>
                    <a:pt x="2218" y="1549"/>
                    <a:pt x="2322" y="1525"/>
                    <a:pt x="2405" y="1477"/>
                  </a:cubicBezTo>
                  <a:lnTo>
                    <a:pt x="4108" y="501"/>
                  </a:lnTo>
                  <a:cubicBezTo>
                    <a:pt x="4179" y="453"/>
                    <a:pt x="4215" y="394"/>
                    <a:pt x="4215" y="334"/>
                  </a:cubicBezTo>
                  <a:lnTo>
                    <a:pt x="4215" y="1"/>
                  </a:lnTo>
                  <a:cubicBezTo>
                    <a:pt x="4215" y="60"/>
                    <a:pt x="4179" y="120"/>
                    <a:pt x="4108" y="168"/>
                  </a:cubicBezTo>
                  <a:lnTo>
                    <a:pt x="2405" y="1156"/>
                  </a:lnTo>
                  <a:cubicBezTo>
                    <a:pt x="2322" y="1197"/>
                    <a:pt x="2218" y="1218"/>
                    <a:pt x="2114" y="1218"/>
                  </a:cubicBezTo>
                  <a:cubicBezTo>
                    <a:pt x="2010" y="1218"/>
                    <a:pt x="1905" y="1197"/>
                    <a:pt x="1822" y="1156"/>
                  </a:cubicBezTo>
                  <a:lnTo>
                    <a:pt x="119" y="168"/>
                  </a:lnTo>
                  <a:cubicBezTo>
                    <a:pt x="36"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740;p34"/>
            <p:cNvSpPr/>
            <p:nvPr/>
          </p:nvSpPr>
          <p:spPr>
            <a:xfrm>
              <a:off x="3818325" y="3735700"/>
              <a:ext cx="105400" cy="39325"/>
            </a:xfrm>
            <a:custGeom>
              <a:avLst/>
              <a:gdLst/>
              <a:ahLst/>
              <a:cxnLst/>
              <a:rect l="l" t="t" r="r" b="b"/>
              <a:pathLst>
                <a:path w="4216" h="1573" fill="none" extrusionOk="0">
                  <a:moveTo>
                    <a:pt x="0" y="334"/>
                  </a:moveTo>
                  <a:lnTo>
                    <a:pt x="0" y="1"/>
                  </a:lnTo>
                  <a:cubicBezTo>
                    <a:pt x="0" y="60"/>
                    <a:pt x="36" y="120"/>
                    <a:pt x="119" y="168"/>
                  </a:cubicBezTo>
                  <a:lnTo>
                    <a:pt x="1822" y="1156"/>
                  </a:lnTo>
                  <a:cubicBezTo>
                    <a:pt x="1989" y="1239"/>
                    <a:pt x="2239" y="1239"/>
                    <a:pt x="2405" y="1156"/>
                  </a:cubicBezTo>
                  <a:lnTo>
                    <a:pt x="4108" y="168"/>
                  </a:lnTo>
                  <a:cubicBezTo>
                    <a:pt x="4179" y="120"/>
                    <a:pt x="4215" y="60"/>
                    <a:pt x="4215" y="1"/>
                  </a:cubicBezTo>
                  <a:lnTo>
                    <a:pt x="4215" y="334"/>
                  </a:lnTo>
                  <a:cubicBezTo>
                    <a:pt x="4215" y="394"/>
                    <a:pt x="4179" y="453"/>
                    <a:pt x="4108" y="501"/>
                  </a:cubicBezTo>
                  <a:lnTo>
                    <a:pt x="2405" y="1477"/>
                  </a:lnTo>
                  <a:cubicBezTo>
                    <a:pt x="2239" y="1572"/>
                    <a:pt x="1989" y="1572"/>
                    <a:pt x="1822" y="1477"/>
                  </a:cubicBezTo>
                  <a:lnTo>
                    <a:pt x="119" y="501"/>
                  </a:lnTo>
                  <a:cubicBezTo>
                    <a:pt x="36" y="453"/>
                    <a:pt x="0" y="394"/>
                    <a:pt x="0"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741;p34"/>
            <p:cNvSpPr/>
            <p:nvPr/>
          </p:nvSpPr>
          <p:spPr>
            <a:xfrm>
              <a:off x="3951375" y="3889600"/>
              <a:ext cx="105700" cy="38425"/>
            </a:xfrm>
            <a:custGeom>
              <a:avLst/>
              <a:gdLst/>
              <a:ahLst/>
              <a:cxnLst/>
              <a:rect l="l" t="t" r="r" b="b"/>
              <a:pathLst>
                <a:path w="4228" h="1537" extrusionOk="0">
                  <a:moveTo>
                    <a:pt x="0" y="0"/>
                  </a:moveTo>
                  <a:lnTo>
                    <a:pt x="0" y="322"/>
                  </a:lnTo>
                  <a:cubicBezTo>
                    <a:pt x="0" y="381"/>
                    <a:pt x="48" y="441"/>
                    <a:pt x="120" y="488"/>
                  </a:cubicBezTo>
                  <a:lnTo>
                    <a:pt x="1834" y="1465"/>
                  </a:lnTo>
                  <a:cubicBezTo>
                    <a:pt x="1917" y="1512"/>
                    <a:pt x="2022" y="1536"/>
                    <a:pt x="2126" y="1536"/>
                  </a:cubicBezTo>
                  <a:cubicBezTo>
                    <a:pt x="2230" y="1536"/>
                    <a:pt x="2334" y="1512"/>
                    <a:pt x="2417" y="1465"/>
                  </a:cubicBezTo>
                  <a:lnTo>
                    <a:pt x="4108" y="488"/>
                  </a:lnTo>
                  <a:cubicBezTo>
                    <a:pt x="4180" y="441"/>
                    <a:pt x="4227" y="381"/>
                    <a:pt x="4227" y="322"/>
                  </a:cubicBezTo>
                  <a:lnTo>
                    <a:pt x="4227" y="0"/>
                  </a:lnTo>
                  <a:cubicBezTo>
                    <a:pt x="4227" y="60"/>
                    <a:pt x="4180" y="119"/>
                    <a:pt x="4108" y="155"/>
                  </a:cubicBezTo>
                  <a:lnTo>
                    <a:pt x="2417" y="1143"/>
                  </a:lnTo>
                  <a:cubicBezTo>
                    <a:pt x="2334" y="1185"/>
                    <a:pt x="2230" y="1206"/>
                    <a:pt x="2126" y="1206"/>
                  </a:cubicBezTo>
                  <a:cubicBezTo>
                    <a:pt x="2022" y="1206"/>
                    <a:pt x="1917" y="1185"/>
                    <a:pt x="1834" y="1143"/>
                  </a:cubicBezTo>
                  <a:lnTo>
                    <a:pt x="120" y="155"/>
                  </a:lnTo>
                  <a:cubicBezTo>
                    <a:pt x="48" y="107"/>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742;p34"/>
            <p:cNvSpPr/>
            <p:nvPr/>
          </p:nvSpPr>
          <p:spPr>
            <a:xfrm>
              <a:off x="3951375" y="3889600"/>
              <a:ext cx="105700" cy="39025"/>
            </a:xfrm>
            <a:custGeom>
              <a:avLst/>
              <a:gdLst/>
              <a:ahLst/>
              <a:cxnLst/>
              <a:rect l="l" t="t" r="r" b="b"/>
              <a:pathLst>
                <a:path w="4228" h="1561" fill="none" extrusionOk="0">
                  <a:moveTo>
                    <a:pt x="4108" y="488"/>
                  </a:moveTo>
                  <a:lnTo>
                    <a:pt x="2417" y="1465"/>
                  </a:lnTo>
                  <a:cubicBezTo>
                    <a:pt x="2251" y="1560"/>
                    <a:pt x="2001" y="1560"/>
                    <a:pt x="1834" y="1465"/>
                  </a:cubicBezTo>
                  <a:lnTo>
                    <a:pt x="120" y="488"/>
                  </a:lnTo>
                  <a:cubicBezTo>
                    <a:pt x="48" y="441"/>
                    <a:pt x="0" y="381"/>
                    <a:pt x="0" y="322"/>
                  </a:cubicBezTo>
                  <a:lnTo>
                    <a:pt x="0" y="0"/>
                  </a:lnTo>
                  <a:cubicBezTo>
                    <a:pt x="0" y="60"/>
                    <a:pt x="48" y="107"/>
                    <a:pt x="120" y="155"/>
                  </a:cubicBezTo>
                  <a:lnTo>
                    <a:pt x="1834" y="1143"/>
                  </a:lnTo>
                  <a:cubicBezTo>
                    <a:pt x="2001" y="1227"/>
                    <a:pt x="2251" y="1227"/>
                    <a:pt x="2417" y="1143"/>
                  </a:cubicBezTo>
                  <a:lnTo>
                    <a:pt x="4108" y="155"/>
                  </a:lnTo>
                  <a:cubicBezTo>
                    <a:pt x="4180" y="119"/>
                    <a:pt x="4227" y="60"/>
                    <a:pt x="4227" y="0"/>
                  </a:cubicBezTo>
                  <a:lnTo>
                    <a:pt x="4227" y="322"/>
                  </a:lnTo>
                  <a:cubicBezTo>
                    <a:pt x="4227" y="381"/>
                    <a:pt x="4180" y="441"/>
                    <a:pt x="4108" y="48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743;p34"/>
            <p:cNvSpPr/>
            <p:nvPr/>
          </p:nvSpPr>
          <p:spPr>
            <a:xfrm>
              <a:off x="3506375" y="3224925"/>
              <a:ext cx="88125" cy="38500"/>
            </a:xfrm>
            <a:custGeom>
              <a:avLst/>
              <a:gdLst/>
              <a:ahLst/>
              <a:cxnLst/>
              <a:rect l="l" t="t" r="r" b="b"/>
              <a:pathLst>
                <a:path w="3525" h="1540" extrusionOk="0">
                  <a:moveTo>
                    <a:pt x="1" y="1"/>
                  </a:moveTo>
                  <a:lnTo>
                    <a:pt x="1" y="334"/>
                  </a:lnTo>
                  <a:cubicBezTo>
                    <a:pt x="1" y="406"/>
                    <a:pt x="48" y="465"/>
                    <a:pt x="120" y="489"/>
                  </a:cubicBezTo>
                  <a:lnTo>
                    <a:pt x="1834" y="1477"/>
                  </a:lnTo>
                  <a:cubicBezTo>
                    <a:pt x="1918" y="1519"/>
                    <a:pt x="2022" y="1540"/>
                    <a:pt x="2124" y="1540"/>
                  </a:cubicBezTo>
                  <a:cubicBezTo>
                    <a:pt x="2227" y="1540"/>
                    <a:pt x="2328" y="1519"/>
                    <a:pt x="2406" y="1477"/>
                  </a:cubicBezTo>
                  <a:lnTo>
                    <a:pt x="3406" y="894"/>
                  </a:lnTo>
                  <a:cubicBezTo>
                    <a:pt x="3489" y="846"/>
                    <a:pt x="3525" y="787"/>
                    <a:pt x="3525" y="727"/>
                  </a:cubicBezTo>
                  <a:lnTo>
                    <a:pt x="3525" y="406"/>
                  </a:lnTo>
                  <a:cubicBezTo>
                    <a:pt x="3525" y="465"/>
                    <a:pt x="3489" y="525"/>
                    <a:pt x="3406" y="572"/>
                  </a:cubicBezTo>
                  <a:lnTo>
                    <a:pt x="2406" y="1144"/>
                  </a:lnTo>
                  <a:cubicBezTo>
                    <a:pt x="2328" y="1191"/>
                    <a:pt x="2227" y="1215"/>
                    <a:pt x="2124" y="1215"/>
                  </a:cubicBezTo>
                  <a:cubicBezTo>
                    <a:pt x="2022" y="1215"/>
                    <a:pt x="1918"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744;p34"/>
            <p:cNvSpPr/>
            <p:nvPr/>
          </p:nvSpPr>
          <p:spPr>
            <a:xfrm>
              <a:off x="3506375" y="3224925"/>
              <a:ext cx="88125" cy="39025"/>
            </a:xfrm>
            <a:custGeom>
              <a:avLst/>
              <a:gdLst/>
              <a:ahLst/>
              <a:cxnLst/>
              <a:rect l="l" t="t" r="r" b="b"/>
              <a:pathLst>
                <a:path w="3525" h="1561" fill="none" extrusionOk="0">
                  <a:moveTo>
                    <a:pt x="1" y="334"/>
                  </a:moveTo>
                  <a:lnTo>
                    <a:pt x="1" y="1"/>
                  </a:lnTo>
                  <a:cubicBezTo>
                    <a:pt x="1" y="60"/>
                    <a:pt x="48" y="120"/>
                    <a:pt x="120" y="167"/>
                  </a:cubicBezTo>
                  <a:lnTo>
                    <a:pt x="1834" y="1144"/>
                  </a:lnTo>
                  <a:cubicBezTo>
                    <a:pt x="2001" y="1239"/>
                    <a:pt x="2251" y="1239"/>
                    <a:pt x="2406" y="1144"/>
                  </a:cubicBezTo>
                  <a:lnTo>
                    <a:pt x="3406" y="572"/>
                  </a:lnTo>
                  <a:cubicBezTo>
                    <a:pt x="3489" y="525"/>
                    <a:pt x="3525" y="465"/>
                    <a:pt x="3525" y="406"/>
                  </a:cubicBezTo>
                  <a:lnTo>
                    <a:pt x="3525" y="727"/>
                  </a:lnTo>
                  <a:cubicBezTo>
                    <a:pt x="3525" y="787"/>
                    <a:pt x="3489" y="846"/>
                    <a:pt x="3406" y="894"/>
                  </a:cubicBezTo>
                  <a:lnTo>
                    <a:pt x="2406" y="1477"/>
                  </a:lnTo>
                  <a:cubicBezTo>
                    <a:pt x="2251" y="1560"/>
                    <a:pt x="2001" y="1560"/>
                    <a:pt x="1834" y="1477"/>
                  </a:cubicBezTo>
                  <a:lnTo>
                    <a:pt x="120" y="489"/>
                  </a:lnTo>
                  <a:cubicBezTo>
                    <a:pt x="48" y="465"/>
                    <a:pt x="1" y="406"/>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745;p34"/>
            <p:cNvSpPr/>
            <p:nvPr/>
          </p:nvSpPr>
          <p:spPr>
            <a:xfrm>
              <a:off x="3358450" y="3311250"/>
              <a:ext cx="142600" cy="60150"/>
            </a:xfrm>
            <a:custGeom>
              <a:avLst/>
              <a:gdLst/>
              <a:ahLst/>
              <a:cxnLst/>
              <a:rect l="l" t="t" r="r" b="b"/>
              <a:pathLst>
                <a:path w="5704" h="2406" extrusionOk="0">
                  <a:moveTo>
                    <a:pt x="0" y="1"/>
                  </a:moveTo>
                  <a:lnTo>
                    <a:pt x="0" y="334"/>
                  </a:lnTo>
                  <a:cubicBezTo>
                    <a:pt x="0" y="393"/>
                    <a:pt x="36" y="453"/>
                    <a:pt x="119" y="489"/>
                  </a:cubicBezTo>
                  <a:lnTo>
                    <a:pt x="3310" y="2334"/>
                  </a:lnTo>
                  <a:cubicBezTo>
                    <a:pt x="3394" y="2382"/>
                    <a:pt x="3498" y="2406"/>
                    <a:pt x="3602" y="2406"/>
                  </a:cubicBezTo>
                  <a:cubicBezTo>
                    <a:pt x="3706" y="2406"/>
                    <a:pt x="3810" y="2382"/>
                    <a:pt x="3894" y="2334"/>
                  </a:cubicBezTo>
                  <a:lnTo>
                    <a:pt x="5596" y="1358"/>
                  </a:lnTo>
                  <a:cubicBezTo>
                    <a:pt x="5668" y="1310"/>
                    <a:pt x="5703" y="1251"/>
                    <a:pt x="5703" y="1191"/>
                  </a:cubicBezTo>
                  <a:lnTo>
                    <a:pt x="5703" y="870"/>
                  </a:lnTo>
                  <a:cubicBezTo>
                    <a:pt x="5703" y="917"/>
                    <a:pt x="5668" y="989"/>
                    <a:pt x="5596" y="1024"/>
                  </a:cubicBezTo>
                  <a:lnTo>
                    <a:pt x="3894" y="2013"/>
                  </a:lnTo>
                  <a:cubicBezTo>
                    <a:pt x="3810" y="2054"/>
                    <a:pt x="3706" y="2075"/>
                    <a:pt x="3602" y="2075"/>
                  </a:cubicBezTo>
                  <a:cubicBezTo>
                    <a:pt x="3498" y="2075"/>
                    <a:pt x="3394" y="2054"/>
                    <a:pt x="3310" y="2013"/>
                  </a:cubicBezTo>
                  <a:lnTo>
                    <a:pt x="119" y="167"/>
                  </a:lnTo>
                  <a:cubicBezTo>
                    <a:pt x="36"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746;p34"/>
            <p:cNvSpPr/>
            <p:nvPr/>
          </p:nvSpPr>
          <p:spPr>
            <a:xfrm>
              <a:off x="3358450" y="3311250"/>
              <a:ext cx="142600" cy="60750"/>
            </a:xfrm>
            <a:custGeom>
              <a:avLst/>
              <a:gdLst/>
              <a:ahLst/>
              <a:cxnLst/>
              <a:rect l="l" t="t" r="r" b="b"/>
              <a:pathLst>
                <a:path w="5704" h="2430" fill="none" extrusionOk="0">
                  <a:moveTo>
                    <a:pt x="0" y="334"/>
                  </a:moveTo>
                  <a:lnTo>
                    <a:pt x="0" y="1"/>
                  </a:lnTo>
                  <a:cubicBezTo>
                    <a:pt x="0" y="60"/>
                    <a:pt x="36" y="120"/>
                    <a:pt x="119" y="167"/>
                  </a:cubicBezTo>
                  <a:lnTo>
                    <a:pt x="3310" y="2013"/>
                  </a:lnTo>
                  <a:cubicBezTo>
                    <a:pt x="3477" y="2096"/>
                    <a:pt x="3727" y="2096"/>
                    <a:pt x="3894" y="2013"/>
                  </a:cubicBezTo>
                  <a:lnTo>
                    <a:pt x="5596" y="1024"/>
                  </a:lnTo>
                  <a:cubicBezTo>
                    <a:pt x="5668" y="989"/>
                    <a:pt x="5703" y="917"/>
                    <a:pt x="5703" y="870"/>
                  </a:cubicBezTo>
                  <a:lnTo>
                    <a:pt x="5703" y="1191"/>
                  </a:lnTo>
                  <a:cubicBezTo>
                    <a:pt x="5703" y="1251"/>
                    <a:pt x="5668" y="1310"/>
                    <a:pt x="5596" y="1358"/>
                  </a:cubicBezTo>
                  <a:lnTo>
                    <a:pt x="3894" y="2334"/>
                  </a:lnTo>
                  <a:cubicBezTo>
                    <a:pt x="3727" y="2429"/>
                    <a:pt x="3477" y="2429"/>
                    <a:pt x="3310" y="2334"/>
                  </a:cubicBezTo>
                  <a:lnTo>
                    <a:pt x="119" y="489"/>
                  </a:lnTo>
                  <a:cubicBezTo>
                    <a:pt x="36" y="453"/>
                    <a:pt x="0" y="393"/>
                    <a:pt x="0"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747;p34"/>
            <p:cNvSpPr/>
            <p:nvPr/>
          </p:nvSpPr>
          <p:spPr>
            <a:xfrm>
              <a:off x="3429275" y="3269875"/>
              <a:ext cx="105700" cy="38725"/>
            </a:xfrm>
            <a:custGeom>
              <a:avLst/>
              <a:gdLst/>
              <a:ahLst/>
              <a:cxnLst/>
              <a:rect l="l" t="t" r="r" b="b"/>
              <a:pathLst>
                <a:path w="4228" h="1549" extrusionOk="0">
                  <a:moveTo>
                    <a:pt x="1" y="1"/>
                  </a:moveTo>
                  <a:lnTo>
                    <a:pt x="1" y="334"/>
                  </a:lnTo>
                  <a:cubicBezTo>
                    <a:pt x="1" y="393"/>
                    <a:pt x="49" y="453"/>
                    <a:pt x="120" y="501"/>
                  </a:cubicBezTo>
                  <a:lnTo>
                    <a:pt x="1834" y="1477"/>
                  </a:lnTo>
                  <a:cubicBezTo>
                    <a:pt x="1918" y="1525"/>
                    <a:pt x="2022" y="1548"/>
                    <a:pt x="2126" y="1548"/>
                  </a:cubicBezTo>
                  <a:cubicBezTo>
                    <a:pt x="2230" y="1548"/>
                    <a:pt x="2335" y="1525"/>
                    <a:pt x="2418" y="1477"/>
                  </a:cubicBezTo>
                  <a:lnTo>
                    <a:pt x="4109" y="501"/>
                  </a:lnTo>
                  <a:cubicBezTo>
                    <a:pt x="4192" y="453"/>
                    <a:pt x="4228" y="393"/>
                    <a:pt x="4228" y="334"/>
                  </a:cubicBezTo>
                  <a:lnTo>
                    <a:pt x="4228" y="1"/>
                  </a:lnTo>
                  <a:cubicBezTo>
                    <a:pt x="4228" y="60"/>
                    <a:pt x="4192" y="120"/>
                    <a:pt x="4109" y="167"/>
                  </a:cubicBezTo>
                  <a:lnTo>
                    <a:pt x="2418" y="1155"/>
                  </a:lnTo>
                  <a:cubicBezTo>
                    <a:pt x="2335" y="1197"/>
                    <a:pt x="2230" y="1218"/>
                    <a:pt x="2126" y="1218"/>
                  </a:cubicBezTo>
                  <a:cubicBezTo>
                    <a:pt x="2022" y="1218"/>
                    <a:pt x="1918" y="1197"/>
                    <a:pt x="1834" y="1155"/>
                  </a:cubicBezTo>
                  <a:lnTo>
                    <a:pt x="120" y="167"/>
                  </a:lnTo>
                  <a:cubicBezTo>
                    <a:pt x="49"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748;p34"/>
            <p:cNvSpPr/>
            <p:nvPr/>
          </p:nvSpPr>
          <p:spPr>
            <a:xfrm>
              <a:off x="3429275" y="3269875"/>
              <a:ext cx="105700" cy="39325"/>
            </a:xfrm>
            <a:custGeom>
              <a:avLst/>
              <a:gdLst/>
              <a:ahLst/>
              <a:cxnLst/>
              <a:rect l="l" t="t" r="r" b="b"/>
              <a:pathLst>
                <a:path w="4228" h="1573" fill="none" extrusionOk="0">
                  <a:moveTo>
                    <a:pt x="1" y="334"/>
                  </a:moveTo>
                  <a:lnTo>
                    <a:pt x="1" y="1"/>
                  </a:lnTo>
                  <a:cubicBezTo>
                    <a:pt x="1" y="60"/>
                    <a:pt x="49" y="120"/>
                    <a:pt x="120" y="167"/>
                  </a:cubicBezTo>
                  <a:lnTo>
                    <a:pt x="1834" y="1155"/>
                  </a:lnTo>
                  <a:cubicBezTo>
                    <a:pt x="2001" y="1239"/>
                    <a:pt x="2251" y="1239"/>
                    <a:pt x="2418" y="1155"/>
                  </a:cubicBezTo>
                  <a:lnTo>
                    <a:pt x="4109" y="167"/>
                  </a:lnTo>
                  <a:cubicBezTo>
                    <a:pt x="4192" y="120"/>
                    <a:pt x="4228" y="60"/>
                    <a:pt x="4228" y="1"/>
                  </a:cubicBezTo>
                  <a:lnTo>
                    <a:pt x="4228" y="334"/>
                  </a:lnTo>
                  <a:cubicBezTo>
                    <a:pt x="4228" y="393"/>
                    <a:pt x="4192" y="453"/>
                    <a:pt x="4109" y="501"/>
                  </a:cubicBezTo>
                  <a:lnTo>
                    <a:pt x="2418" y="1477"/>
                  </a:lnTo>
                  <a:cubicBezTo>
                    <a:pt x="2251" y="1572"/>
                    <a:pt x="2001" y="1572"/>
                    <a:pt x="1834" y="1477"/>
                  </a:cubicBezTo>
                  <a:lnTo>
                    <a:pt x="120" y="501"/>
                  </a:lnTo>
                  <a:cubicBezTo>
                    <a:pt x="49" y="453"/>
                    <a:pt x="1" y="393"/>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749;p34"/>
            <p:cNvSpPr/>
            <p:nvPr/>
          </p:nvSpPr>
          <p:spPr>
            <a:xfrm>
              <a:off x="3465000" y="3372575"/>
              <a:ext cx="105700" cy="38725"/>
            </a:xfrm>
            <a:custGeom>
              <a:avLst/>
              <a:gdLst/>
              <a:ahLst/>
              <a:cxnLst/>
              <a:rect l="l" t="t" r="r" b="b"/>
              <a:pathLst>
                <a:path w="4228" h="1549" extrusionOk="0">
                  <a:moveTo>
                    <a:pt x="1" y="0"/>
                  </a:moveTo>
                  <a:lnTo>
                    <a:pt x="1" y="334"/>
                  </a:lnTo>
                  <a:cubicBezTo>
                    <a:pt x="1" y="393"/>
                    <a:pt x="48" y="453"/>
                    <a:pt x="120" y="500"/>
                  </a:cubicBezTo>
                  <a:lnTo>
                    <a:pt x="1834" y="1477"/>
                  </a:lnTo>
                  <a:cubicBezTo>
                    <a:pt x="1918" y="1524"/>
                    <a:pt x="2022" y="1548"/>
                    <a:pt x="2126" y="1548"/>
                  </a:cubicBezTo>
                  <a:cubicBezTo>
                    <a:pt x="2230" y="1548"/>
                    <a:pt x="2334" y="1524"/>
                    <a:pt x="2418" y="1477"/>
                  </a:cubicBezTo>
                  <a:lnTo>
                    <a:pt x="4108" y="500"/>
                  </a:lnTo>
                  <a:cubicBezTo>
                    <a:pt x="4192" y="453"/>
                    <a:pt x="4227" y="393"/>
                    <a:pt x="4227" y="334"/>
                  </a:cubicBezTo>
                  <a:lnTo>
                    <a:pt x="4227" y="0"/>
                  </a:lnTo>
                  <a:cubicBezTo>
                    <a:pt x="4227" y="60"/>
                    <a:pt x="4192" y="143"/>
                    <a:pt x="4108" y="167"/>
                  </a:cubicBezTo>
                  <a:lnTo>
                    <a:pt x="2418" y="1155"/>
                  </a:lnTo>
                  <a:cubicBezTo>
                    <a:pt x="2334" y="1197"/>
                    <a:pt x="2230" y="1218"/>
                    <a:pt x="2126" y="1218"/>
                  </a:cubicBezTo>
                  <a:cubicBezTo>
                    <a:pt x="2022" y="1218"/>
                    <a:pt x="1918" y="1197"/>
                    <a:pt x="1834" y="1155"/>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750;p34"/>
            <p:cNvSpPr/>
            <p:nvPr/>
          </p:nvSpPr>
          <p:spPr>
            <a:xfrm>
              <a:off x="3465000" y="3372575"/>
              <a:ext cx="105700" cy="39300"/>
            </a:xfrm>
            <a:custGeom>
              <a:avLst/>
              <a:gdLst/>
              <a:ahLst/>
              <a:cxnLst/>
              <a:rect l="l" t="t" r="r" b="b"/>
              <a:pathLst>
                <a:path w="4228" h="1572" fill="none" extrusionOk="0">
                  <a:moveTo>
                    <a:pt x="4227" y="0"/>
                  </a:moveTo>
                  <a:lnTo>
                    <a:pt x="4227" y="334"/>
                  </a:lnTo>
                  <a:cubicBezTo>
                    <a:pt x="4227" y="393"/>
                    <a:pt x="4192" y="453"/>
                    <a:pt x="4108" y="500"/>
                  </a:cubicBezTo>
                  <a:lnTo>
                    <a:pt x="2418" y="1477"/>
                  </a:lnTo>
                  <a:cubicBezTo>
                    <a:pt x="2251" y="1572"/>
                    <a:pt x="2001" y="1572"/>
                    <a:pt x="1834" y="1477"/>
                  </a:cubicBezTo>
                  <a:lnTo>
                    <a:pt x="120" y="500"/>
                  </a:lnTo>
                  <a:cubicBezTo>
                    <a:pt x="48" y="453"/>
                    <a:pt x="1" y="393"/>
                    <a:pt x="1" y="334"/>
                  </a:cubicBezTo>
                  <a:lnTo>
                    <a:pt x="1" y="0"/>
                  </a:lnTo>
                  <a:cubicBezTo>
                    <a:pt x="1" y="60"/>
                    <a:pt x="48" y="119"/>
                    <a:pt x="120" y="167"/>
                  </a:cubicBezTo>
                  <a:lnTo>
                    <a:pt x="1834" y="1155"/>
                  </a:lnTo>
                  <a:cubicBezTo>
                    <a:pt x="2001" y="1238"/>
                    <a:pt x="2251" y="1238"/>
                    <a:pt x="2418" y="1155"/>
                  </a:cubicBezTo>
                  <a:lnTo>
                    <a:pt x="4108" y="167"/>
                  </a:lnTo>
                  <a:cubicBezTo>
                    <a:pt x="4192" y="143"/>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751;p34"/>
            <p:cNvSpPr/>
            <p:nvPr/>
          </p:nvSpPr>
          <p:spPr>
            <a:xfrm>
              <a:off x="3487025" y="3544625"/>
              <a:ext cx="105700" cy="38475"/>
            </a:xfrm>
            <a:custGeom>
              <a:avLst/>
              <a:gdLst/>
              <a:ahLst/>
              <a:cxnLst/>
              <a:rect l="l" t="t" r="r" b="b"/>
              <a:pathLst>
                <a:path w="4228" h="1539" extrusionOk="0">
                  <a:moveTo>
                    <a:pt x="1" y="0"/>
                  </a:moveTo>
                  <a:lnTo>
                    <a:pt x="1" y="321"/>
                  </a:lnTo>
                  <a:cubicBezTo>
                    <a:pt x="1" y="381"/>
                    <a:pt x="48" y="441"/>
                    <a:pt x="120" y="488"/>
                  </a:cubicBezTo>
                  <a:lnTo>
                    <a:pt x="1834" y="1476"/>
                  </a:lnTo>
                  <a:cubicBezTo>
                    <a:pt x="1918" y="1518"/>
                    <a:pt x="2022" y="1539"/>
                    <a:pt x="2126" y="1539"/>
                  </a:cubicBezTo>
                  <a:cubicBezTo>
                    <a:pt x="2230" y="1539"/>
                    <a:pt x="2334" y="1518"/>
                    <a:pt x="2418" y="1476"/>
                  </a:cubicBezTo>
                  <a:lnTo>
                    <a:pt x="4108" y="488"/>
                  </a:lnTo>
                  <a:cubicBezTo>
                    <a:pt x="4180" y="441"/>
                    <a:pt x="4227" y="381"/>
                    <a:pt x="4227" y="321"/>
                  </a:cubicBezTo>
                  <a:lnTo>
                    <a:pt x="4227" y="0"/>
                  </a:lnTo>
                  <a:cubicBezTo>
                    <a:pt x="4227" y="60"/>
                    <a:pt x="4180" y="119"/>
                    <a:pt x="4108" y="167"/>
                  </a:cubicBezTo>
                  <a:lnTo>
                    <a:pt x="2418" y="1143"/>
                  </a:lnTo>
                  <a:cubicBezTo>
                    <a:pt x="2334" y="1191"/>
                    <a:pt x="2230" y="1214"/>
                    <a:pt x="2126" y="1214"/>
                  </a:cubicBezTo>
                  <a:cubicBezTo>
                    <a:pt x="2022" y="1214"/>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752;p34"/>
            <p:cNvSpPr/>
            <p:nvPr/>
          </p:nvSpPr>
          <p:spPr>
            <a:xfrm>
              <a:off x="3487025" y="3544625"/>
              <a:ext cx="105700" cy="39000"/>
            </a:xfrm>
            <a:custGeom>
              <a:avLst/>
              <a:gdLst/>
              <a:ahLst/>
              <a:cxnLst/>
              <a:rect l="l" t="t" r="r" b="b"/>
              <a:pathLst>
                <a:path w="4228" h="1560" fill="none" extrusionOk="0">
                  <a:moveTo>
                    <a:pt x="1" y="321"/>
                  </a:moveTo>
                  <a:lnTo>
                    <a:pt x="1" y="0"/>
                  </a:lnTo>
                  <a:cubicBezTo>
                    <a:pt x="1" y="60"/>
                    <a:pt x="48" y="119"/>
                    <a:pt x="120" y="167"/>
                  </a:cubicBezTo>
                  <a:lnTo>
                    <a:pt x="1834" y="1143"/>
                  </a:lnTo>
                  <a:cubicBezTo>
                    <a:pt x="2001" y="1238"/>
                    <a:pt x="2251" y="1238"/>
                    <a:pt x="2418" y="1143"/>
                  </a:cubicBezTo>
                  <a:lnTo>
                    <a:pt x="4108" y="167"/>
                  </a:lnTo>
                  <a:cubicBezTo>
                    <a:pt x="4180" y="119"/>
                    <a:pt x="4227" y="60"/>
                    <a:pt x="4227" y="0"/>
                  </a:cubicBezTo>
                  <a:lnTo>
                    <a:pt x="4227" y="321"/>
                  </a:lnTo>
                  <a:cubicBezTo>
                    <a:pt x="4227" y="381"/>
                    <a:pt x="4180" y="441"/>
                    <a:pt x="4108" y="488"/>
                  </a:cubicBezTo>
                  <a:lnTo>
                    <a:pt x="2418" y="1476"/>
                  </a:lnTo>
                  <a:cubicBezTo>
                    <a:pt x="2251" y="1560"/>
                    <a:pt x="2001" y="1560"/>
                    <a:pt x="1834" y="1476"/>
                  </a:cubicBezTo>
                  <a:lnTo>
                    <a:pt x="120" y="488"/>
                  </a:lnTo>
                  <a:cubicBezTo>
                    <a:pt x="48" y="441"/>
                    <a:pt x="1" y="381"/>
                    <a:pt x="1" y="32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753;p34"/>
            <p:cNvSpPr/>
            <p:nvPr/>
          </p:nvSpPr>
          <p:spPr>
            <a:xfrm>
              <a:off x="3495375" y="3307975"/>
              <a:ext cx="105675" cy="38500"/>
            </a:xfrm>
            <a:custGeom>
              <a:avLst/>
              <a:gdLst/>
              <a:ahLst/>
              <a:cxnLst/>
              <a:rect l="l" t="t" r="r" b="b"/>
              <a:pathLst>
                <a:path w="4227" h="1540" extrusionOk="0">
                  <a:moveTo>
                    <a:pt x="0" y="1"/>
                  </a:moveTo>
                  <a:lnTo>
                    <a:pt x="0" y="322"/>
                  </a:lnTo>
                  <a:cubicBezTo>
                    <a:pt x="0" y="382"/>
                    <a:pt x="36" y="441"/>
                    <a:pt x="119" y="489"/>
                  </a:cubicBezTo>
                  <a:lnTo>
                    <a:pt x="1822" y="1477"/>
                  </a:lnTo>
                  <a:cubicBezTo>
                    <a:pt x="1905" y="1519"/>
                    <a:pt x="2009" y="1539"/>
                    <a:pt x="2113" y="1539"/>
                  </a:cubicBezTo>
                  <a:cubicBezTo>
                    <a:pt x="2218" y="1539"/>
                    <a:pt x="2322" y="1519"/>
                    <a:pt x="2405" y="1477"/>
                  </a:cubicBezTo>
                  <a:lnTo>
                    <a:pt x="4108" y="489"/>
                  </a:lnTo>
                  <a:cubicBezTo>
                    <a:pt x="4179" y="441"/>
                    <a:pt x="4227" y="382"/>
                    <a:pt x="4227" y="322"/>
                  </a:cubicBezTo>
                  <a:lnTo>
                    <a:pt x="4227" y="1"/>
                  </a:lnTo>
                  <a:cubicBezTo>
                    <a:pt x="4227" y="60"/>
                    <a:pt x="4179" y="120"/>
                    <a:pt x="4108" y="167"/>
                  </a:cubicBezTo>
                  <a:lnTo>
                    <a:pt x="2405" y="1144"/>
                  </a:lnTo>
                  <a:cubicBezTo>
                    <a:pt x="2322" y="1197"/>
                    <a:pt x="2218" y="1224"/>
                    <a:pt x="2113" y="1224"/>
                  </a:cubicBezTo>
                  <a:cubicBezTo>
                    <a:pt x="2009" y="1224"/>
                    <a:pt x="1905" y="1197"/>
                    <a:pt x="1822" y="1144"/>
                  </a:cubicBezTo>
                  <a:lnTo>
                    <a:pt x="119" y="167"/>
                  </a:lnTo>
                  <a:cubicBezTo>
                    <a:pt x="36"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754;p34"/>
            <p:cNvSpPr/>
            <p:nvPr/>
          </p:nvSpPr>
          <p:spPr>
            <a:xfrm>
              <a:off x="3495375" y="3307975"/>
              <a:ext cx="105675" cy="39025"/>
            </a:xfrm>
            <a:custGeom>
              <a:avLst/>
              <a:gdLst/>
              <a:ahLst/>
              <a:cxnLst/>
              <a:rect l="l" t="t" r="r" b="b"/>
              <a:pathLst>
                <a:path w="4227" h="1561" fill="none" extrusionOk="0">
                  <a:moveTo>
                    <a:pt x="2405" y="1144"/>
                  </a:moveTo>
                  <a:lnTo>
                    <a:pt x="4108" y="167"/>
                  </a:lnTo>
                  <a:cubicBezTo>
                    <a:pt x="4179" y="120"/>
                    <a:pt x="4227" y="60"/>
                    <a:pt x="4227" y="1"/>
                  </a:cubicBezTo>
                  <a:lnTo>
                    <a:pt x="4227" y="322"/>
                  </a:lnTo>
                  <a:cubicBezTo>
                    <a:pt x="4227" y="382"/>
                    <a:pt x="4179" y="441"/>
                    <a:pt x="4108" y="489"/>
                  </a:cubicBezTo>
                  <a:lnTo>
                    <a:pt x="2405" y="1477"/>
                  </a:lnTo>
                  <a:cubicBezTo>
                    <a:pt x="2238" y="1560"/>
                    <a:pt x="1988" y="1560"/>
                    <a:pt x="1822" y="1477"/>
                  </a:cubicBezTo>
                  <a:lnTo>
                    <a:pt x="119" y="489"/>
                  </a:lnTo>
                  <a:cubicBezTo>
                    <a:pt x="36" y="441"/>
                    <a:pt x="0" y="382"/>
                    <a:pt x="0" y="322"/>
                  </a:cubicBezTo>
                  <a:lnTo>
                    <a:pt x="0" y="1"/>
                  </a:lnTo>
                  <a:cubicBezTo>
                    <a:pt x="0" y="60"/>
                    <a:pt x="36" y="120"/>
                    <a:pt x="119" y="167"/>
                  </a:cubicBezTo>
                  <a:lnTo>
                    <a:pt x="1822" y="1144"/>
                  </a:lnTo>
                  <a:cubicBezTo>
                    <a:pt x="1988" y="1251"/>
                    <a:pt x="2238" y="1251"/>
                    <a:pt x="2405" y="114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755;p34"/>
            <p:cNvSpPr/>
            <p:nvPr/>
          </p:nvSpPr>
          <p:spPr>
            <a:xfrm>
              <a:off x="3532875" y="3494000"/>
              <a:ext cx="105675" cy="38500"/>
            </a:xfrm>
            <a:custGeom>
              <a:avLst/>
              <a:gdLst/>
              <a:ahLst/>
              <a:cxnLst/>
              <a:rect l="l" t="t" r="r" b="b"/>
              <a:pathLst>
                <a:path w="4227" h="1540" extrusionOk="0">
                  <a:moveTo>
                    <a:pt x="0" y="1"/>
                  </a:moveTo>
                  <a:lnTo>
                    <a:pt x="0" y="322"/>
                  </a:lnTo>
                  <a:cubicBezTo>
                    <a:pt x="0" y="406"/>
                    <a:pt x="24" y="465"/>
                    <a:pt x="119" y="489"/>
                  </a:cubicBezTo>
                  <a:lnTo>
                    <a:pt x="1834" y="1477"/>
                  </a:lnTo>
                  <a:cubicBezTo>
                    <a:pt x="1911" y="1519"/>
                    <a:pt x="2012" y="1540"/>
                    <a:pt x="2115" y="1540"/>
                  </a:cubicBezTo>
                  <a:cubicBezTo>
                    <a:pt x="2218" y="1540"/>
                    <a:pt x="2322" y="1519"/>
                    <a:pt x="2405" y="1477"/>
                  </a:cubicBezTo>
                  <a:lnTo>
                    <a:pt x="4108" y="489"/>
                  </a:lnTo>
                  <a:cubicBezTo>
                    <a:pt x="4179" y="441"/>
                    <a:pt x="4227" y="382"/>
                    <a:pt x="4227" y="322"/>
                  </a:cubicBezTo>
                  <a:lnTo>
                    <a:pt x="4227" y="1"/>
                  </a:lnTo>
                  <a:cubicBezTo>
                    <a:pt x="4227" y="61"/>
                    <a:pt x="4179" y="120"/>
                    <a:pt x="4108" y="168"/>
                  </a:cubicBezTo>
                  <a:lnTo>
                    <a:pt x="2405" y="1144"/>
                  </a:lnTo>
                  <a:cubicBezTo>
                    <a:pt x="2322" y="1192"/>
                    <a:pt x="2218" y="1215"/>
                    <a:pt x="2115" y="1215"/>
                  </a:cubicBezTo>
                  <a:cubicBezTo>
                    <a:pt x="2012" y="1215"/>
                    <a:pt x="1911" y="1192"/>
                    <a:pt x="1834" y="1144"/>
                  </a:cubicBezTo>
                  <a:lnTo>
                    <a:pt x="119" y="168"/>
                  </a:lnTo>
                  <a:cubicBezTo>
                    <a:pt x="48" y="120"/>
                    <a:pt x="0" y="6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756;p34"/>
            <p:cNvSpPr/>
            <p:nvPr/>
          </p:nvSpPr>
          <p:spPr>
            <a:xfrm>
              <a:off x="3532875" y="3494000"/>
              <a:ext cx="105675" cy="39025"/>
            </a:xfrm>
            <a:custGeom>
              <a:avLst/>
              <a:gdLst/>
              <a:ahLst/>
              <a:cxnLst/>
              <a:rect l="l" t="t" r="r" b="b"/>
              <a:pathLst>
                <a:path w="4227" h="1561" fill="none" extrusionOk="0">
                  <a:moveTo>
                    <a:pt x="0" y="322"/>
                  </a:moveTo>
                  <a:lnTo>
                    <a:pt x="0" y="1"/>
                  </a:lnTo>
                  <a:cubicBezTo>
                    <a:pt x="0" y="61"/>
                    <a:pt x="48" y="120"/>
                    <a:pt x="119" y="168"/>
                  </a:cubicBezTo>
                  <a:lnTo>
                    <a:pt x="1834" y="1144"/>
                  </a:lnTo>
                  <a:cubicBezTo>
                    <a:pt x="1989" y="1239"/>
                    <a:pt x="2239" y="1239"/>
                    <a:pt x="2405" y="1144"/>
                  </a:cubicBezTo>
                  <a:lnTo>
                    <a:pt x="4108" y="168"/>
                  </a:lnTo>
                  <a:cubicBezTo>
                    <a:pt x="4179" y="120"/>
                    <a:pt x="4227" y="61"/>
                    <a:pt x="4227" y="1"/>
                  </a:cubicBezTo>
                  <a:lnTo>
                    <a:pt x="4227" y="322"/>
                  </a:lnTo>
                  <a:cubicBezTo>
                    <a:pt x="4227" y="382"/>
                    <a:pt x="4179" y="441"/>
                    <a:pt x="4108" y="489"/>
                  </a:cubicBezTo>
                  <a:lnTo>
                    <a:pt x="2405" y="1477"/>
                  </a:lnTo>
                  <a:cubicBezTo>
                    <a:pt x="2239" y="1561"/>
                    <a:pt x="1989" y="1561"/>
                    <a:pt x="1834" y="1477"/>
                  </a:cubicBezTo>
                  <a:lnTo>
                    <a:pt x="119" y="489"/>
                  </a:lnTo>
                  <a:cubicBezTo>
                    <a:pt x="24" y="465"/>
                    <a:pt x="0" y="406"/>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757;p34"/>
            <p:cNvSpPr/>
            <p:nvPr/>
          </p:nvSpPr>
          <p:spPr>
            <a:xfrm>
              <a:off x="3598650" y="3532400"/>
              <a:ext cx="105700" cy="38425"/>
            </a:xfrm>
            <a:custGeom>
              <a:avLst/>
              <a:gdLst/>
              <a:ahLst/>
              <a:cxnLst/>
              <a:rect l="l" t="t" r="r" b="b"/>
              <a:pathLst>
                <a:path w="4228" h="1537" extrusionOk="0">
                  <a:moveTo>
                    <a:pt x="1" y="1"/>
                  </a:moveTo>
                  <a:lnTo>
                    <a:pt x="1" y="322"/>
                  </a:lnTo>
                  <a:cubicBezTo>
                    <a:pt x="1" y="382"/>
                    <a:pt x="48" y="441"/>
                    <a:pt x="120" y="489"/>
                  </a:cubicBezTo>
                  <a:lnTo>
                    <a:pt x="1834" y="1465"/>
                  </a:lnTo>
                  <a:cubicBezTo>
                    <a:pt x="1917" y="1513"/>
                    <a:pt x="2022" y="1537"/>
                    <a:pt x="2126" y="1537"/>
                  </a:cubicBezTo>
                  <a:cubicBezTo>
                    <a:pt x="2230" y="1537"/>
                    <a:pt x="2334" y="1513"/>
                    <a:pt x="2418" y="1465"/>
                  </a:cubicBezTo>
                  <a:lnTo>
                    <a:pt x="4108" y="489"/>
                  </a:lnTo>
                  <a:cubicBezTo>
                    <a:pt x="4180" y="441"/>
                    <a:pt x="4227" y="382"/>
                    <a:pt x="4227" y="322"/>
                  </a:cubicBezTo>
                  <a:lnTo>
                    <a:pt x="4227" y="1"/>
                  </a:lnTo>
                  <a:cubicBezTo>
                    <a:pt x="4227" y="60"/>
                    <a:pt x="4180" y="120"/>
                    <a:pt x="4108" y="156"/>
                  </a:cubicBezTo>
                  <a:lnTo>
                    <a:pt x="2418" y="1144"/>
                  </a:lnTo>
                  <a:cubicBezTo>
                    <a:pt x="2334" y="1186"/>
                    <a:pt x="2230" y="1206"/>
                    <a:pt x="2126" y="1206"/>
                  </a:cubicBezTo>
                  <a:cubicBezTo>
                    <a:pt x="2022" y="1206"/>
                    <a:pt x="1917" y="1186"/>
                    <a:pt x="1834" y="1144"/>
                  </a:cubicBezTo>
                  <a:lnTo>
                    <a:pt x="120" y="156"/>
                  </a:lnTo>
                  <a:cubicBezTo>
                    <a:pt x="48" y="108"/>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758;p34"/>
            <p:cNvSpPr/>
            <p:nvPr/>
          </p:nvSpPr>
          <p:spPr>
            <a:xfrm>
              <a:off x="3598650" y="3532400"/>
              <a:ext cx="105700" cy="39025"/>
            </a:xfrm>
            <a:custGeom>
              <a:avLst/>
              <a:gdLst/>
              <a:ahLst/>
              <a:cxnLst/>
              <a:rect l="l" t="t" r="r" b="b"/>
              <a:pathLst>
                <a:path w="4228" h="1561" fill="none" extrusionOk="0">
                  <a:moveTo>
                    <a:pt x="1" y="322"/>
                  </a:moveTo>
                  <a:lnTo>
                    <a:pt x="1" y="1"/>
                  </a:lnTo>
                  <a:cubicBezTo>
                    <a:pt x="1" y="60"/>
                    <a:pt x="48" y="108"/>
                    <a:pt x="120" y="156"/>
                  </a:cubicBezTo>
                  <a:lnTo>
                    <a:pt x="1834" y="1144"/>
                  </a:lnTo>
                  <a:cubicBezTo>
                    <a:pt x="2001" y="1227"/>
                    <a:pt x="2251" y="1227"/>
                    <a:pt x="2418" y="1144"/>
                  </a:cubicBezTo>
                  <a:lnTo>
                    <a:pt x="4108" y="156"/>
                  </a:lnTo>
                  <a:cubicBezTo>
                    <a:pt x="4180" y="120"/>
                    <a:pt x="4227" y="60"/>
                    <a:pt x="4227" y="1"/>
                  </a:cubicBezTo>
                  <a:lnTo>
                    <a:pt x="4227" y="322"/>
                  </a:lnTo>
                  <a:cubicBezTo>
                    <a:pt x="4227" y="382"/>
                    <a:pt x="4180" y="441"/>
                    <a:pt x="4108" y="489"/>
                  </a:cubicBezTo>
                  <a:lnTo>
                    <a:pt x="2418" y="1465"/>
                  </a:lnTo>
                  <a:cubicBezTo>
                    <a:pt x="2251" y="1561"/>
                    <a:pt x="2001" y="1561"/>
                    <a:pt x="1834" y="1465"/>
                  </a:cubicBezTo>
                  <a:lnTo>
                    <a:pt x="120" y="489"/>
                  </a:lnTo>
                  <a:cubicBezTo>
                    <a:pt x="48" y="441"/>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759;p34"/>
            <p:cNvSpPr/>
            <p:nvPr/>
          </p:nvSpPr>
          <p:spPr>
            <a:xfrm>
              <a:off x="3618300" y="3620225"/>
              <a:ext cx="105700" cy="38425"/>
            </a:xfrm>
            <a:custGeom>
              <a:avLst/>
              <a:gdLst/>
              <a:ahLst/>
              <a:cxnLst/>
              <a:rect l="l" t="t" r="r" b="b"/>
              <a:pathLst>
                <a:path w="4228" h="1537" extrusionOk="0">
                  <a:moveTo>
                    <a:pt x="0" y="0"/>
                  </a:moveTo>
                  <a:lnTo>
                    <a:pt x="0" y="322"/>
                  </a:lnTo>
                  <a:cubicBezTo>
                    <a:pt x="0" y="381"/>
                    <a:pt x="36" y="441"/>
                    <a:pt x="119" y="488"/>
                  </a:cubicBezTo>
                  <a:lnTo>
                    <a:pt x="1834" y="1465"/>
                  </a:lnTo>
                  <a:cubicBezTo>
                    <a:pt x="1917" y="1512"/>
                    <a:pt x="2021" y="1536"/>
                    <a:pt x="2126" y="1536"/>
                  </a:cubicBezTo>
                  <a:cubicBezTo>
                    <a:pt x="2230" y="1536"/>
                    <a:pt x="2334" y="1512"/>
                    <a:pt x="2417" y="1465"/>
                  </a:cubicBezTo>
                  <a:lnTo>
                    <a:pt x="4108" y="488"/>
                  </a:lnTo>
                  <a:cubicBezTo>
                    <a:pt x="4179" y="441"/>
                    <a:pt x="4227" y="381"/>
                    <a:pt x="4227" y="322"/>
                  </a:cubicBezTo>
                  <a:lnTo>
                    <a:pt x="4227" y="0"/>
                  </a:lnTo>
                  <a:cubicBezTo>
                    <a:pt x="4227" y="60"/>
                    <a:pt x="4179" y="119"/>
                    <a:pt x="4108" y="155"/>
                  </a:cubicBezTo>
                  <a:lnTo>
                    <a:pt x="2417" y="1143"/>
                  </a:lnTo>
                  <a:cubicBezTo>
                    <a:pt x="2334" y="1185"/>
                    <a:pt x="2230" y="1206"/>
                    <a:pt x="2126" y="1206"/>
                  </a:cubicBezTo>
                  <a:cubicBezTo>
                    <a:pt x="2021" y="1206"/>
                    <a:pt x="1917" y="1185"/>
                    <a:pt x="1834" y="1143"/>
                  </a:cubicBezTo>
                  <a:lnTo>
                    <a:pt x="119" y="155"/>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760;p34"/>
            <p:cNvSpPr/>
            <p:nvPr/>
          </p:nvSpPr>
          <p:spPr>
            <a:xfrm>
              <a:off x="3618300" y="3620225"/>
              <a:ext cx="105700" cy="39000"/>
            </a:xfrm>
            <a:custGeom>
              <a:avLst/>
              <a:gdLst/>
              <a:ahLst/>
              <a:cxnLst/>
              <a:rect l="l" t="t" r="r" b="b"/>
              <a:pathLst>
                <a:path w="4228" h="1560" fill="none" extrusionOk="0">
                  <a:moveTo>
                    <a:pt x="0" y="322"/>
                  </a:moveTo>
                  <a:lnTo>
                    <a:pt x="0" y="0"/>
                  </a:lnTo>
                  <a:cubicBezTo>
                    <a:pt x="0" y="60"/>
                    <a:pt x="48" y="119"/>
                    <a:pt x="119" y="155"/>
                  </a:cubicBezTo>
                  <a:lnTo>
                    <a:pt x="1834" y="1143"/>
                  </a:lnTo>
                  <a:cubicBezTo>
                    <a:pt x="2001" y="1227"/>
                    <a:pt x="2251" y="1227"/>
                    <a:pt x="2417" y="1143"/>
                  </a:cubicBezTo>
                  <a:lnTo>
                    <a:pt x="4108" y="155"/>
                  </a:lnTo>
                  <a:cubicBezTo>
                    <a:pt x="4179" y="119"/>
                    <a:pt x="4227" y="60"/>
                    <a:pt x="4227" y="0"/>
                  </a:cubicBezTo>
                  <a:lnTo>
                    <a:pt x="4227" y="322"/>
                  </a:lnTo>
                  <a:cubicBezTo>
                    <a:pt x="4227" y="381"/>
                    <a:pt x="4179" y="441"/>
                    <a:pt x="4108" y="488"/>
                  </a:cubicBezTo>
                  <a:lnTo>
                    <a:pt x="2417" y="1465"/>
                  </a:lnTo>
                  <a:cubicBezTo>
                    <a:pt x="2251" y="1560"/>
                    <a:pt x="2001" y="1560"/>
                    <a:pt x="1834" y="1465"/>
                  </a:cubicBezTo>
                  <a:lnTo>
                    <a:pt x="119" y="488"/>
                  </a:lnTo>
                  <a:cubicBezTo>
                    <a:pt x="36" y="441"/>
                    <a:pt x="0" y="381"/>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761;p34"/>
            <p:cNvSpPr/>
            <p:nvPr/>
          </p:nvSpPr>
          <p:spPr>
            <a:xfrm>
              <a:off x="3684375" y="3658325"/>
              <a:ext cx="105400" cy="38700"/>
            </a:xfrm>
            <a:custGeom>
              <a:avLst/>
              <a:gdLst/>
              <a:ahLst/>
              <a:cxnLst/>
              <a:rect l="l" t="t" r="r" b="b"/>
              <a:pathLst>
                <a:path w="4216" h="1548" extrusionOk="0">
                  <a:moveTo>
                    <a:pt x="1" y="0"/>
                  </a:moveTo>
                  <a:lnTo>
                    <a:pt x="1" y="334"/>
                  </a:lnTo>
                  <a:cubicBezTo>
                    <a:pt x="1" y="393"/>
                    <a:pt x="36" y="453"/>
                    <a:pt x="120" y="500"/>
                  </a:cubicBezTo>
                  <a:lnTo>
                    <a:pt x="1822" y="1477"/>
                  </a:lnTo>
                  <a:cubicBezTo>
                    <a:pt x="1906" y="1524"/>
                    <a:pt x="2010" y="1548"/>
                    <a:pt x="2114" y="1548"/>
                  </a:cubicBezTo>
                  <a:cubicBezTo>
                    <a:pt x="2218" y="1548"/>
                    <a:pt x="2322" y="1524"/>
                    <a:pt x="2406" y="1477"/>
                  </a:cubicBezTo>
                  <a:lnTo>
                    <a:pt x="4108" y="500"/>
                  </a:lnTo>
                  <a:cubicBezTo>
                    <a:pt x="4180" y="453"/>
                    <a:pt x="4215" y="393"/>
                    <a:pt x="4215" y="334"/>
                  </a:cubicBezTo>
                  <a:lnTo>
                    <a:pt x="4215" y="0"/>
                  </a:lnTo>
                  <a:cubicBezTo>
                    <a:pt x="4215" y="60"/>
                    <a:pt x="4180" y="119"/>
                    <a:pt x="4108" y="167"/>
                  </a:cubicBezTo>
                  <a:lnTo>
                    <a:pt x="2406" y="1155"/>
                  </a:lnTo>
                  <a:cubicBezTo>
                    <a:pt x="2322" y="1197"/>
                    <a:pt x="2218" y="1218"/>
                    <a:pt x="2114" y="1218"/>
                  </a:cubicBezTo>
                  <a:cubicBezTo>
                    <a:pt x="2010" y="1218"/>
                    <a:pt x="1906" y="1197"/>
                    <a:pt x="1822" y="1155"/>
                  </a:cubicBezTo>
                  <a:lnTo>
                    <a:pt x="120" y="167"/>
                  </a:lnTo>
                  <a:cubicBezTo>
                    <a:pt x="36"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762;p34"/>
            <p:cNvSpPr/>
            <p:nvPr/>
          </p:nvSpPr>
          <p:spPr>
            <a:xfrm>
              <a:off x="3684375" y="3658325"/>
              <a:ext cx="105400" cy="39300"/>
            </a:xfrm>
            <a:custGeom>
              <a:avLst/>
              <a:gdLst/>
              <a:ahLst/>
              <a:cxnLst/>
              <a:rect l="l" t="t" r="r" b="b"/>
              <a:pathLst>
                <a:path w="4216" h="1572" fill="none" extrusionOk="0">
                  <a:moveTo>
                    <a:pt x="1" y="334"/>
                  </a:moveTo>
                  <a:lnTo>
                    <a:pt x="1" y="0"/>
                  </a:lnTo>
                  <a:cubicBezTo>
                    <a:pt x="1" y="60"/>
                    <a:pt x="36" y="119"/>
                    <a:pt x="120" y="167"/>
                  </a:cubicBezTo>
                  <a:lnTo>
                    <a:pt x="1822" y="1155"/>
                  </a:lnTo>
                  <a:cubicBezTo>
                    <a:pt x="1989" y="1238"/>
                    <a:pt x="2239" y="1238"/>
                    <a:pt x="2406" y="1155"/>
                  </a:cubicBezTo>
                  <a:lnTo>
                    <a:pt x="4108" y="167"/>
                  </a:lnTo>
                  <a:cubicBezTo>
                    <a:pt x="4180" y="119"/>
                    <a:pt x="4215" y="60"/>
                    <a:pt x="4215" y="0"/>
                  </a:cubicBezTo>
                  <a:lnTo>
                    <a:pt x="4215" y="334"/>
                  </a:lnTo>
                  <a:cubicBezTo>
                    <a:pt x="4215" y="393"/>
                    <a:pt x="4180" y="453"/>
                    <a:pt x="4108" y="500"/>
                  </a:cubicBezTo>
                  <a:lnTo>
                    <a:pt x="2406" y="1477"/>
                  </a:lnTo>
                  <a:cubicBezTo>
                    <a:pt x="2239" y="1572"/>
                    <a:pt x="1989" y="1572"/>
                    <a:pt x="1822" y="1477"/>
                  </a:cubicBezTo>
                  <a:lnTo>
                    <a:pt x="120" y="500"/>
                  </a:lnTo>
                  <a:cubicBezTo>
                    <a:pt x="36" y="453"/>
                    <a:pt x="1" y="393"/>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763;p34"/>
            <p:cNvSpPr/>
            <p:nvPr/>
          </p:nvSpPr>
          <p:spPr>
            <a:xfrm>
              <a:off x="3693900" y="3422575"/>
              <a:ext cx="105700" cy="38500"/>
            </a:xfrm>
            <a:custGeom>
              <a:avLst/>
              <a:gdLst/>
              <a:ahLst/>
              <a:cxnLst/>
              <a:rect l="l" t="t" r="r" b="b"/>
              <a:pathLst>
                <a:path w="4228" h="1540" extrusionOk="0">
                  <a:moveTo>
                    <a:pt x="1" y="0"/>
                  </a:moveTo>
                  <a:lnTo>
                    <a:pt x="1" y="322"/>
                  </a:lnTo>
                  <a:cubicBezTo>
                    <a:pt x="1" y="381"/>
                    <a:pt x="48" y="441"/>
                    <a:pt x="120" y="489"/>
                  </a:cubicBezTo>
                  <a:lnTo>
                    <a:pt x="1834" y="1477"/>
                  </a:lnTo>
                  <a:cubicBezTo>
                    <a:pt x="1917" y="1519"/>
                    <a:pt x="2022" y="1539"/>
                    <a:pt x="2126" y="1539"/>
                  </a:cubicBezTo>
                  <a:cubicBezTo>
                    <a:pt x="2230" y="1539"/>
                    <a:pt x="2334" y="1519"/>
                    <a:pt x="2418" y="1477"/>
                  </a:cubicBezTo>
                  <a:lnTo>
                    <a:pt x="4108" y="489"/>
                  </a:lnTo>
                  <a:cubicBezTo>
                    <a:pt x="4180" y="441"/>
                    <a:pt x="4227" y="381"/>
                    <a:pt x="4227" y="322"/>
                  </a:cubicBezTo>
                  <a:lnTo>
                    <a:pt x="4227" y="0"/>
                  </a:lnTo>
                  <a:cubicBezTo>
                    <a:pt x="4227" y="60"/>
                    <a:pt x="4180" y="131"/>
                    <a:pt x="4108" y="167"/>
                  </a:cubicBezTo>
                  <a:lnTo>
                    <a:pt x="2418" y="1143"/>
                  </a:lnTo>
                  <a:cubicBezTo>
                    <a:pt x="2334" y="1191"/>
                    <a:pt x="2230" y="1215"/>
                    <a:pt x="2126" y="1215"/>
                  </a:cubicBezTo>
                  <a:cubicBezTo>
                    <a:pt x="2022" y="1215"/>
                    <a:pt x="1917" y="1191"/>
                    <a:pt x="1834" y="1143"/>
                  </a:cubicBezTo>
                  <a:lnTo>
                    <a:pt x="120" y="167"/>
                  </a:lnTo>
                  <a:cubicBezTo>
                    <a:pt x="48" y="120"/>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764;p34"/>
            <p:cNvSpPr/>
            <p:nvPr/>
          </p:nvSpPr>
          <p:spPr>
            <a:xfrm>
              <a:off x="3693900" y="3422575"/>
              <a:ext cx="105700" cy="39025"/>
            </a:xfrm>
            <a:custGeom>
              <a:avLst/>
              <a:gdLst/>
              <a:ahLst/>
              <a:cxnLst/>
              <a:rect l="l" t="t" r="r" b="b"/>
              <a:pathLst>
                <a:path w="4228" h="1561" fill="none" extrusionOk="0">
                  <a:moveTo>
                    <a:pt x="4227" y="0"/>
                  </a:moveTo>
                  <a:lnTo>
                    <a:pt x="4227" y="322"/>
                  </a:lnTo>
                  <a:cubicBezTo>
                    <a:pt x="4227" y="381"/>
                    <a:pt x="4180" y="441"/>
                    <a:pt x="4108" y="489"/>
                  </a:cubicBezTo>
                  <a:lnTo>
                    <a:pt x="2418" y="1477"/>
                  </a:lnTo>
                  <a:cubicBezTo>
                    <a:pt x="2251" y="1560"/>
                    <a:pt x="2001" y="1560"/>
                    <a:pt x="1834" y="1477"/>
                  </a:cubicBezTo>
                  <a:lnTo>
                    <a:pt x="120" y="489"/>
                  </a:lnTo>
                  <a:cubicBezTo>
                    <a:pt x="48" y="441"/>
                    <a:pt x="1" y="381"/>
                    <a:pt x="1" y="322"/>
                  </a:cubicBezTo>
                  <a:lnTo>
                    <a:pt x="1" y="0"/>
                  </a:lnTo>
                  <a:cubicBezTo>
                    <a:pt x="1" y="60"/>
                    <a:pt x="48" y="120"/>
                    <a:pt x="120" y="167"/>
                  </a:cubicBezTo>
                  <a:lnTo>
                    <a:pt x="1834" y="1143"/>
                  </a:lnTo>
                  <a:cubicBezTo>
                    <a:pt x="2001" y="1239"/>
                    <a:pt x="2251" y="1239"/>
                    <a:pt x="2418" y="1143"/>
                  </a:cubicBezTo>
                  <a:lnTo>
                    <a:pt x="4108" y="167"/>
                  </a:lnTo>
                  <a:cubicBezTo>
                    <a:pt x="4180" y="131"/>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765;p34"/>
            <p:cNvSpPr/>
            <p:nvPr/>
          </p:nvSpPr>
          <p:spPr>
            <a:xfrm>
              <a:off x="3729625" y="3525575"/>
              <a:ext cx="105700" cy="38475"/>
            </a:xfrm>
            <a:custGeom>
              <a:avLst/>
              <a:gdLst/>
              <a:ahLst/>
              <a:cxnLst/>
              <a:rect l="l" t="t" r="r" b="b"/>
              <a:pathLst>
                <a:path w="4228" h="1539" extrusionOk="0">
                  <a:moveTo>
                    <a:pt x="0" y="0"/>
                  </a:moveTo>
                  <a:lnTo>
                    <a:pt x="0" y="333"/>
                  </a:lnTo>
                  <a:cubicBezTo>
                    <a:pt x="0" y="393"/>
                    <a:pt x="48" y="452"/>
                    <a:pt x="119" y="488"/>
                  </a:cubicBezTo>
                  <a:lnTo>
                    <a:pt x="1834" y="1476"/>
                  </a:lnTo>
                  <a:cubicBezTo>
                    <a:pt x="1917" y="1518"/>
                    <a:pt x="2021" y="1539"/>
                    <a:pt x="2126" y="1539"/>
                  </a:cubicBezTo>
                  <a:cubicBezTo>
                    <a:pt x="2230" y="1539"/>
                    <a:pt x="2334" y="1518"/>
                    <a:pt x="2417" y="1476"/>
                  </a:cubicBezTo>
                  <a:lnTo>
                    <a:pt x="4108" y="488"/>
                  </a:lnTo>
                  <a:cubicBezTo>
                    <a:pt x="4179" y="452"/>
                    <a:pt x="4227" y="393"/>
                    <a:pt x="4227" y="333"/>
                  </a:cubicBezTo>
                  <a:lnTo>
                    <a:pt x="4227" y="0"/>
                  </a:lnTo>
                  <a:cubicBezTo>
                    <a:pt x="4227" y="60"/>
                    <a:pt x="4203" y="119"/>
                    <a:pt x="4108" y="167"/>
                  </a:cubicBezTo>
                  <a:lnTo>
                    <a:pt x="2417" y="1143"/>
                  </a:lnTo>
                  <a:cubicBezTo>
                    <a:pt x="2334" y="1191"/>
                    <a:pt x="2230" y="1214"/>
                    <a:pt x="2126" y="1214"/>
                  </a:cubicBezTo>
                  <a:cubicBezTo>
                    <a:pt x="2021" y="1214"/>
                    <a:pt x="1917"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766;p34"/>
            <p:cNvSpPr/>
            <p:nvPr/>
          </p:nvSpPr>
          <p:spPr>
            <a:xfrm>
              <a:off x="3729625" y="3525575"/>
              <a:ext cx="105700" cy="39000"/>
            </a:xfrm>
            <a:custGeom>
              <a:avLst/>
              <a:gdLst/>
              <a:ahLst/>
              <a:cxnLst/>
              <a:rect l="l" t="t" r="r" b="b"/>
              <a:pathLst>
                <a:path w="4228" h="1560" fill="none" extrusionOk="0">
                  <a:moveTo>
                    <a:pt x="4227" y="0"/>
                  </a:moveTo>
                  <a:lnTo>
                    <a:pt x="4227" y="333"/>
                  </a:lnTo>
                  <a:cubicBezTo>
                    <a:pt x="4227" y="393"/>
                    <a:pt x="4179" y="452"/>
                    <a:pt x="4108" y="488"/>
                  </a:cubicBezTo>
                  <a:lnTo>
                    <a:pt x="2417" y="1476"/>
                  </a:lnTo>
                  <a:cubicBezTo>
                    <a:pt x="2251" y="1560"/>
                    <a:pt x="2001" y="1560"/>
                    <a:pt x="1834" y="1476"/>
                  </a:cubicBezTo>
                  <a:lnTo>
                    <a:pt x="119" y="488"/>
                  </a:lnTo>
                  <a:cubicBezTo>
                    <a:pt x="48" y="452"/>
                    <a:pt x="0" y="393"/>
                    <a:pt x="0" y="333"/>
                  </a:cubicBezTo>
                  <a:lnTo>
                    <a:pt x="0" y="0"/>
                  </a:lnTo>
                  <a:cubicBezTo>
                    <a:pt x="0" y="60"/>
                    <a:pt x="48" y="119"/>
                    <a:pt x="119" y="167"/>
                  </a:cubicBezTo>
                  <a:lnTo>
                    <a:pt x="1834" y="1143"/>
                  </a:lnTo>
                  <a:cubicBezTo>
                    <a:pt x="2001" y="1238"/>
                    <a:pt x="2251" y="1238"/>
                    <a:pt x="2417" y="1143"/>
                  </a:cubicBezTo>
                  <a:lnTo>
                    <a:pt x="4108" y="167"/>
                  </a:lnTo>
                  <a:cubicBezTo>
                    <a:pt x="4203"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767;p34"/>
            <p:cNvSpPr/>
            <p:nvPr/>
          </p:nvSpPr>
          <p:spPr>
            <a:xfrm>
              <a:off x="3798075" y="3647300"/>
              <a:ext cx="105700" cy="38500"/>
            </a:xfrm>
            <a:custGeom>
              <a:avLst/>
              <a:gdLst/>
              <a:ahLst/>
              <a:cxnLst/>
              <a:rect l="l" t="t" r="r" b="b"/>
              <a:pathLst>
                <a:path w="4228" h="1540" extrusionOk="0">
                  <a:moveTo>
                    <a:pt x="1" y="1"/>
                  </a:moveTo>
                  <a:lnTo>
                    <a:pt x="1" y="322"/>
                  </a:lnTo>
                  <a:cubicBezTo>
                    <a:pt x="1" y="382"/>
                    <a:pt x="36" y="441"/>
                    <a:pt x="120" y="489"/>
                  </a:cubicBezTo>
                  <a:lnTo>
                    <a:pt x="1834" y="1477"/>
                  </a:lnTo>
                  <a:cubicBezTo>
                    <a:pt x="1918" y="1519"/>
                    <a:pt x="2022" y="1540"/>
                    <a:pt x="2125" y="1540"/>
                  </a:cubicBezTo>
                  <a:cubicBezTo>
                    <a:pt x="2227" y="1540"/>
                    <a:pt x="2328" y="1519"/>
                    <a:pt x="2406" y="1477"/>
                  </a:cubicBezTo>
                  <a:lnTo>
                    <a:pt x="4108" y="489"/>
                  </a:lnTo>
                  <a:cubicBezTo>
                    <a:pt x="4180" y="441"/>
                    <a:pt x="4227" y="382"/>
                    <a:pt x="4227" y="322"/>
                  </a:cubicBezTo>
                  <a:lnTo>
                    <a:pt x="4227" y="1"/>
                  </a:lnTo>
                  <a:cubicBezTo>
                    <a:pt x="4227" y="60"/>
                    <a:pt x="4180" y="120"/>
                    <a:pt x="4108" y="167"/>
                  </a:cubicBezTo>
                  <a:lnTo>
                    <a:pt x="2406" y="1144"/>
                  </a:lnTo>
                  <a:cubicBezTo>
                    <a:pt x="2328" y="1191"/>
                    <a:pt x="2227" y="1215"/>
                    <a:pt x="2125" y="1215"/>
                  </a:cubicBezTo>
                  <a:cubicBezTo>
                    <a:pt x="2022" y="1215"/>
                    <a:pt x="1918"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768;p34"/>
            <p:cNvSpPr/>
            <p:nvPr/>
          </p:nvSpPr>
          <p:spPr>
            <a:xfrm>
              <a:off x="3798075" y="3647300"/>
              <a:ext cx="105700" cy="39025"/>
            </a:xfrm>
            <a:custGeom>
              <a:avLst/>
              <a:gdLst/>
              <a:ahLst/>
              <a:cxnLst/>
              <a:rect l="l" t="t" r="r" b="b"/>
              <a:pathLst>
                <a:path w="4228" h="1561" fill="none" extrusionOk="0">
                  <a:moveTo>
                    <a:pt x="1" y="322"/>
                  </a:moveTo>
                  <a:lnTo>
                    <a:pt x="1" y="1"/>
                  </a:lnTo>
                  <a:cubicBezTo>
                    <a:pt x="1" y="60"/>
                    <a:pt x="48" y="120"/>
                    <a:pt x="120" y="167"/>
                  </a:cubicBezTo>
                  <a:lnTo>
                    <a:pt x="1834" y="1144"/>
                  </a:lnTo>
                  <a:cubicBezTo>
                    <a:pt x="2001" y="1239"/>
                    <a:pt x="2251" y="1239"/>
                    <a:pt x="2406" y="1144"/>
                  </a:cubicBezTo>
                  <a:lnTo>
                    <a:pt x="4108" y="167"/>
                  </a:lnTo>
                  <a:cubicBezTo>
                    <a:pt x="4180" y="120"/>
                    <a:pt x="4227" y="60"/>
                    <a:pt x="4227" y="1"/>
                  </a:cubicBezTo>
                  <a:lnTo>
                    <a:pt x="4227" y="322"/>
                  </a:lnTo>
                  <a:cubicBezTo>
                    <a:pt x="4227" y="382"/>
                    <a:pt x="4180" y="441"/>
                    <a:pt x="4108" y="489"/>
                  </a:cubicBezTo>
                  <a:lnTo>
                    <a:pt x="2406" y="1477"/>
                  </a:lnTo>
                  <a:cubicBezTo>
                    <a:pt x="2251" y="1560"/>
                    <a:pt x="2001" y="1560"/>
                    <a:pt x="1834" y="1477"/>
                  </a:cubicBezTo>
                  <a:lnTo>
                    <a:pt x="120" y="489"/>
                  </a:lnTo>
                  <a:cubicBezTo>
                    <a:pt x="36" y="441"/>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769;p34"/>
            <p:cNvSpPr/>
            <p:nvPr/>
          </p:nvSpPr>
          <p:spPr>
            <a:xfrm>
              <a:off x="3663850" y="3569925"/>
              <a:ext cx="105675" cy="38475"/>
            </a:xfrm>
            <a:custGeom>
              <a:avLst/>
              <a:gdLst/>
              <a:ahLst/>
              <a:cxnLst/>
              <a:rect l="l" t="t" r="r" b="b"/>
              <a:pathLst>
                <a:path w="4227" h="1539" extrusionOk="0">
                  <a:moveTo>
                    <a:pt x="0" y="0"/>
                  </a:moveTo>
                  <a:lnTo>
                    <a:pt x="0" y="322"/>
                  </a:lnTo>
                  <a:cubicBezTo>
                    <a:pt x="0" y="381"/>
                    <a:pt x="48" y="441"/>
                    <a:pt x="119" y="488"/>
                  </a:cubicBezTo>
                  <a:lnTo>
                    <a:pt x="1834" y="1476"/>
                  </a:lnTo>
                  <a:cubicBezTo>
                    <a:pt x="1911" y="1518"/>
                    <a:pt x="2015" y="1539"/>
                    <a:pt x="2119" y="1539"/>
                  </a:cubicBezTo>
                  <a:cubicBezTo>
                    <a:pt x="2224" y="1539"/>
                    <a:pt x="2328" y="1518"/>
                    <a:pt x="2405" y="1476"/>
                  </a:cubicBezTo>
                  <a:lnTo>
                    <a:pt x="4108" y="488"/>
                  </a:lnTo>
                  <a:cubicBezTo>
                    <a:pt x="4179" y="441"/>
                    <a:pt x="4227" y="381"/>
                    <a:pt x="4227" y="322"/>
                  </a:cubicBezTo>
                  <a:lnTo>
                    <a:pt x="4227" y="0"/>
                  </a:lnTo>
                  <a:cubicBezTo>
                    <a:pt x="4227" y="60"/>
                    <a:pt x="4179" y="119"/>
                    <a:pt x="4108" y="167"/>
                  </a:cubicBezTo>
                  <a:lnTo>
                    <a:pt x="2405" y="1143"/>
                  </a:lnTo>
                  <a:cubicBezTo>
                    <a:pt x="2328" y="1191"/>
                    <a:pt x="2224" y="1214"/>
                    <a:pt x="2119" y="1214"/>
                  </a:cubicBezTo>
                  <a:cubicBezTo>
                    <a:pt x="2015" y="1214"/>
                    <a:pt x="1911"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770;p34"/>
            <p:cNvSpPr/>
            <p:nvPr/>
          </p:nvSpPr>
          <p:spPr>
            <a:xfrm>
              <a:off x="3663850" y="3569925"/>
              <a:ext cx="105675" cy="39000"/>
            </a:xfrm>
            <a:custGeom>
              <a:avLst/>
              <a:gdLst/>
              <a:ahLst/>
              <a:cxnLst/>
              <a:rect l="l" t="t" r="r" b="b"/>
              <a:pathLst>
                <a:path w="4227" h="1560" fill="none" extrusionOk="0">
                  <a:moveTo>
                    <a:pt x="0" y="322"/>
                  </a:moveTo>
                  <a:lnTo>
                    <a:pt x="0" y="0"/>
                  </a:lnTo>
                  <a:cubicBezTo>
                    <a:pt x="0" y="60"/>
                    <a:pt x="48" y="119"/>
                    <a:pt x="119" y="167"/>
                  </a:cubicBezTo>
                  <a:lnTo>
                    <a:pt x="1834" y="1143"/>
                  </a:lnTo>
                  <a:cubicBezTo>
                    <a:pt x="1988" y="1238"/>
                    <a:pt x="2250" y="1238"/>
                    <a:pt x="2405" y="1143"/>
                  </a:cubicBezTo>
                  <a:lnTo>
                    <a:pt x="4108" y="167"/>
                  </a:lnTo>
                  <a:cubicBezTo>
                    <a:pt x="4179" y="119"/>
                    <a:pt x="4227" y="60"/>
                    <a:pt x="4227" y="0"/>
                  </a:cubicBezTo>
                  <a:lnTo>
                    <a:pt x="4227" y="322"/>
                  </a:lnTo>
                  <a:cubicBezTo>
                    <a:pt x="4227" y="381"/>
                    <a:pt x="4179" y="441"/>
                    <a:pt x="4108" y="488"/>
                  </a:cubicBezTo>
                  <a:lnTo>
                    <a:pt x="2405" y="1476"/>
                  </a:lnTo>
                  <a:cubicBezTo>
                    <a:pt x="2250" y="1560"/>
                    <a:pt x="1988" y="1560"/>
                    <a:pt x="1834" y="1476"/>
                  </a:cubicBezTo>
                  <a:lnTo>
                    <a:pt x="119" y="488"/>
                  </a:lnTo>
                  <a:cubicBezTo>
                    <a:pt x="48" y="441"/>
                    <a:pt x="0" y="381"/>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771;p34"/>
            <p:cNvSpPr/>
            <p:nvPr/>
          </p:nvSpPr>
          <p:spPr>
            <a:xfrm>
              <a:off x="3832600" y="3413650"/>
              <a:ext cx="88450" cy="38500"/>
            </a:xfrm>
            <a:custGeom>
              <a:avLst/>
              <a:gdLst/>
              <a:ahLst/>
              <a:cxnLst/>
              <a:rect l="l" t="t" r="r" b="b"/>
              <a:pathLst>
                <a:path w="3538" h="1540" extrusionOk="0">
                  <a:moveTo>
                    <a:pt x="1" y="0"/>
                  </a:moveTo>
                  <a:lnTo>
                    <a:pt x="1" y="322"/>
                  </a:lnTo>
                  <a:cubicBezTo>
                    <a:pt x="1" y="381"/>
                    <a:pt x="49" y="441"/>
                    <a:pt x="120" y="488"/>
                  </a:cubicBezTo>
                  <a:lnTo>
                    <a:pt x="1834" y="1477"/>
                  </a:lnTo>
                  <a:cubicBezTo>
                    <a:pt x="1918" y="1518"/>
                    <a:pt x="2022" y="1539"/>
                    <a:pt x="2126" y="1539"/>
                  </a:cubicBezTo>
                  <a:cubicBezTo>
                    <a:pt x="2230" y="1539"/>
                    <a:pt x="2335" y="1518"/>
                    <a:pt x="2418" y="1477"/>
                  </a:cubicBezTo>
                  <a:lnTo>
                    <a:pt x="3418" y="893"/>
                  </a:lnTo>
                  <a:cubicBezTo>
                    <a:pt x="3489" y="846"/>
                    <a:pt x="3537" y="786"/>
                    <a:pt x="3537" y="727"/>
                  </a:cubicBezTo>
                  <a:lnTo>
                    <a:pt x="3537" y="405"/>
                  </a:lnTo>
                  <a:cubicBezTo>
                    <a:pt x="3537" y="465"/>
                    <a:pt x="3489" y="524"/>
                    <a:pt x="3418" y="560"/>
                  </a:cubicBezTo>
                  <a:lnTo>
                    <a:pt x="2418" y="1143"/>
                  </a:lnTo>
                  <a:cubicBezTo>
                    <a:pt x="2335" y="1191"/>
                    <a:pt x="2230" y="1215"/>
                    <a:pt x="2126" y="1215"/>
                  </a:cubicBezTo>
                  <a:cubicBezTo>
                    <a:pt x="2022" y="1215"/>
                    <a:pt x="1918" y="1191"/>
                    <a:pt x="1834" y="1143"/>
                  </a:cubicBezTo>
                  <a:lnTo>
                    <a:pt x="120" y="167"/>
                  </a:lnTo>
                  <a:cubicBezTo>
                    <a:pt x="49"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772;p34"/>
            <p:cNvSpPr/>
            <p:nvPr/>
          </p:nvSpPr>
          <p:spPr>
            <a:xfrm>
              <a:off x="3832600" y="3413650"/>
              <a:ext cx="88450" cy="39000"/>
            </a:xfrm>
            <a:custGeom>
              <a:avLst/>
              <a:gdLst/>
              <a:ahLst/>
              <a:cxnLst/>
              <a:rect l="l" t="t" r="r" b="b"/>
              <a:pathLst>
                <a:path w="3538" h="1560" fill="none" extrusionOk="0">
                  <a:moveTo>
                    <a:pt x="120" y="167"/>
                  </a:moveTo>
                  <a:lnTo>
                    <a:pt x="1834" y="1143"/>
                  </a:lnTo>
                  <a:cubicBezTo>
                    <a:pt x="2001" y="1239"/>
                    <a:pt x="2251" y="1239"/>
                    <a:pt x="2418" y="1143"/>
                  </a:cubicBezTo>
                  <a:lnTo>
                    <a:pt x="3418" y="560"/>
                  </a:lnTo>
                  <a:cubicBezTo>
                    <a:pt x="3489" y="524"/>
                    <a:pt x="3537" y="465"/>
                    <a:pt x="3537" y="405"/>
                  </a:cubicBezTo>
                  <a:lnTo>
                    <a:pt x="3537" y="727"/>
                  </a:lnTo>
                  <a:cubicBezTo>
                    <a:pt x="3537" y="786"/>
                    <a:pt x="3489" y="846"/>
                    <a:pt x="3418" y="893"/>
                  </a:cubicBezTo>
                  <a:lnTo>
                    <a:pt x="2418" y="1477"/>
                  </a:lnTo>
                  <a:cubicBezTo>
                    <a:pt x="2251" y="1560"/>
                    <a:pt x="2001" y="1560"/>
                    <a:pt x="1834" y="1477"/>
                  </a:cubicBezTo>
                  <a:lnTo>
                    <a:pt x="120" y="488"/>
                  </a:lnTo>
                  <a:cubicBezTo>
                    <a:pt x="49" y="441"/>
                    <a:pt x="1" y="381"/>
                    <a:pt x="1" y="322"/>
                  </a:cubicBezTo>
                  <a:lnTo>
                    <a:pt x="1" y="0"/>
                  </a:lnTo>
                  <a:cubicBezTo>
                    <a:pt x="1" y="60"/>
                    <a:pt x="49" y="119"/>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773;p34"/>
            <p:cNvSpPr/>
            <p:nvPr/>
          </p:nvSpPr>
          <p:spPr>
            <a:xfrm>
              <a:off x="3156625" y="3430600"/>
              <a:ext cx="105700" cy="38725"/>
            </a:xfrm>
            <a:custGeom>
              <a:avLst/>
              <a:gdLst/>
              <a:ahLst/>
              <a:cxnLst/>
              <a:rect l="l" t="t" r="r" b="b"/>
              <a:pathLst>
                <a:path w="4228" h="1549" extrusionOk="0">
                  <a:moveTo>
                    <a:pt x="1" y="1"/>
                  </a:moveTo>
                  <a:lnTo>
                    <a:pt x="1" y="334"/>
                  </a:lnTo>
                  <a:cubicBezTo>
                    <a:pt x="1" y="394"/>
                    <a:pt x="48" y="453"/>
                    <a:pt x="120" y="501"/>
                  </a:cubicBezTo>
                  <a:lnTo>
                    <a:pt x="1834" y="1477"/>
                  </a:lnTo>
                  <a:cubicBezTo>
                    <a:pt x="1918" y="1525"/>
                    <a:pt x="2022" y="1549"/>
                    <a:pt x="2126" y="1549"/>
                  </a:cubicBezTo>
                  <a:cubicBezTo>
                    <a:pt x="2230" y="1549"/>
                    <a:pt x="2334" y="1525"/>
                    <a:pt x="2418" y="1477"/>
                  </a:cubicBezTo>
                  <a:lnTo>
                    <a:pt x="4108" y="501"/>
                  </a:lnTo>
                  <a:cubicBezTo>
                    <a:pt x="4180" y="453"/>
                    <a:pt x="4228" y="394"/>
                    <a:pt x="4228" y="334"/>
                  </a:cubicBezTo>
                  <a:lnTo>
                    <a:pt x="4228" y="1"/>
                  </a:lnTo>
                  <a:cubicBezTo>
                    <a:pt x="4228" y="60"/>
                    <a:pt x="4180" y="120"/>
                    <a:pt x="4108" y="168"/>
                  </a:cubicBezTo>
                  <a:lnTo>
                    <a:pt x="2418" y="1156"/>
                  </a:lnTo>
                  <a:cubicBezTo>
                    <a:pt x="2334" y="1198"/>
                    <a:pt x="2230" y="1218"/>
                    <a:pt x="2126" y="1218"/>
                  </a:cubicBezTo>
                  <a:cubicBezTo>
                    <a:pt x="2022" y="1218"/>
                    <a:pt x="1918" y="1198"/>
                    <a:pt x="1834" y="1156"/>
                  </a:cubicBezTo>
                  <a:lnTo>
                    <a:pt x="120" y="168"/>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774;p34"/>
            <p:cNvSpPr/>
            <p:nvPr/>
          </p:nvSpPr>
          <p:spPr>
            <a:xfrm>
              <a:off x="3156625" y="3430600"/>
              <a:ext cx="105700" cy="39325"/>
            </a:xfrm>
            <a:custGeom>
              <a:avLst/>
              <a:gdLst/>
              <a:ahLst/>
              <a:cxnLst/>
              <a:rect l="l" t="t" r="r" b="b"/>
              <a:pathLst>
                <a:path w="4228" h="1573" fill="none" extrusionOk="0">
                  <a:moveTo>
                    <a:pt x="4108" y="501"/>
                  </a:moveTo>
                  <a:lnTo>
                    <a:pt x="2418" y="1477"/>
                  </a:lnTo>
                  <a:cubicBezTo>
                    <a:pt x="2251" y="1573"/>
                    <a:pt x="2001" y="1573"/>
                    <a:pt x="1834" y="1477"/>
                  </a:cubicBezTo>
                  <a:lnTo>
                    <a:pt x="120" y="501"/>
                  </a:lnTo>
                  <a:cubicBezTo>
                    <a:pt x="48" y="453"/>
                    <a:pt x="1" y="394"/>
                    <a:pt x="1" y="334"/>
                  </a:cubicBezTo>
                  <a:lnTo>
                    <a:pt x="1" y="1"/>
                  </a:lnTo>
                  <a:cubicBezTo>
                    <a:pt x="1" y="60"/>
                    <a:pt x="48" y="120"/>
                    <a:pt x="120" y="168"/>
                  </a:cubicBezTo>
                  <a:lnTo>
                    <a:pt x="1834" y="1156"/>
                  </a:lnTo>
                  <a:cubicBezTo>
                    <a:pt x="2001" y="1239"/>
                    <a:pt x="2251" y="1239"/>
                    <a:pt x="2418" y="1156"/>
                  </a:cubicBezTo>
                  <a:lnTo>
                    <a:pt x="4108" y="168"/>
                  </a:lnTo>
                  <a:cubicBezTo>
                    <a:pt x="4180" y="120"/>
                    <a:pt x="4228" y="60"/>
                    <a:pt x="4228" y="1"/>
                  </a:cubicBezTo>
                  <a:lnTo>
                    <a:pt x="4228" y="334"/>
                  </a:lnTo>
                  <a:cubicBezTo>
                    <a:pt x="4228" y="394"/>
                    <a:pt x="4180" y="453"/>
                    <a:pt x="4108" y="50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775;p34"/>
            <p:cNvSpPr/>
            <p:nvPr/>
          </p:nvSpPr>
          <p:spPr>
            <a:xfrm>
              <a:off x="3465000" y="3455325"/>
              <a:ext cx="105700" cy="38500"/>
            </a:xfrm>
            <a:custGeom>
              <a:avLst/>
              <a:gdLst/>
              <a:ahLst/>
              <a:cxnLst/>
              <a:rect l="l" t="t" r="r" b="b"/>
              <a:pathLst>
                <a:path w="4228" h="1540" extrusionOk="0">
                  <a:moveTo>
                    <a:pt x="1" y="0"/>
                  </a:moveTo>
                  <a:lnTo>
                    <a:pt x="1" y="322"/>
                  </a:lnTo>
                  <a:cubicBezTo>
                    <a:pt x="1" y="381"/>
                    <a:pt x="48" y="441"/>
                    <a:pt x="120" y="488"/>
                  </a:cubicBezTo>
                  <a:lnTo>
                    <a:pt x="1834" y="1477"/>
                  </a:lnTo>
                  <a:cubicBezTo>
                    <a:pt x="1918" y="1518"/>
                    <a:pt x="2022" y="1539"/>
                    <a:pt x="2126" y="1539"/>
                  </a:cubicBezTo>
                  <a:cubicBezTo>
                    <a:pt x="2230" y="1539"/>
                    <a:pt x="2334" y="1518"/>
                    <a:pt x="2418" y="1477"/>
                  </a:cubicBezTo>
                  <a:lnTo>
                    <a:pt x="4108" y="488"/>
                  </a:lnTo>
                  <a:cubicBezTo>
                    <a:pt x="4192" y="441"/>
                    <a:pt x="4227" y="381"/>
                    <a:pt x="4227" y="322"/>
                  </a:cubicBezTo>
                  <a:lnTo>
                    <a:pt x="4227" y="0"/>
                  </a:lnTo>
                  <a:cubicBezTo>
                    <a:pt x="4227" y="60"/>
                    <a:pt x="4192" y="119"/>
                    <a:pt x="4108" y="167"/>
                  </a:cubicBezTo>
                  <a:lnTo>
                    <a:pt x="2418" y="1143"/>
                  </a:lnTo>
                  <a:cubicBezTo>
                    <a:pt x="2334" y="1191"/>
                    <a:pt x="2230" y="1215"/>
                    <a:pt x="2126" y="1215"/>
                  </a:cubicBezTo>
                  <a:cubicBezTo>
                    <a:pt x="2022" y="1215"/>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76;p34"/>
            <p:cNvSpPr/>
            <p:nvPr/>
          </p:nvSpPr>
          <p:spPr>
            <a:xfrm>
              <a:off x="3465000" y="3455325"/>
              <a:ext cx="105700" cy="39000"/>
            </a:xfrm>
            <a:custGeom>
              <a:avLst/>
              <a:gdLst/>
              <a:ahLst/>
              <a:cxnLst/>
              <a:rect l="l" t="t" r="r" b="b"/>
              <a:pathLst>
                <a:path w="4228" h="1560" fill="none" extrusionOk="0">
                  <a:moveTo>
                    <a:pt x="4108" y="488"/>
                  </a:moveTo>
                  <a:lnTo>
                    <a:pt x="2418" y="1477"/>
                  </a:lnTo>
                  <a:cubicBezTo>
                    <a:pt x="2251" y="1560"/>
                    <a:pt x="2001" y="1560"/>
                    <a:pt x="1834" y="1477"/>
                  </a:cubicBezTo>
                  <a:lnTo>
                    <a:pt x="120" y="488"/>
                  </a:lnTo>
                  <a:cubicBezTo>
                    <a:pt x="48" y="441"/>
                    <a:pt x="1" y="381"/>
                    <a:pt x="1" y="322"/>
                  </a:cubicBezTo>
                  <a:lnTo>
                    <a:pt x="1" y="0"/>
                  </a:lnTo>
                  <a:cubicBezTo>
                    <a:pt x="1" y="60"/>
                    <a:pt x="48" y="119"/>
                    <a:pt x="120" y="167"/>
                  </a:cubicBezTo>
                  <a:lnTo>
                    <a:pt x="1834" y="1143"/>
                  </a:lnTo>
                  <a:cubicBezTo>
                    <a:pt x="2001" y="1238"/>
                    <a:pt x="2251" y="1238"/>
                    <a:pt x="2418" y="1143"/>
                  </a:cubicBezTo>
                  <a:lnTo>
                    <a:pt x="4108" y="167"/>
                  </a:lnTo>
                  <a:cubicBezTo>
                    <a:pt x="4192" y="119"/>
                    <a:pt x="4227" y="60"/>
                    <a:pt x="4227" y="0"/>
                  </a:cubicBezTo>
                  <a:lnTo>
                    <a:pt x="4227" y="322"/>
                  </a:lnTo>
                  <a:cubicBezTo>
                    <a:pt x="4227" y="381"/>
                    <a:pt x="4192" y="441"/>
                    <a:pt x="4108" y="48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777;p34"/>
            <p:cNvSpPr/>
            <p:nvPr/>
          </p:nvSpPr>
          <p:spPr>
            <a:xfrm>
              <a:off x="3701650" y="3337750"/>
              <a:ext cx="88425" cy="38500"/>
            </a:xfrm>
            <a:custGeom>
              <a:avLst/>
              <a:gdLst/>
              <a:ahLst/>
              <a:cxnLst/>
              <a:rect l="l" t="t" r="r" b="b"/>
              <a:pathLst>
                <a:path w="3537" h="1540" extrusionOk="0">
                  <a:moveTo>
                    <a:pt x="0" y="0"/>
                  </a:moveTo>
                  <a:lnTo>
                    <a:pt x="0" y="322"/>
                  </a:lnTo>
                  <a:cubicBezTo>
                    <a:pt x="0" y="381"/>
                    <a:pt x="48" y="441"/>
                    <a:pt x="119" y="488"/>
                  </a:cubicBezTo>
                  <a:lnTo>
                    <a:pt x="1834" y="1477"/>
                  </a:lnTo>
                  <a:cubicBezTo>
                    <a:pt x="1917" y="1518"/>
                    <a:pt x="2021" y="1539"/>
                    <a:pt x="2125" y="1539"/>
                  </a:cubicBezTo>
                  <a:cubicBezTo>
                    <a:pt x="2230" y="1539"/>
                    <a:pt x="2334" y="1518"/>
                    <a:pt x="2417" y="1477"/>
                  </a:cubicBezTo>
                  <a:lnTo>
                    <a:pt x="3417" y="893"/>
                  </a:lnTo>
                  <a:cubicBezTo>
                    <a:pt x="3489" y="846"/>
                    <a:pt x="3536" y="786"/>
                    <a:pt x="3536" y="726"/>
                  </a:cubicBezTo>
                  <a:lnTo>
                    <a:pt x="3536" y="405"/>
                  </a:lnTo>
                  <a:cubicBezTo>
                    <a:pt x="3536" y="465"/>
                    <a:pt x="3489" y="524"/>
                    <a:pt x="3417" y="560"/>
                  </a:cubicBezTo>
                  <a:lnTo>
                    <a:pt x="2417" y="1143"/>
                  </a:lnTo>
                  <a:cubicBezTo>
                    <a:pt x="2334" y="1191"/>
                    <a:pt x="2230" y="1215"/>
                    <a:pt x="2125" y="1215"/>
                  </a:cubicBezTo>
                  <a:cubicBezTo>
                    <a:pt x="2021" y="1215"/>
                    <a:pt x="1917" y="1191"/>
                    <a:pt x="1834" y="1143"/>
                  </a:cubicBezTo>
                  <a:lnTo>
                    <a:pt x="119" y="167"/>
                  </a:lnTo>
                  <a:cubicBezTo>
                    <a:pt x="36"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778;p34"/>
            <p:cNvSpPr/>
            <p:nvPr/>
          </p:nvSpPr>
          <p:spPr>
            <a:xfrm>
              <a:off x="3701650" y="3337750"/>
              <a:ext cx="88425" cy="39000"/>
            </a:xfrm>
            <a:custGeom>
              <a:avLst/>
              <a:gdLst/>
              <a:ahLst/>
              <a:cxnLst/>
              <a:rect l="l" t="t" r="r" b="b"/>
              <a:pathLst>
                <a:path w="3537" h="1560" fill="none" extrusionOk="0">
                  <a:moveTo>
                    <a:pt x="119" y="167"/>
                  </a:moveTo>
                  <a:lnTo>
                    <a:pt x="1834" y="1143"/>
                  </a:lnTo>
                  <a:cubicBezTo>
                    <a:pt x="2000" y="1238"/>
                    <a:pt x="2250" y="1238"/>
                    <a:pt x="2417" y="1143"/>
                  </a:cubicBezTo>
                  <a:lnTo>
                    <a:pt x="3417" y="560"/>
                  </a:lnTo>
                  <a:cubicBezTo>
                    <a:pt x="3489" y="524"/>
                    <a:pt x="3536" y="465"/>
                    <a:pt x="3536" y="405"/>
                  </a:cubicBezTo>
                  <a:lnTo>
                    <a:pt x="3536" y="726"/>
                  </a:lnTo>
                  <a:cubicBezTo>
                    <a:pt x="3536" y="786"/>
                    <a:pt x="3489" y="846"/>
                    <a:pt x="3417" y="893"/>
                  </a:cubicBezTo>
                  <a:lnTo>
                    <a:pt x="2417" y="1477"/>
                  </a:lnTo>
                  <a:cubicBezTo>
                    <a:pt x="2250" y="1560"/>
                    <a:pt x="2000" y="1560"/>
                    <a:pt x="1834" y="1477"/>
                  </a:cubicBezTo>
                  <a:lnTo>
                    <a:pt x="119" y="488"/>
                  </a:lnTo>
                  <a:cubicBezTo>
                    <a:pt x="48" y="441"/>
                    <a:pt x="0" y="381"/>
                    <a:pt x="0" y="322"/>
                  </a:cubicBezTo>
                  <a:lnTo>
                    <a:pt x="0" y="0"/>
                  </a:lnTo>
                  <a:cubicBezTo>
                    <a:pt x="0" y="60"/>
                    <a:pt x="36" y="119"/>
                    <a:pt x="119"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779;p34"/>
            <p:cNvSpPr/>
            <p:nvPr/>
          </p:nvSpPr>
          <p:spPr>
            <a:xfrm>
              <a:off x="3825175" y="3498475"/>
              <a:ext cx="105675" cy="38500"/>
            </a:xfrm>
            <a:custGeom>
              <a:avLst/>
              <a:gdLst/>
              <a:ahLst/>
              <a:cxnLst/>
              <a:rect l="l" t="t" r="r" b="b"/>
              <a:pathLst>
                <a:path w="4227" h="1540" extrusionOk="0">
                  <a:moveTo>
                    <a:pt x="0" y="1"/>
                  </a:moveTo>
                  <a:lnTo>
                    <a:pt x="0" y="322"/>
                  </a:lnTo>
                  <a:cubicBezTo>
                    <a:pt x="0" y="382"/>
                    <a:pt x="48" y="441"/>
                    <a:pt x="119" y="489"/>
                  </a:cubicBezTo>
                  <a:lnTo>
                    <a:pt x="1834" y="1477"/>
                  </a:lnTo>
                  <a:cubicBezTo>
                    <a:pt x="1917" y="1519"/>
                    <a:pt x="2021" y="1539"/>
                    <a:pt x="2125" y="1539"/>
                  </a:cubicBezTo>
                  <a:cubicBezTo>
                    <a:pt x="2230" y="1539"/>
                    <a:pt x="2334" y="1519"/>
                    <a:pt x="2417" y="1477"/>
                  </a:cubicBezTo>
                  <a:lnTo>
                    <a:pt x="4108" y="489"/>
                  </a:lnTo>
                  <a:cubicBezTo>
                    <a:pt x="4191" y="441"/>
                    <a:pt x="4227" y="382"/>
                    <a:pt x="4227" y="322"/>
                  </a:cubicBezTo>
                  <a:lnTo>
                    <a:pt x="4227" y="1"/>
                  </a:lnTo>
                  <a:cubicBezTo>
                    <a:pt x="4227" y="60"/>
                    <a:pt x="4191" y="120"/>
                    <a:pt x="4108" y="167"/>
                  </a:cubicBezTo>
                  <a:lnTo>
                    <a:pt x="2417" y="1144"/>
                  </a:lnTo>
                  <a:cubicBezTo>
                    <a:pt x="2334" y="1197"/>
                    <a:pt x="2230" y="1224"/>
                    <a:pt x="2125" y="1224"/>
                  </a:cubicBezTo>
                  <a:cubicBezTo>
                    <a:pt x="2021" y="1224"/>
                    <a:pt x="1917" y="1197"/>
                    <a:pt x="1834" y="1144"/>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780;p34"/>
            <p:cNvSpPr/>
            <p:nvPr/>
          </p:nvSpPr>
          <p:spPr>
            <a:xfrm>
              <a:off x="3825175" y="3498475"/>
              <a:ext cx="105675" cy="39025"/>
            </a:xfrm>
            <a:custGeom>
              <a:avLst/>
              <a:gdLst/>
              <a:ahLst/>
              <a:cxnLst/>
              <a:rect l="l" t="t" r="r" b="b"/>
              <a:pathLst>
                <a:path w="4227" h="1561" fill="none" extrusionOk="0">
                  <a:moveTo>
                    <a:pt x="2417" y="1144"/>
                  </a:moveTo>
                  <a:lnTo>
                    <a:pt x="4108" y="167"/>
                  </a:lnTo>
                  <a:cubicBezTo>
                    <a:pt x="4191" y="120"/>
                    <a:pt x="4227" y="60"/>
                    <a:pt x="4227" y="1"/>
                  </a:cubicBezTo>
                  <a:lnTo>
                    <a:pt x="4227" y="322"/>
                  </a:lnTo>
                  <a:cubicBezTo>
                    <a:pt x="4227" y="382"/>
                    <a:pt x="4191" y="441"/>
                    <a:pt x="4108" y="489"/>
                  </a:cubicBezTo>
                  <a:lnTo>
                    <a:pt x="2417" y="1477"/>
                  </a:lnTo>
                  <a:cubicBezTo>
                    <a:pt x="2251" y="1560"/>
                    <a:pt x="2000" y="1560"/>
                    <a:pt x="1834" y="1477"/>
                  </a:cubicBezTo>
                  <a:lnTo>
                    <a:pt x="119" y="489"/>
                  </a:lnTo>
                  <a:cubicBezTo>
                    <a:pt x="48" y="441"/>
                    <a:pt x="0" y="382"/>
                    <a:pt x="0" y="322"/>
                  </a:cubicBezTo>
                  <a:lnTo>
                    <a:pt x="0" y="1"/>
                  </a:lnTo>
                  <a:cubicBezTo>
                    <a:pt x="0" y="60"/>
                    <a:pt x="48" y="120"/>
                    <a:pt x="119" y="167"/>
                  </a:cubicBezTo>
                  <a:lnTo>
                    <a:pt x="1834" y="1144"/>
                  </a:lnTo>
                  <a:cubicBezTo>
                    <a:pt x="2000" y="1251"/>
                    <a:pt x="2251" y="1251"/>
                    <a:pt x="2417" y="114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781;p34"/>
            <p:cNvSpPr/>
            <p:nvPr/>
          </p:nvSpPr>
          <p:spPr>
            <a:xfrm>
              <a:off x="3530200" y="3410675"/>
              <a:ext cx="105675" cy="38500"/>
            </a:xfrm>
            <a:custGeom>
              <a:avLst/>
              <a:gdLst/>
              <a:ahLst/>
              <a:cxnLst/>
              <a:rect l="l" t="t" r="r" b="b"/>
              <a:pathLst>
                <a:path w="4227" h="1540" extrusionOk="0">
                  <a:moveTo>
                    <a:pt x="0" y="0"/>
                  </a:moveTo>
                  <a:lnTo>
                    <a:pt x="0" y="322"/>
                  </a:lnTo>
                  <a:cubicBezTo>
                    <a:pt x="0" y="381"/>
                    <a:pt x="48" y="441"/>
                    <a:pt x="119" y="488"/>
                  </a:cubicBezTo>
                  <a:lnTo>
                    <a:pt x="1834" y="1477"/>
                  </a:lnTo>
                  <a:cubicBezTo>
                    <a:pt x="1917" y="1518"/>
                    <a:pt x="2021" y="1539"/>
                    <a:pt x="2125" y="1539"/>
                  </a:cubicBezTo>
                  <a:cubicBezTo>
                    <a:pt x="2230" y="1539"/>
                    <a:pt x="2334" y="1518"/>
                    <a:pt x="2417" y="1477"/>
                  </a:cubicBezTo>
                  <a:lnTo>
                    <a:pt x="4108" y="488"/>
                  </a:lnTo>
                  <a:cubicBezTo>
                    <a:pt x="4179" y="441"/>
                    <a:pt x="4227" y="381"/>
                    <a:pt x="4227" y="322"/>
                  </a:cubicBezTo>
                  <a:lnTo>
                    <a:pt x="4227" y="0"/>
                  </a:lnTo>
                  <a:cubicBezTo>
                    <a:pt x="4227" y="60"/>
                    <a:pt x="4179" y="119"/>
                    <a:pt x="4108" y="167"/>
                  </a:cubicBezTo>
                  <a:lnTo>
                    <a:pt x="2417" y="1143"/>
                  </a:lnTo>
                  <a:cubicBezTo>
                    <a:pt x="2340" y="1191"/>
                    <a:pt x="2236" y="1215"/>
                    <a:pt x="2130" y="1215"/>
                  </a:cubicBezTo>
                  <a:cubicBezTo>
                    <a:pt x="2024" y="1215"/>
                    <a:pt x="1917"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782;p34"/>
            <p:cNvSpPr/>
            <p:nvPr/>
          </p:nvSpPr>
          <p:spPr>
            <a:xfrm>
              <a:off x="3530200" y="3410675"/>
              <a:ext cx="105675" cy="39000"/>
            </a:xfrm>
            <a:custGeom>
              <a:avLst/>
              <a:gdLst/>
              <a:ahLst/>
              <a:cxnLst/>
              <a:rect l="l" t="t" r="r" b="b"/>
              <a:pathLst>
                <a:path w="4227" h="1560" fill="none" extrusionOk="0">
                  <a:moveTo>
                    <a:pt x="2417" y="1143"/>
                  </a:moveTo>
                  <a:lnTo>
                    <a:pt x="4108" y="167"/>
                  </a:lnTo>
                  <a:cubicBezTo>
                    <a:pt x="4179" y="119"/>
                    <a:pt x="4227" y="60"/>
                    <a:pt x="4227" y="0"/>
                  </a:cubicBezTo>
                  <a:lnTo>
                    <a:pt x="4227" y="322"/>
                  </a:lnTo>
                  <a:cubicBezTo>
                    <a:pt x="4227" y="381"/>
                    <a:pt x="4179" y="441"/>
                    <a:pt x="4108" y="488"/>
                  </a:cubicBezTo>
                  <a:lnTo>
                    <a:pt x="2417" y="1477"/>
                  </a:lnTo>
                  <a:cubicBezTo>
                    <a:pt x="2250" y="1560"/>
                    <a:pt x="2000" y="1560"/>
                    <a:pt x="1834" y="1477"/>
                  </a:cubicBezTo>
                  <a:lnTo>
                    <a:pt x="119" y="488"/>
                  </a:lnTo>
                  <a:cubicBezTo>
                    <a:pt x="48" y="441"/>
                    <a:pt x="0" y="381"/>
                    <a:pt x="0" y="322"/>
                  </a:cubicBezTo>
                  <a:lnTo>
                    <a:pt x="0" y="0"/>
                  </a:lnTo>
                  <a:cubicBezTo>
                    <a:pt x="0" y="60"/>
                    <a:pt x="48" y="119"/>
                    <a:pt x="119" y="167"/>
                  </a:cubicBezTo>
                  <a:lnTo>
                    <a:pt x="1834" y="1143"/>
                  </a:lnTo>
                  <a:cubicBezTo>
                    <a:pt x="2000" y="1238"/>
                    <a:pt x="2262" y="1238"/>
                    <a:pt x="2417" y="114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783;p34"/>
            <p:cNvSpPr/>
            <p:nvPr/>
          </p:nvSpPr>
          <p:spPr>
            <a:xfrm>
              <a:off x="3860875" y="3601475"/>
              <a:ext cx="105700" cy="38475"/>
            </a:xfrm>
            <a:custGeom>
              <a:avLst/>
              <a:gdLst/>
              <a:ahLst/>
              <a:cxnLst/>
              <a:rect l="l" t="t" r="r" b="b"/>
              <a:pathLst>
                <a:path w="4228" h="1539" extrusionOk="0">
                  <a:moveTo>
                    <a:pt x="1" y="0"/>
                  </a:moveTo>
                  <a:lnTo>
                    <a:pt x="1" y="333"/>
                  </a:lnTo>
                  <a:cubicBezTo>
                    <a:pt x="1" y="393"/>
                    <a:pt x="49" y="453"/>
                    <a:pt x="120" y="488"/>
                  </a:cubicBezTo>
                  <a:lnTo>
                    <a:pt x="1835" y="1476"/>
                  </a:lnTo>
                  <a:cubicBezTo>
                    <a:pt x="1918" y="1518"/>
                    <a:pt x="2022" y="1539"/>
                    <a:pt x="2126" y="1539"/>
                  </a:cubicBezTo>
                  <a:cubicBezTo>
                    <a:pt x="2230" y="1539"/>
                    <a:pt x="2335" y="1518"/>
                    <a:pt x="2418" y="1476"/>
                  </a:cubicBezTo>
                  <a:lnTo>
                    <a:pt x="4109" y="488"/>
                  </a:lnTo>
                  <a:cubicBezTo>
                    <a:pt x="4192" y="453"/>
                    <a:pt x="4228" y="393"/>
                    <a:pt x="4228" y="333"/>
                  </a:cubicBezTo>
                  <a:lnTo>
                    <a:pt x="4228" y="0"/>
                  </a:lnTo>
                  <a:cubicBezTo>
                    <a:pt x="4228" y="60"/>
                    <a:pt x="4192" y="119"/>
                    <a:pt x="4109" y="167"/>
                  </a:cubicBezTo>
                  <a:lnTo>
                    <a:pt x="2418" y="1143"/>
                  </a:lnTo>
                  <a:cubicBezTo>
                    <a:pt x="2335" y="1191"/>
                    <a:pt x="2230" y="1215"/>
                    <a:pt x="2126" y="1215"/>
                  </a:cubicBezTo>
                  <a:cubicBezTo>
                    <a:pt x="2022" y="1215"/>
                    <a:pt x="1918" y="1191"/>
                    <a:pt x="1835" y="1143"/>
                  </a:cubicBezTo>
                  <a:lnTo>
                    <a:pt x="120" y="167"/>
                  </a:lnTo>
                  <a:cubicBezTo>
                    <a:pt x="49"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784;p34"/>
            <p:cNvSpPr/>
            <p:nvPr/>
          </p:nvSpPr>
          <p:spPr>
            <a:xfrm>
              <a:off x="3860875" y="3601475"/>
              <a:ext cx="105700" cy="39000"/>
            </a:xfrm>
            <a:custGeom>
              <a:avLst/>
              <a:gdLst/>
              <a:ahLst/>
              <a:cxnLst/>
              <a:rect l="l" t="t" r="r" b="b"/>
              <a:pathLst>
                <a:path w="4228" h="1560" fill="none" extrusionOk="0">
                  <a:moveTo>
                    <a:pt x="2418" y="1143"/>
                  </a:moveTo>
                  <a:lnTo>
                    <a:pt x="4109" y="167"/>
                  </a:lnTo>
                  <a:cubicBezTo>
                    <a:pt x="4192" y="119"/>
                    <a:pt x="4228" y="60"/>
                    <a:pt x="4228" y="0"/>
                  </a:cubicBezTo>
                  <a:lnTo>
                    <a:pt x="4228" y="333"/>
                  </a:lnTo>
                  <a:cubicBezTo>
                    <a:pt x="4228" y="393"/>
                    <a:pt x="4192" y="453"/>
                    <a:pt x="4109" y="488"/>
                  </a:cubicBezTo>
                  <a:lnTo>
                    <a:pt x="2418" y="1476"/>
                  </a:lnTo>
                  <a:cubicBezTo>
                    <a:pt x="2251" y="1560"/>
                    <a:pt x="2001" y="1560"/>
                    <a:pt x="1835" y="1476"/>
                  </a:cubicBezTo>
                  <a:lnTo>
                    <a:pt x="120" y="488"/>
                  </a:lnTo>
                  <a:cubicBezTo>
                    <a:pt x="49" y="453"/>
                    <a:pt x="1" y="393"/>
                    <a:pt x="1" y="333"/>
                  </a:cubicBezTo>
                  <a:lnTo>
                    <a:pt x="1" y="0"/>
                  </a:lnTo>
                  <a:cubicBezTo>
                    <a:pt x="1" y="60"/>
                    <a:pt x="49" y="119"/>
                    <a:pt x="120" y="167"/>
                  </a:cubicBezTo>
                  <a:lnTo>
                    <a:pt x="1835" y="1143"/>
                  </a:lnTo>
                  <a:cubicBezTo>
                    <a:pt x="2001" y="1238"/>
                    <a:pt x="2251" y="1238"/>
                    <a:pt x="2418" y="114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785;p34"/>
            <p:cNvSpPr/>
            <p:nvPr/>
          </p:nvSpPr>
          <p:spPr>
            <a:xfrm>
              <a:off x="3626625" y="3383875"/>
              <a:ext cx="105700" cy="38500"/>
            </a:xfrm>
            <a:custGeom>
              <a:avLst/>
              <a:gdLst/>
              <a:ahLst/>
              <a:cxnLst/>
              <a:rect l="l" t="t" r="r" b="b"/>
              <a:pathLst>
                <a:path w="4228" h="1540" extrusionOk="0">
                  <a:moveTo>
                    <a:pt x="1" y="1"/>
                  </a:moveTo>
                  <a:lnTo>
                    <a:pt x="1" y="322"/>
                  </a:lnTo>
                  <a:cubicBezTo>
                    <a:pt x="1" y="382"/>
                    <a:pt x="48" y="441"/>
                    <a:pt x="120" y="489"/>
                  </a:cubicBezTo>
                  <a:lnTo>
                    <a:pt x="1834" y="1477"/>
                  </a:lnTo>
                  <a:cubicBezTo>
                    <a:pt x="1912" y="1519"/>
                    <a:pt x="2016" y="1540"/>
                    <a:pt x="2120" y="1540"/>
                  </a:cubicBezTo>
                  <a:cubicBezTo>
                    <a:pt x="2224" y="1540"/>
                    <a:pt x="2328" y="1519"/>
                    <a:pt x="2406" y="1477"/>
                  </a:cubicBezTo>
                  <a:lnTo>
                    <a:pt x="4108" y="489"/>
                  </a:lnTo>
                  <a:cubicBezTo>
                    <a:pt x="4180" y="441"/>
                    <a:pt x="4227" y="382"/>
                    <a:pt x="4227" y="322"/>
                  </a:cubicBezTo>
                  <a:lnTo>
                    <a:pt x="4227" y="1"/>
                  </a:lnTo>
                  <a:cubicBezTo>
                    <a:pt x="4227" y="60"/>
                    <a:pt x="4180" y="120"/>
                    <a:pt x="4108" y="167"/>
                  </a:cubicBezTo>
                  <a:lnTo>
                    <a:pt x="2406" y="1144"/>
                  </a:lnTo>
                  <a:cubicBezTo>
                    <a:pt x="2328" y="1191"/>
                    <a:pt x="2224" y="1215"/>
                    <a:pt x="2120" y="1215"/>
                  </a:cubicBezTo>
                  <a:cubicBezTo>
                    <a:pt x="2016" y="1215"/>
                    <a:pt x="1912"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786;p34"/>
            <p:cNvSpPr/>
            <p:nvPr/>
          </p:nvSpPr>
          <p:spPr>
            <a:xfrm>
              <a:off x="3626625" y="3383875"/>
              <a:ext cx="105700" cy="39025"/>
            </a:xfrm>
            <a:custGeom>
              <a:avLst/>
              <a:gdLst/>
              <a:ahLst/>
              <a:cxnLst/>
              <a:rect l="l" t="t" r="r" b="b"/>
              <a:pathLst>
                <a:path w="4228" h="1561" fill="none" extrusionOk="0">
                  <a:moveTo>
                    <a:pt x="4227" y="1"/>
                  </a:moveTo>
                  <a:lnTo>
                    <a:pt x="4227" y="322"/>
                  </a:lnTo>
                  <a:cubicBezTo>
                    <a:pt x="4227" y="382"/>
                    <a:pt x="4180" y="441"/>
                    <a:pt x="4108" y="489"/>
                  </a:cubicBezTo>
                  <a:lnTo>
                    <a:pt x="2406" y="1477"/>
                  </a:lnTo>
                  <a:cubicBezTo>
                    <a:pt x="2251" y="1560"/>
                    <a:pt x="1989" y="1560"/>
                    <a:pt x="1834" y="1477"/>
                  </a:cubicBezTo>
                  <a:lnTo>
                    <a:pt x="120" y="489"/>
                  </a:lnTo>
                  <a:cubicBezTo>
                    <a:pt x="48" y="441"/>
                    <a:pt x="1" y="382"/>
                    <a:pt x="1" y="322"/>
                  </a:cubicBezTo>
                  <a:lnTo>
                    <a:pt x="1" y="1"/>
                  </a:lnTo>
                  <a:cubicBezTo>
                    <a:pt x="1" y="60"/>
                    <a:pt x="48" y="120"/>
                    <a:pt x="120" y="167"/>
                  </a:cubicBezTo>
                  <a:lnTo>
                    <a:pt x="1834" y="1144"/>
                  </a:lnTo>
                  <a:cubicBezTo>
                    <a:pt x="1989" y="1239"/>
                    <a:pt x="2251" y="1239"/>
                    <a:pt x="2406" y="1144"/>
                  </a:cubicBezTo>
                  <a:lnTo>
                    <a:pt x="4108" y="167"/>
                  </a:lnTo>
                  <a:cubicBezTo>
                    <a:pt x="4180" y="120"/>
                    <a:pt x="4227" y="60"/>
                    <a:pt x="4227" y="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787;p34"/>
            <p:cNvSpPr/>
            <p:nvPr/>
          </p:nvSpPr>
          <p:spPr>
            <a:xfrm>
              <a:off x="3752250" y="3697600"/>
              <a:ext cx="105675" cy="38425"/>
            </a:xfrm>
            <a:custGeom>
              <a:avLst/>
              <a:gdLst/>
              <a:ahLst/>
              <a:cxnLst/>
              <a:rect l="l" t="t" r="r" b="b"/>
              <a:pathLst>
                <a:path w="4227" h="1537" extrusionOk="0">
                  <a:moveTo>
                    <a:pt x="0" y="1"/>
                  </a:moveTo>
                  <a:lnTo>
                    <a:pt x="0" y="322"/>
                  </a:lnTo>
                  <a:cubicBezTo>
                    <a:pt x="0" y="382"/>
                    <a:pt x="48" y="453"/>
                    <a:pt x="119" y="489"/>
                  </a:cubicBezTo>
                  <a:lnTo>
                    <a:pt x="1834" y="1465"/>
                  </a:lnTo>
                  <a:cubicBezTo>
                    <a:pt x="1917" y="1513"/>
                    <a:pt x="2021" y="1537"/>
                    <a:pt x="2125" y="1537"/>
                  </a:cubicBezTo>
                  <a:cubicBezTo>
                    <a:pt x="2230" y="1537"/>
                    <a:pt x="2334" y="1513"/>
                    <a:pt x="2417" y="1465"/>
                  </a:cubicBezTo>
                  <a:lnTo>
                    <a:pt x="4108" y="489"/>
                  </a:lnTo>
                  <a:cubicBezTo>
                    <a:pt x="4179" y="441"/>
                    <a:pt x="4227" y="382"/>
                    <a:pt x="4227" y="322"/>
                  </a:cubicBezTo>
                  <a:lnTo>
                    <a:pt x="4227" y="1"/>
                  </a:lnTo>
                  <a:cubicBezTo>
                    <a:pt x="4227" y="48"/>
                    <a:pt x="4179" y="120"/>
                    <a:pt x="4108" y="156"/>
                  </a:cubicBezTo>
                  <a:lnTo>
                    <a:pt x="2417" y="1144"/>
                  </a:lnTo>
                  <a:cubicBezTo>
                    <a:pt x="2334" y="1185"/>
                    <a:pt x="2230" y="1206"/>
                    <a:pt x="2125" y="1206"/>
                  </a:cubicBezTo>
                  <a:cubicBezTo>
                    <a:pt x="2021" y="1206"/>
                    <a:pt x="1917" y="1185"/>
                    <a:pt x="1834" y="1144"/>
                  </a:cubicBezTo>
                  <a:lnTo>
                    <a:pt x="119" y="156"/>
                  </a:lnTo>
                  <a:cubicBezTo>
                    <a:pt x="48" y="108"/>
                    <a:pt x="0" y="4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788;p34"/>
            <p:cNvSpPr/>
            <p:nvPr/>
          </p:nvSpPr>
          <p:spPr>
            <a:xfrm>
              <a:off x="3752250" y="3697600"/>
              <a:ext cx="105675" cy="39025"/>
            </a:xfrm>
            <a:custGeom>
              <a:avLst/>
              <a:gdLst/>
              <a:ahLst/>
              <a:cxnLst/>
              <a:rect l="l" t="t" r="r" b="b"/>
              <a:pathLst>
                <a:path w="4227" h="1561" fill="none" extrusionOk="0">
                  <a:moveTo>
                    <a:pt x="0" y="322"/>
                  </a:moveTo>
                  <a:lnTo>
                    <a:pt x="0" y="1"/>
                  </a:lnTo>
                  <a:cubicBezTo>
                    <a:pt x="0" y="48"/>
                    <a:pt x="48" y="108"/>
                    <a:pt x="119" y="156"/>
                  </a:cubicBezTo>
                  <a:lnTo>
                    <a:pt x="1834" y="1144"/>
                  </a:lnTo>
                  <a:cubicBezTo>
                    <a:pt x="2000" y="1227"/>
                    <a:pt x="2250" y="1227"/>
                    <a:pt x="2417" y="1144"/>
                  </a:cubicBezTo>
                  <a:lnTo>
                    <a:pt x="4108" y="156"/>
                  </a:lnTo>
                  <a:cubicBezTo>
                    <a:pt x="4179" y="120"/>
                    <a:pt x="4227" y="48"/>
                    <a:pt x="4227" y="1"/>
                  </a:cubicBezTo>
                  <a:lnTo>
                    <a:pt x="4227" y="322"/>
                  </a:lnTo>
                  <a:cubicBezTo>
                    <a:pt x="4227" y="382"/>
                    <a:pt x="4179" y="441"/>
                    <a:pt x="4108" y="489"/>
                  </a:cubicBezTo>
                  <a:lnTo>
                    <a:pt x="2417" y="1465"/>
                  </a:lnTo>
                  <a:cubicBezTo>
                    <a:pt x="2250" y="1561"/>
                    <a:pt x="2000" y="1561"/>
                    <a:pt x="1834" y="1465"/>
                  </a:cubicBezTo>
                  <a:lnTo>
                    <a:pt x="119" y="489"/>
                  </a:lnTo>
                  <a:cubicBezTo>
                    <a:pt x="48" y="453"/>
                    <a:pt x="0" y="382"/>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789;p34"/>
            <p:cNvSpPr/>
            <p:nvPr/>
          </p:nvSpPr>
          <p:spPr>
            <a:xfrm>
              <a:off x="3883800" y="3850300"/>
              <a:ext cx="105700" cy="38725"/>
            </a:xfrm>
            <a:custGeom>
              <a:avLst/>
              <a:gdLst/>
              <a:ahLst/>
              <a:cxnLst/>
              <a:rect l="l" t="t" r="r" b="b"/>
              <a:pathLst>
                <a:path w="4228" h="1549" extrusionOk="0">
                  <a:moveTo>
                    <a:pt x="1" y="1"/>
                  </a:moveTo>
                  <a:lnTo>
                    <a:pt x="1" y="334"/>
                  </a:lnTo>
                  <a:cubicBezTo>
                    <a:pt x="1" y="394"/>
                    <a:pt x="36" y="453"/>
                    <a:pt x="120" y="501"/>
                  </a:cubicBezTo>
                  <a:lnTo>
                    <a:pt x="1822" y="1477"/>
                  </a:lnTo>
                  <a:cubicBezTo>
                    <a:pt x="1906" y="1525"/>
                    <a:pt x="2010" y="1549"/>
                    <a:pt x="2114" y="1549"/>
                  </a:cubicBezTo>
                  <a:cubicBezTo>
                    <a:pt x="2218" y="1549"/>
                    <a:pt x="2322" y="1525"/>
                    <a:pt x="2406" y="1477"/>
                  </a:cubicBezTo>
                  <a:lnTo>
                    <a:pt x="4108" y="501"/>
                  </a:lnTo>
                  <a:cubicBezTo>
                    <a:pt x="4192" y="453"/>
                    <a:pt x="4227" y="394"/>
                    <a:pt x="4227" y="334"/>
                  </a:cubicBezTo>
                  <a:lnTo>
                    <a:pt x="4227" y="1"/>
                  </a:lnTo>
                  <a:cubicBezTo>
                    <a:pt x="4227" y="60"/>
                    <a:pt x="4180" y="120"/>
                    <a:pt x="4108" y="167"/>
                  </a:cubicBezTo>
                  <a:lnTo>
                    <a:pt x="2406" y="1156"/>
                  </a:lnTo>
                  <a:cubicBezTo>
                    <a:pt x="2322" y="1197"/>
                    <a:pt x="2218" y="1218"/>
                    <a:pt x="2114" y="1218"/>
                  </a:cubicBezTo>
                  <a:cubicBezTo>
                    <a:pt x="2010" y="1218"/>
                    <a:pt x="1906" y="1197"/>
                    <a:pt x="1822" y="1156"/>
                  </a:cubicBezTo>
                  <a:lnTo>
                    <a:pt x="120" y="167"/>
                  </a:lnTo>
                  <a:cubicBezTo>
                    <a:pt x="36"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790;p34"/>
            <p:cNvSpPr/>
            <p:nvPr/>
          </p:nvSpPr>
          <p:spPr>
            <a:xfrm>
              <a:off x="3883800" y="3850300"/>
              <a:ext cx="105700" cy="39325"/>
            </a:xfrm>
            <a:custGeom>
              <a:avLst/>
              <a:gdLst/>
              <a:ahLst/>
              <a:cxnLst/>
              <a:rect l="l" t="t" r="r" b="b"/>
              <a:pathLst>
                <a:path w="4228" h="1573" fill="none" extrusionOk="0">
                  <a:moveTo>
                    <a:pt x="4108" y="501"/>
                  </a:moveTo>
                  <a:lnTo>
                    <a:pt x="2406" y="1477"/>
                  </a:lnTo>
                  <a:cubicBezTo>
                    <a:pt x="2239" y="1572"/>
                    <a:pt x="1989" y="1572"/>
                    <a:pt x="1822" y="1477"/>
                  </a:cubicBezTo>
                  <a:lnTo>
                    <a:pt x="120" y="501"/>
                  </a:lnTo>
                  <a:cubicBezTo>
                    <a:pt x="36" y="453"/>
                    <a:pt x="1" y="394"/>
                    <a:pt x="1" y="334"/>
                  </a:cubicBezTo>
                  <a:lnTo>
                    <a:pt x="1" y="1"/>
                  </a:lnTo>
                  <a:cubicBezTo>
                    <a:pt x="1" y="60"/>
                    <a:pt x="36" y="120"/>
                    <a:pt x="120" y="167"/>
                  </a:cubicBezTo>
                  <a:lnTo>
                    <a:pt x="1822" y="1156"/>
                  </a:lnTo>
                  <a:cubicBezTo>
                    <a:pt x="1989" y="1239"/>
                    <a:pt x="2239" y="1239"/>
                    <a:pt x="2406" y="1156"/>
                  </a:cubicBezTo>
                  <a:lnTo>
                    <a:pt x="4108" y="167"/>
                  </a:lnTo>
                  <a:cubicBezTo>
                    <a:pt x="4180" y="120"/>
                    <a:pt x="4227" y="60"/>
                    <a:pt x="4227" y="1"/>
                  </a:cubicBezTo>
                  <a:lnTo>
                    <a:pt x="4227" y="334"/>
                  </a:lnTo>
                  <a:cubicBezTo>
                    <a:pt x="4227" y="394"/>
                    <a:pt x="4192" y="453"/>
                    <a:pt x="4108" y="50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791;p34"/>
            <p:cNvSpPr/>
            <p:nvPr/>
          </p:nvSpPr>
          <p:spPr>
            <a:xfrm>
              <a:off x="3891550" y="3536875"/>
              <a:ext cx="105700" cy="38425"/>
            </a:xfrm>
            <a:custGeom>
              <a:avLst/>
              <a:gdLst/>
              <a:ahLst/>
              <a:cxnLst/>
              <a:rect l="l" t="t" r="r" b="b"/>
              <a:pathLst>
                <a:path w="4228" h="1537" extrusionOk="0">
                  <a:moveTo>
                    <a:pt x="0" y="0"/>
                  </a:moveTo>
                  <a:lnTo>
                    <a:pt x="0" y="322"/>
                  </a:lnTo>
                  <a:cubicBezTo>
                    <a:pt x="0" y="381"/>
                    <a:pt x="48" y="441"/>
                    <a:pt x="119" y="489"/>
                  </a:cubicBezTo>
                  <a:lnTo>
                    <a:pt x="1834" y="1465"/>
                  </a:lnTo>
                  <a:cubicBezTo>
                    <a:pt x="1911" y="1513"/>
                    <a:pt x="2015" y="1536"/>
                    <a:pt x="2120" y="1536"/>
                  </a:cubicBezTo>
                  <a:cubicBezTo>
                    <a:pt x="2224" y="1536"/>
                    <a:pt x="2328" y="1513"/>
                    <a:pt x="2405" y="1465"/>
                  </a:cubicBezTo>
                  <a:lnTo>
                    <a:pt x="4108" y="489"/>
                  </a:lnTo>
                  <a:cubicBezTo>
                    <a:pt x="4179" y="441"/>
                    <a:pt x="4227" y="381"/>
                    <a:pt x="4227" y="322"/>
                  </a:cubicBezTo>
                  <a:lnTo>
                    <a:pt x="4227" y="0"/>
                  </a:lnTo>
                  <a:cubicBezTo>
                    <a:pt x="4227" y="60"/>
                    <a:pt x="4179" y="120"/>
                    <a:pt x="4108" y="155"/>
                  </a:cubicBezTo>
                  <a:lnTo>
                    <a:pt x="2405" y="1143"/>
                  </a:lnTo>
                  <a:cubicBezTo>
                    <a:pt x="2328" y="1185"/>
                    <a:pt x="2224" y="1206"/>
                    <a:pt x="2120" y="1206"/>
                  </a:cubicBezTo>
                  <a:cubicBezTo>
                    <a:pt x="2015" y="1206"/>
                    <a:pt x="1911" y="1185"/>
                    <a:pt x="1834" y="1143"/>
                  </a:cubicBezTo>
                  <a:lnTo>
                    <a:pt x="119" y="155"/>
                  </a:lnTo>
                  <a:cubicBezTo>
                    <a:pt x="24" y="120"/>
                    <a:pt x="0" y="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792;p34"/>
            <p:cNvSpPr/>
            <p:nvPr/>
          </p:nvSpPr>
          <p:spPr>
            <a:xfrm>
              <a:off x="3891550" y="3536875"/>
              <a:ext cx="105700" cy="39025"/>
            </a:xfrm>
            <a:custGeom>
              <a:avLst/>
              <a:gdLst/>
              <a:ahLst/>
              <a:cxnLst/>
              <a:rect l="l" t="t" r="r" b="b"/>
              <a:pathLst>
                <a:path w="4228" h="1561" fill="none" extrusionOk="0">
                  <a:moveTo>
                    <a:pt x="119" y="155"/>
                  </a:moveTo>
                  <a:lnTo>
                    <a:pt x="1834" y="1143"/>
                  </a:lnTo>
                  <a:cubicBezTo>
                    <a:pt x="1989" y="1227"/>
                    <a:pt x="2251" y="1227"/>
                    <a:pt x="2405" y="1143"/>
                  </a:cubicBezTo>
                  <a:lnTo>
                    <a:pt x="4108" y="155"/>
                  </a:lnTo>
                  <a:cubicBezTo>
                    <a:pt x="4179" y="120"/>
                    <a:pt x="4227" y="60"/>
                    <a:pt x="4227" y="0"/>
                  </a:cubicBezTo>
                  <a:lnTo>
                    <a:pt x="4227" y="322"/>
                  </a:lnTo>
                  <a:cubicBezTo>
                    <a:pt x="4227" y="381"/>
                    <a:pt x="4179" y="441"/>
                    <a:pt x="4108" y="489"/>
                  </a:cubicBezTo>
                  <a:lnTo>
                    <a:pt x="2405" y="1465"/>
                  </a:lnTo>
                  <a:cubicBezTo>
                    <a:pt x="2251" y="1560"/>
                    <a:pt x="1989" y="1560"/>
                    <a:pt x="1834" y="1465"/>
                  </a:cubicBezTo>
                  <a:lnTo>
                    <a:pt x="119" y="489"/>
                  </a:lnTo>
                  <a:cubicBezTo>
                    <a:pt x="48" y="441"/>
                    <a:pt x="0" y="381"/>
                    <a:pt x="0" y="322"/>
                  </a:cubicBezTo>
                  <a:lnTo>
                    <a:pt x="0" y="0"/>
                  </a:lnTo>
                  <a:cubicBezTo>
                    <a:pt x="0" y="36"/>
                    <a:pt x="24" y="120"/>
                    <a:pt x="119" y="15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793;p34"/>
            <p:cNvSpPr/>
            <p:nvPr/>
          </p:nvSpPr>
          <p:spPr>
            <a:xfrm>
              <a:off x="3767725" y="3376150"/>
              <a:ext cx="88125" cy="38400"/>
            </a:xfrm>
            <a:custGeom>
              <a:avLst/>
              <a:gdLst/>
              <a:ahLst/>
              <a:cxnLst/>
              <a:rect l="l" t="t" r="r" b="b"/>
              <a:pathLst>
                <a:path w="3525" h="1536" extrusionOk="0">
                  <a:moveTo>
                    <a:pt x="0" y="0"/>
                  </a:moveTo>
                  <a:lnTo>
                    <a:pt x="0" y="322"/>
                  </a:lnTo>
                  <a:cubicBezTo>
                    <a:pt x="0" y="381"/>
                    <a:pt x="36" y="441"/>
                    <a:pt x="119" y="488"/>
                  </a:cubicBezTo>
                  <a:lnTo>
                    <a:pt x="1822" y="1465"/>
                  </a:lnTo>
                  <a:cubicBezTo>
                    <a:pt x="1905" y="1512"/>
                    <a:pt x="2010" y="1536"/>
                    <a:pt x="2114" y="1536"/>
                  </a:cubicBezTo>
                  <a:cubicBezTo>
                    <a:pt x="2218" y="1536"/>
                    <a:pt x="2322" y="1512"/>
                    <a:pt x="2405" y="1465"/>
                  </a:cubicBezTo>
                  <a:lnTo>
                    <a:pt x="3406" y="893"/>
                  </a:lnTo>
                  <a:cubicBezTo>
                    <a:pt x="3477" y="845"/>
                    <a:pt x="3525" y="786"/>
                    <a:pt x="3525" y="726"/>
                  </a:cubicBezTo>
                  <a:lnTo>
                    <a:pt x="3525" y="393"/>
                  </a:lnTo>
                  <a:cubicBezTo>
                    <a:pt x="3525" y="453"/>
                    <a:pt x="3477" y="512"/>
                    <a:pt x="3406" y="560"/>
                  </a:cubicBezTo>
                  <a:lnTo>
                    <a:pt x="2405" y="1143"/>
                  </a:lnTo>
                  <a:cubicBezTo>
                    <a:pt x="2322" y="1185"/>
                    <a:pt x="2218" y="1206"/>
                    <a:pt x="2114" y="1206"/>
                  </a:cubicBezTo>
                  <a:cubicBezTo>
                    <a:pt x="2010" y="1206"/>
                    <a:pt x="1905" y="1185"/>
                    <a:pt x="1822" y="1143"/>
                  </a:cubicBezTo>
                  <a:lnTo>
                    <a:pt x="119" y="155"/>
                  </a:lnTo>
                  <a:cubicBezTo>
                    <a:pt x="36" y="95"/>
                    <a:pt x="0" y="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794;p34"/>
            <p:cNvSpPr/>
            <p:nvPr/>
          </p:nvSpPr>
          <p:spPr>
            <a:xfrm>
              <a:off x="3767725" y="3376150"/>
              <a:ext cx="88125" cy="39000"/>
            </a:xfrm>
            <a:custGeom>
              <a:avLst/>
              <a:gdLst/>
              <a:ahLst/>
              <a:cxnLst/>
              <a:rect l="l" t="t" r="r" b="b"/>
              <a:pathLst>
                <a:path w="3525" h="1560" fill="none" extrusionOk="0">
                  <a:moveTo>
                    <a:pt x="119" y="155"/>
                  </a:moveTo>
                  <a:lnTo>
                    <a:pt x="1822" y="1143"/>
                  </a:lnTo>
                  <a:cubicBezTo>
                    <a:pt x="1989" y="1226"/>
                    <a:pt x="2239" y="1226"/>
                    <a:pt x="2405" y="1143"/>
                  </a:cubicBezTo>
                  <a:lnTo>
                    <a:pt x="3406" y="560"/>
                  </a:lnTo>
                  <a:cubicBezTo>
                    <a:pt x="3477" y="512"/>
                    <a:pt x="3525" y="453"/>
                    <a:pt x="3525" y="393"/>
                  </a:cubicBezTo>
                  <a:lnTo>
                    <a:pt x="3525" y="726"/>
                  </a:lnTo>
                  <a:cubicBezTo>
                    <a:pt x="3525" y="786"/>
                    <a:pt x="3477" y="845"/>
                    <a:pt x="3406" y="893"/>
                  </a:cubicBezTo>
                  <a:lnTo>
                    <a:pt x="2405" y="1465"/>
                  </a:lnTo>
                  <a:cubicBezTo>
                    <a:pt x="2239" y="1560"/>
                    <a:pt x="1989" y="1560"/>
                    <a:pt x="1822" y="1465"/>
                  </a:cubicBezTo>
                  <a:lnTo>
                    <a:pt x="119" y="488"/>
                  </a:lnTo>
                  <a:cubicBezTo>
                    <a:pt x="36" y="441"/>
                    <a:pt x="0" y="381"/>
                    <a:pt x="0" y="322"/>
                  </a:cubicBezTo>
                  <a:lnTo>
                    <a:pt x="0" y="0"/>
                  </a:lnTo>
                  <a:cubicBezTo>
                    <a:pt x="0" y="36"/>
                    <a:pt x="36" y="95"/>
                    <a:pt x="119" y="15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795;p34"/>
            <p:cNvSpPr/>
            <p:nvPr/>
          </p:nvSpPr>
          <p:spPr>
            <a:xfrm>
              <a:off x="3398925" y="3417225"/>
              <a:ext cx="105700" cy="38700"/>
            </a:xfrm>
            <a:custGeom>
              <a:avLst/>
              <a:gdLst/>
              <a:ahLst/>
              <a:cxnLst/>
              <a:rect l="l" t="t" r="r" b="b"/>
              <a:pathLst>
                <a:path w="4228" h="1548" extrusionOk="0">
                  <a:moveTo>
                    <a:pt x="0" y="0"/>
                  </a:moveTo>
                  <a:lnTo>
                    <a:pt x="0" y="334"/>
                  </a:lnTo>
                  <a:cubicBezTo>
                    <a:pt x="0" y="393"/>
                    <a:pt x="48" y="453"/>
                    <a:pt x="120" y="500"/>
                  </a:cubicBezTo>
                  <a:lnTo>
                    <a:pt x="1834" y="1477"/>
                  </a:lnTo>
                  <a:cubicBezTo>
                    <a:pt x="1911" y="1524"/>
                    <a:pt x="2016" y="1548"/>
                    <a:pt x="2120" y="1548"/>
                  </a:cubicBezTo>
                  <a:cubicBezTo>
                    <a:pt x="2224" y="1548"/>
                    <a:pt x="2328" y="1524"/>
                    <a:pt x="2406" y="1477"/>
                  </a:cubicBezTo>
                  <a:lnTo>
                    <a:pt x="4108" y="500"/>
                  </a:lnTo>
                  <a:cubicBezTo>
                    <a:pt x="4180" y="453"/>
                    <a:pt x="4227" y="393"/>
                    <a:pt x="4227" y="334"/>
                  </a:cubicBezTo>
                  <a:lnTo>
                    <a:pt x="4227" y="0"/>
                  </a:lnTo>
                  <a:cubicBezTo>
                    <a:pt x="4227" y="60"/>
                    <a:pt x="4180" y="119"/>
                    <a:pt x="4108" y="167"/>
                  </a:cubicBezTo>
                  <a:lnTo>
                    <a:pt x="2406" y="1155"/>
                  </a:lnTo>
                  <a:cubicBezTo>
                    <a:pt x="2334" y="1197"/>
                    <a:pt x="2230" y="1218"/>
                    <a:pt x="2124" y="1218"/>
                  </a:cubicBezTo>
                  <a:cubicBezTo>
                    <a:pt x="2019" y="1218"/>
                    <a:pt x="1911" y="1197"/>
                    <a:pt x="1834" y="1155"/>
                  </a:cubicBezTo>
                  <a:lnTo>
                    <a:pt x="120"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796;p34"/>
            <p:cNvSpPr/>
            <p:nvPr/>
          </p:nvSpPr>
          <p:spPr>
            <a:xfrm>
              <a:off x="3398925" y="3417225"/>
              <a:ext cx="105700" cy="39300"/>
            </a:xfrm>
            <a:custGeom>
              <a:avLst/>
              <a:gdLst/>
              <a:ahLst/>
              <a:cxnLst/>
              <a:rect l="l" t="t" r="r" b="b"/>
              <a:pathLst>
                <a:path w="4228" h="1572" fill="none" extrusionOk="0">
                  <a:moveTo>
                    <a:pt x="2406" y="1155"/>
                  </a:moveTo>
                  <a:lnTo>
                    <a:pt x="4108" y="167"/>
                  </a:lnTo>
                  <a:cubicBezTo>
                    <a:pt x="4180" y="119"/>
                    <a:pt x="4227" y="60"/>
                    <a:pt x="4227" y="0"/>
                  </a:cubicBezTo>
                  <a:lnTo>
                    <a:pt x="4227" y="334"/>
                  </a:lnTo>
                  <a:cubicBezTo>
                    <a:pt x="4227" y="393"/>
                    <a:pt x="4180" y="453"/>
                    <a:pt x="4108" y="500"/>
                  </a:cubicBezTo>
                  <a:lnTo>
                    <a:pt x="2406" y="1477"/>
                  </a:lnTo>
                  <a:cubicBezTo>
                    <a:pt x="2251" y="1572"/>
                    <a:pt x="1989" y="1572"/>
                    <a:pt x="1834" y="1477"/>
                  </a:cubicBezTo>
                  <a:lnTo>
                    <a:pt x="120" y="500"/>
                  </a:lnTo>
                  <a:cubicBezTo>
                    <a:pt x="48" y="453"/>
                    <a:pt x="0" y="393"/>
                    <a:pt x="0" y="334"/>
                  </a:cubicBezTo>
                  <a:lnTo>
                    <a:pt x="0" y="0"/>
                  </a:lnTo>
                  <a:cubicBezTo>
                    <a:pt x="0" y="60"/>
                    <a:pt x="48" y="119"/>
                    <a:pt x="120" y="167"/>
                  </a:cubicBezTo>
                  <a:lnTo>
                    <a:pt x="1834" y="1155"/>
                  </a:lnTo>
                  <a:cubicBezTo>
                    <a:pt x="1989" y="1238"/>
                    <a:pt x="2263" y="1238"/>
                    <a:pt x="2406" y="115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97;p34"/>
            <p:cNvSpPr/>
            <p:nvPr/>
          </p:nvSpPr>
          <p:spPr>
            <a:xfrm>
              <a:off x="3883800" y="3773225"/>
              <a:ext cx="105400" cy="38700"/>
            </a:xfrm>
            <a:custGeom>
              <a:avLst/>
              <a:gdLst/>
              <a:ahLst/>
              <a:cxnLst/>
              <a:rect l="l" t="t" r="r" b="b"/>
              <a:pathLst>
                <a:path w="4216" h="1548" extrusionOk="0">
                  <a:moveTo>
                    <a:pt x="1" y="0"/>
                  </a:moveTo>
                  <a:lnTo>
                    <a:pt x="1" y="333"/>
                  </a:lnTo>
                  <a:cubicBezTo>
                    <a:pt x="1" y="393"/>
                    <a:pt x="25" y="452"/>
                    <a:pt x="108" y="500"/>
                  </a:cubicBezTo>
                  <a:lnTo>
                    <a:pt x="1822" y="1476"/>
                  </a:lnTo>
                  <a:cubicBezTo>
                    <a:pt x="1906" y="1524"/>
                    <a:pt x="2010" y="1548"/>
                    <a:pt x="2114" y="1548"/>
                  </a:cubicBezTo>
                  <a:cubicBezTo>
                    <a:pt x="2218" y="1548"/>
                    <a:pt x="2322" y="1524"/>
                    <a:pt x="2406" y="1476"/>
                  </a:cubicBezTo>
                  <a:lnTo>
                    <a:pt x="4097" y="500"/>
                  </a:lnTo>
                  <a:cubicBezTo>
                    <a:pt x="4180" y="452"/>
                    <a:pt x="4216" y="393"/>
                    <a:pt x="4216" y="333"/>
                  </a:cubicBezTo>
                  <a:lnTo>
                    <a:pt x="4216" y="0"/>
                  </a:lnTo>
                  <a:cubicBezTo>
                    <a:pt x="4216" y="60"/>
                    <a:pt x="4180" y="131"/>
                    <a:pt x="4097" y="167"/>
                  </a:cubicBezTo>
                  <a:lnTo>
                    <a:pt x="2406" y="1155"/>
                  </a:lnTo>
                  <a:cubicBezTo>
                    <a:pt x="2322" y="1197"/>
                    <a:pt x="2218" y="1217"/>
                    <a:pt x="2114" y="1217"/>
                  </a:cubicBezTo>
                  <a:cubicBezTo>
                    <a:pt x="2010" y="1217"/>
                    <a:pt x="1906" y="1197"/>
                    <a:pt x="1822" y="1155"/>
                  </a:cubicBezTo>
                  <a:lnTo>
                    <a:pt x="108" y="167"/>
                  </a:lnTo>
                  <a:cubicBezTo>
                    <a:pt x="36"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98;p34"/>
            <p:cNvSpPr/>
            <p:nvPr/>
          </p:nvSpPr>
          <p:spPr>
            <a:xfrm>
              <a:off x="3883800" y="3773225"/>
              <a:ext cx="105400" cy="39300"/>
            </a:xfrm>
            <a:custGeom>
              <a:avLst/>
              <a:gdLst/>
              <a:ahLst/>
              <a:cxnLst/>
              <a:rect l="l" t="t" r="r" b="b"/>
              <a:pathLst>
                <a:path w="4216" h="1572" fill="none" extrusionOk="0">
                  <a:moveTo>
                    <a:pt x="1" y="333"/>
                  </a:moveTo>
                  <a:lnTo>
                    <a:pt x="1" y="0"/>
                  </a:lnTo>
                  <a:cubicBezTo>
                    <a:pt x="1" y="60"/>
                    <a:pt x="36" y="119"/>
                    <a:pt x="108" y="167"/>
                  </a:cubicBezTo>
                  <a:lnTo>
                    <a:pt x="1822" y="1155"/>
                  </a:lnTo>
                  <a:cubicBezTo>
                    <a:pt x="1989" y="1238"/>
                    <a:pt x="2239" y="1238"/>
                    <a:pt x="2406" y="1155"/>
                  </a:cubicBezTo>
                  <a:lnTo>
                    <a:pt x="4097" y="167"/>
                  </a:lnTo>
                  <a:cubicBezTo>
                    <a:pt x="4180" y="131"/>
                    <a:pt x="4216" y="60"/>
                    <a:pt x="4216" y="0"/>
                  </a:cubicBezTo>
                  <a:lnTo>
                    <a:pt x="4216" y="333"/>
                  </a:lnTo>
                  <a:cubicBezTo>
                    <a:pt x="4216" y="393"/>
                    <a:pt x="4180" y="452"/>
                    <a:pt x="4097" y="500"/>
                  </a:cubicBezTo>
                  <a:lnTo>
                    <a:pt x="2406" y="1476"/>
                  </a:lnTo>
                  <a:cubicBezTo>
                    <a:pt x="2239" y="1572"/>
                    <a:pt x="1989" y="1572"/>
                    <a:pt x="1822" y="1476"/>
                  </a:cubicBezTo>
                  <a:lnTo>
                    <a:pt x="108" y="500"/>
                  </a:lnTo>
                  <a:cubicBezTo>
                    <a:pt x="25" y="452"/>
                    <a:pt x="1" y="393"/>
                    <a:pt x="1" y="33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99;p34"/>
            <p:cNvSpPr/>
            <p:nvPr/>
          </p:nvSpPr>
          <p:spPr>
            <a:xfrm>
              <a:off x="3220925" y="3391025"/>
              <a:ext cx="172675" cy="77475"/>
            </a:xfrm>
            <a:custGeom>
              <a:avLst/>
              <a:gdLst/>
              <a:ahLst/>
              <a:cxnLst/>
              <a:rect l="l" t="t" r="r" b="b"/>
              <a:pathLst>
                <a:path w="6907" h="3099" extrusionOk="0">
                  <a:moveTo>
                    <a:pt x="1" y="0"/>
                  </a:moveTo>
                  <a:lnTo>
                    <a:pt x="1" y="322"/>
                  </a:lnTo>
                  <a:cubicBezTo>
                    <a:pt x="1" y="381"/>
                    <a:pt x="48" y="441"/>
                    <a:pt x="120" y="489"/>
                  </a:cubicBezTo>
                  <a:lnTo>
                    <a:pt x="4513" y="3037"/>
                  </a:lnTo>
                  <a:cubicBezTo>
                    <a:pt x="4596" y="3078"/>
                    <a:pt x="4701" y="3099"/>
                    <a:pt x="4805" y="3099"/>
                  </a:cubicBezTo>
                  <a:cubicBezTo>
                    <a:pt x="4909" y="3099"/>
                    <a:pt x="5013" y="3078"/>
                    <a:pt x="5096" y="3037"/>
                  </a:cubicBezTo>
                  <a:lnTo>
                    <a:pt x="6787" y="2048"/>
                  </a:lnTo>
                  <a:cubicBezTo>
                    <a:pt x="6870" y="2001"/>
                    <a:pt x="6906" y="1941"/>
                    <a:pt x="6906" y="1882"/>
                  </a:cubicBezTo>
                  <a:lnTo>
                    <a:pt x="6906" y="1560"/>
                  </a:lnTo>
                  <a:cubicBezTo>
                    <a:pt x="6906" y="1620"/>
                    <a:pt x="6870" y="1679"/>
                    <a:pt x="6787" y="1727"/>
                  </a:cubicBezTo>
                  <a:lnTo>
                    <a:pt x="5096" y="2703"/>
                  </a:lnTo>
                  <a:cubicBezTo>
                    <a:pt x="5013" y="2751"/>
                    <a:pt x="4909" y="2775"/>
                    <a:pt x="4805" y="2775"/>
                  </a:cubicBezTo>
                  <a:cubicBezTo>
                    <a:pt x="4701" y="2775"/>
                    <a:pt x="4596" y="2751"/>
                    <a:pt x="4513" y="2703"/>
                  </a:cubicBezTo>
                  <a:lnTo>
                    <a:pt x="120" y="155"/>
                  </a:lnTo>
                  <a:cubicBezTo>
                    <a:pt x="48" y="108"/>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800;p34"/>
            <p:cNvSpPr/>
            <p:nvPr/>
          </p:nvSpPr>
          <p:spPr>
            <a:xfrm>
              <a:off x="3220925" y="3391025"/>
              <a:ext cx="172675" cy="78000"/>
            </a:xfrm>
            <a:custGeom>
              <a:avLst/>
              <a:gdLst/>
              <a:ahLst/>
              <a:cxnLst/>
              <a:rect l="l" t="t" r="r" b="b"/>
              <a:pathLst>
                <a:path w="6907" h="3120" fill="none" extrusionOk="0">
                  <a:moveTo>
                    <a:pt x="1" y="322"/>
                  </a:moveTo>
                  <a:lnTo>
                    <a:pt x="1" y="0"/>
                  </a:lnTo>
                  <a:cubicBezTo>
                    <a:pt x="1" y="60"/>
                    <a:pt x="48" y="108"/>
                    <a:pt x="120" y="155"/>
                  </a:cubicBezTo>
                  <a:lnTo>
                    <a:pt x="4513" y="2703"/>
                  </a:lnTo>
                  <a:cubicBezTo>
                    <a:pt x="4680" y="2798"/>
                    <a:pt x="4930" y="2798"/>
                    <a:pt x="5096" y="2703"/>
                  </a:cubicBezTo>
                  <a:lnTo>
                    <a:pt x="6787" y="1727"/>
                  </a:lnTo>
                  <a:cubicBezTo>
                    <a:pt x="6870" y="1679"/>
                    <a:pt x="6906" y="1620"/>
                    <a:pt x="6906" y="1560"/>
                  </a:cubicBezTo>
                  <a:lnTo>
                    <a:pt x="6906" y="1882"/>
                  </a:lnTo>
                  <a:cubicBezTo>
                    <a:pt x="6906" y="1941"/>
                    <a:pt x="6870" y="2001"/>
                    <a:pt x="6787" y="2048"/>
                  </a:cubicBezTo>
                  <a:lnTo>
                    <a:pt x="5096" y="3037"/>
                  </a:lnTo>
                  <a:cubicBezTo>
                    <a:pt x="4930" y="3120"/>
                    <a:pt x="4680" y="3120"/>
                    <a:pt x="4513" y="3037"/>
                  </a:cubicBezTo>
                  <a:lnTo>
                    <a:pt x="120" y="489"/>
                  </a:lnTo>
                  <a:cubicBezTo>
                    <a:pt x="48" y="441"/>
                    <a:pt x="1" y="381"/>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801;p34"/>
            <p:cNvSpPr/>
            <p:nvPr/>
          </p:nvSpPr>
          <p:spPr>
            <a:xfrm>
              <a:off x="3223000" y="3468700"/>
              <a:ext cx="105400" cy="38500"/>
            </a:xfrm>
            <a:custGeom>
              <a:avLst/>
              <a:gdLst/>
              <a:ahLst/>
              <a:cxnLst/>
              <a:rect l="l" t="t" r="r" b="b"/>
              <a:pathLst>
                <a:path w="4216" h="1540" extrusionOk="0">
                  <a:moveTo>
                    <a:pt x="1" y="1"/>
                  </a:moveTo>
                  <a:lnTo>
                    <a:pt x="1" y="322"/>
                  </a:lnTo>
                  <a:cubicBezTo>
                    <a:pt x="1" y="382"/>
                    <a:pt x="37" y="441"/>
                    <a:pt x="120" y="489"/>
                  </a:cubicBezTo>
                  <a:lnTo>
                    <a:pt x="1811" y="1477"/>
                  </a:lnTo>
                  <a:cubicBezTo>
                    <a:pt x="1894" y="1519"/>
                    <a:pt x="1998" y="1540"/>
                    <a:pt x="2102" y="1540"/>
                  </a:cubicBezTo>
                  <a:cubicBezTo>
                    <a:pt x="2207" y="1540"/>
                    <a:pt x="2311" y="1519"/>
                    <a:pt x="2394" y="1477"/>
                  </a:cubicBezTo>
                  <a:lnTo>
                    <a:pt x="4085" y="489"/>
                  </a:lnTo>
                  <a:cubicBezTo>
                    <a:pt x="4180" y="441"/>
                    <a:pt x="4204" y="382"/>
                    <a:pt x="4216" y="322"/>
                  </a:cubicBezTo>
                  <a:lnTo>
                    <a:pt x="4216" y="1"/>
                  </a:lnTo>
                  <a:cubicBezTo>
                    <a:pt x="4216" y="60"/>
                    <a:pt x="4180" y="120"/>
                    <a:pt x="4109" y="168"/>
                  </a:cubicBezTo>
                  <a:lnTo>
                    <a:pt x="2406" y="1144"/>
                  </a:lnTo>
                  <a:cubicBezTo>
                    <a:pt x="2323" y="1192"/>
                    <a:pt x="2218" y="1215"/>
                    <a:pt x="2114" y="1215"/>
                  </a:cubicBezTo>
                  <a:cubicBezTo>
                    <a:pt x="2010" y="1215"/>
                    <a:pt x="1906" y="1192"/>
                    <a:pt x="1823" y="1144"/>
                  </a:cubicBezTo>
                  <a:lnTo>
                    <a:pt x="120" y="168"/>
                  </a:lnTo>
                  <a:cubicBezTo>
                    <a:pt x="37"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802;p34"/>
            <p:cNvSpPr/>
            <p:nvPr/>
          </p:nvSpPr>
          <p:spPr>
            <a:xfrm>
              <a:off x="3223000" y="3468700"/>
              <a:ext cx="105400" cy="39025"/>
            </a:xfrm>
            <a:custGeom>
              <a:avLst/>
              <a:gdLst/>
              <a:ahLst/>
              <a:cxnLst/>
              <a:rect l="l" t="t" r="r" b="b"/>
              <a:pathLst>
                <a:path w="4216" h="1561" fill="none" extrusionOk="0">
                  <a:moveTo>
                    <a:pt x="4085" y="489"/>
                  </a:moveTo>
                  <a:lnTo>
                    <a:pt x="2394" y="1477"/>
                  </a:lnTo>
                  <a:cubicBezTo>
                    <a:pt x="2227" y="1561"/>
                    <a:pt x="1977" y="1561"/>
                    <a:pt x="1811" y="1477"/>
                  </a:cubicBezTo>
                  <a:lnTo>
                    <a:pt x="120" y="489"/>
                  </a:lnTo>
                  <a:cubicBezTo>
                    <a:pt x="37" y="441"/>
                    <a:pt x="1" y="382"/>
                    <a:pt x="1" y="322"/>
                  </a:cubicBezTo>
                  <a:lnTo>
                    <a:pt x="1" y="1"/>
                  </a:lnTo>
                  <a:cubicBezTo>
                    <a:pt x="1" y="60"/>
                    <a:pt x="37" y="120"/>
                    <a:pt x="120" y="168"/>
                  </a:cubicBezTo>
                  <a:lnTo>
                    <a:pt x="1823" y="1144"/>
                  </a:lnTo>
                  <a:cubicBezTo>
                    <a:pt x="1989" y="1239"/>
                    <a:pt x="2239" y="1239"/>
                    <a:pt x="2406" y="1144"/>
                  </a:cubicBezTo>
                  <a:lnTo>
                    <a:pt x="4109" y="168"/>
                  </a:lnTo>
                  <a:cubicBezTo>
                    <a:pt x="4180" y="120"/>
                    <a:pt x="4216" y="60"/>
                    <a:pt x="4216" y="1"/>
                  </a:cubicBezTo>
                  <a:lnTo>
                    <a:pt x="4216" y="322"/>
                  </a:lnTo>
                  <a:cubicBezTo>
                    <a:pt x="4204" y="382"/>
                    <a:pt x="4180" y="441"/>
                    <a:pt x="4085" y="48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803;p34"/>
            <p:cNvSpPr/>
            <p:nvPr/>
          </p:nvSpPr>
          <p:spPr>
            <a:xfrm>
              <a:off x="3287900" y="3506225"/>
              <a:ext cx="105700" cy="38475"/>
            </a:xfrm>
            <a:custGeom>
              <a:avLst/>
              <a:gdLst/>
              <a:ahLst/>
              <a:cxnLst/>
              <a:rect l="l" t="t" r="r" b="b"/>
              <a:pathLst>
                <a:path w="4228" h="1539" extrusionOk="0">
                  <a:moveTo>
                    <a:pt x="0" y="0"/>
                  </a:moveTo>
                  <a:lnTo>
                    <a:pt x="0" y="333"/>
                  </a:lnTo>
                  <a:cubicBezTo>
                    <a:pt x="0" y="393"/>
                    <a:pt x="48" y="453"/>
                    <a:pt x="120" y="488"/>
                  </a:cubicBezTo>
                  <a:lnTo>
                    <a:pt x="1834" y="1476"/>
                  </a:lnTo>
                  <a:cubicBezTo>
                    <a:pt x="1917" y="1518"/>
                    <a:pt x="2022" y="1539"/>
                    <a:pt x="2126" y="1539"/>
                  </a:cubicBezTo>
                  <a:cubicBezTo>
                    <a:pt x="2230" y="1539"/>
                    <a:pt x="2334" y="1518"/>
                    <a:pt x="2417" y="1476"/>
                  </a:cubicBezTo>
                  <a:lnTo>
                    <a:pt x="4108" y="488"/>
                  </a:lnTo>
                  <a:cubicBezTo>
                    <a:pt x="4191" y="453"/>
                    <a:pt x="4227" y="393"/>
                    <a:pt x="4227" y="333"/>
                  </a:cubicBezTo>
                  <a:lnTo>
                    <a:pt x="4227" y="0"/>
                  </a:lnTo>
                  <a:cubicBezTo>
                    <a:pt x="4227" y="60"/>
                    <a:pt x="4191" y="119"/>
                    <a:pt x="4108" y="167"/>
                  </a:cubicBezTo>
                  <a:lnTo>
                    <a:pt x="2417" y="1143"/>
                  </a:lnTo>
                  <a:cubicBezTo>
                    <a:pt x="2334" y="1191"/>
                    <a:pt x="2230" y="1215"/>
                    <a:pt x="2126" y="1215"/>
                  </a:cubicBezTo>
                  <a:cubicBezTo>
                    <a:pt x="2022" y="1215"/>
                    <a:pt x="1917" y="1191"/>
                    <a:pt x="1834" y="1143"/>
                  </a:cubicBezTo>
                  <a:lnTo>
                    <a:pt x="120"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804;p34"/>
            <p:cNvSpPr/>
            <p:nvPr/>
          </p:nvSpPr>
          <p:spPr>
            <a:xfrm>
              <a:off x="3287900" y="3506225"/>
              <a:ext cx="105700" cy="39000"/>
            </a:xfrm>
            <a:custGeom>
              <a:avLst/>
              <a:gdLst/>
              <a:ahLst/>
              <a:cxnLst/>
              <a:rect l="l" t="t" r="r" b="b"/>
              <a:pathLst>
                <a:path w="4228" h="1560" fill="none" extrusionOk="0">
                  <a:moveTo>
                    <a:pt x="4108" y="488"/>
                  </a:moveTo>
                  <a:lnTo>
                    <a:pt x="2417" y="1476"/>
                  </a:lnTo>
                  <a:cubicBezTo>
                    <a:pt x="2251" y="1560"/>
                    <a:pt x="2001" y="1560"/>
                    <a:pt x="1834" y="1476"/>
                  </a:cubicBezTo>
                  <a:lnTo>
                    <a:pt x="120" y="488"/>
                  </a:lnTo>
                  <a:cubicBezTo>
                    <a:pt x="48" y="453"/>
                    <a:pt x="0" y="393"/>
                    <a:pt x="0" y="333"/>
                  </a:cubicBezTo>
                  <a:lnTo>
                    <a:pt x="0" y="0"/>
                  </a:lnTo>
                  <a:cubicBezTo>
                    <a:pt x="0" y="60"/>
                    <a:pt x="48" y="119"/>
                    <a:pt x="120" y="167"/>
                  </a:cubicBezTo>
                  <a:lnTo>
                    <a:pt x="1834" y="1143"/>
                  </a:lnTo>
                  <a:cubicBezTo>
                    <a:pt x="2001" y="1238"/>
                    <a:pt x="2251" y="1238"/>
                    <a:pt x="2417" y="1143"/>
                  </a:cubicBezTo>
                  <a:lnTo>
                    <a:pt x="4108" y="167"/>
                  </a:lnTo>
                  <a:cubicBezTo>
                    <a:pt x="4191" y="119"/>
                    <a:pt x="4227" y="60"/>
                    <a:pt x="4227" y="0"/>
                  </a:cubicBezTo>
                  <a:lnTo>
                    <a:pt x="4227" y="333"/>
                  </a:lnTo>
                  <a:cubicBezTo>
                    <a:pt x="4227" y="393"/>
                    <a:pt x="4191" y="453"/>
                    <a:pt x="4108" y="48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805;p34"/>
            <p:cNvSpPr/>
            <p:nvPr/>
          </p:nvSpPr>
          <p:spPr>
            <a:xfrm>
              <a:off x="3560850" y="3345475"/>
              <a:ext cx="105400" cy="38500"/>
            </a:xfrm>
            <a:custGeom>
              <a:avLst/>
              <a:gdLst/>
              <a:ahLst/>
              <a:cxnLst/>
              <a:rect l="l" t="t" r="r" b="b"/>
              <a:pathLst>
                <a:path w="4216" h="1540" extrusionOk="0">
                  <a:moveTo>
                    <a:pt x="0" y="1"/>
                  </a:moveTo>
                  <a:lnTo>
                    <a:pt x="0" y="334"/>
                  </a:lnTo>
                  <a:cubicBezTo>
                    <a:pt x="0" y="394"/>
                    <a:pt x="36" y="453"/>
                    <a:pt x="120" y="489"/>
                  </a:cubicBezTo>
                  <a:lnTo>
                    <a:pt x="1822" y="1477"/>
                  </a:lnTo>
                  <a:cubicBezTo>
                    <a:pt x="1905" y="1519"/>
                    <a:pt x="2010" y="1540"/>
                    <a:pt x="2114" y="1540"/>
                  </a:cubicBezTo>
                  <a:cubicBezTo>
                    <a:pt x="2218" y="1540"/>
                    <a:pt x="2322" y="1519"/>
                    <a:pt x="2406" y="1477"/>
                  </a:cubicBezTo>
                  <a:lnTo>
                    <a:pt x="4096" y="489"/>
                  </a:lnTo>
                  <a:cubicBezTo>
                    <a:pt x="4180" y="453"/>
                    <a:pt x="4215" y="394"/>
                    <a:pt x="4215" y="334"/>
                  </a:cubicBezTo>
                  <a:lnTo>
                    <a:pt x="4215" y="1"/>
                  </a:lnTo>
                  <a:cubicBezTo>
                    <a:pt x="4215" y="60"/>
                    <a:pt x="4180" y="120"/>
                    <a:pt x="4096" y="167"/>
                  </a:cubicBezTo>
                  <a:lnTo>
                    <a:pt x="2406" y="1144"/>
                  </a:lnTo>
                  <a:cubicBezTo>
                    <a:pt x="2322" y="1191"/>
                    <a:pt x="2218" y="1215"/>
                    <a:pt x="2114" y="1215"/>
                  </a:cubicBezTo>
                  <a:cubicBezTo>
                    <a:pt x="2010" y="1215"/>
                    <a:pt x="1905" y="1191"/>
                    <a:pt x="1822" y="1144"/>
                  </a:cubicBezTo>
                  <a:lnTo>
                    <a:pt x="120" y="167"/>
                  </a:lnTo>
                  <a:cubicBezTo>
                    <a:pt x="24"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806;p34"/>
            <p:cNvSpPr/>
            <p:nvPr/>
          </p:nvSpPr>
          <p:spPr>
            <a:xfrm>
              <a:off x="3560850" y="3345475"/>
              <a:ext cx="105400" cy="39025"/>
            </a:xfrm>
            <a:custGeom>
              <a:avLst/>
              <a:gdLst/>
              <a:ahLst/>
              <a:cxnLst/>
              <a:rect l="l" t="t" r="r" b="b"/>
              <a:pathLst>
                <a:path w="4216" h="1561" fill="none" extrusionOk="0">
                  <a:moveTo>
                    <a:pt x="120" y="167"/>
                  </a:moveTo>
                  <a:lnTo>
                    <a:pt x="1822" y="1144"/>
                  </a:lnTo>
                  <a:cubicBezTo>
                    <a:pt x="1989" y="1239"/>
                    <a:pt x="2239" y="1239"/>
                    <a:pt x="2406" y="1144"/>
                  </a:cubicBezTo>
                  <a:lnTo>
                    <a:pt x="4096" y="167"/>
                  </a:lnTo>
                  <a:cubicBezTo>
                    <a:pt x="4180" y="120"/>
                    <a:pt x="4215" y="60"/>
                    <a:pt x="4215" y="1"/>
                  </a:cubicBezTo>
                  <a:lnTo>
                    <a:pt x="4215" y="334"/>
                  </a:lnTo>
                  <a:cubicBezTo>
                    <a:pt x="4215" y="394"/>
                    <a:pt x="4180" y="453"/>
                    <a:pt x="4096" y="489"/>
                  </a:cubicBezTo>
                  <a:lnTo>
                    <a:pt x="2406" y="1477"/>
                  </a:lnTo>
                  <a:cubicBezTo>
                    <a:pt x="2239" y="1560"/>
                    <a:pt x="1989" y="1560"/>
                    <a:pt x="1822" y="1477"/>
                  </a:cubicBezTo>
                  <a:lnTo>
                    <a:pt x="120" y="489"/>
                  </a:lnTo>
                  <a:cubicBezTo>
                    <a:pt x="36" y="453"/>
                    <a:pt x="0" y="394"/>
                    <a:pt x="0" y="334"/>
                  </a:cubicBezTo>
                  <a:lnTo>
                    <a:pt x="0" y="1"/>
                  </a:lnTo>
                  <a:cubicBezTo>
                    <a:pt x="0" y="60"/>
                    <a:pt x="24" y="120"/>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7;p34"/>
            <p:cNvSpPr/>
            <p:nvPr/>
          </p:nvSpPr>
          <p:spPr>
            <a:xfrm>
              <a:off x="3596575" y="3448475"/>
              <a:ext cx="105675" cy="38725"/>
            </a:xfrm>
            <a:custGeom>
              <a:avLst/>
              <a:gdLst/>
              <a:ahLst/>
              <a:cxnLst/>
              <a:rect l="l" t="t" r="r" b="b"/>
              <a:pathLst>
                <a:path w="4227" h="1549" extrusionOk="0">
                  <a:moveTo>
                    <a:pt x="0" y="0"/>
                  </a:moveTo>
                  <a:lnTo>
                    <a:pt x="0" y="334"/>
                  </a:lnTo>
                  <a:cubicBezTo>
                    <a:pt x="0" y="393"/>
                    <a:pt x="36" y="453"/>
                    <a:pt x="119" y="500"/>
                  </a:cubicBezTo>
                  <a:lnTo>
                    <a:pt x="1822" y="1477"/>
                  </a:lnTo>
                  <a:cubicBezTo>
                    <a:pt x="1905" y="1524"/>
                    <a:pt x="2009" y="1548"/>
                    <a:pt x="2114" y="1548"/>
                  </a:cubicBezTo>
                  <a:cubicBezTo>
                    <a:pt x="2218" y="1548"/>
                    <a:pt x="2322" y="1524"/>
                    <a:pt x="2405" y="1477"/>
                  </a:cubicBezTo>
                  <a:lnTo>
                    <a:pt x="4108" y="500"/>
                  </a:lnTo>
                  <a:cubicBezTo>
                    <a:pt x="4179" y="453"/>
                    <a:pt x="4227" y="393"/>
                    <a:pt x="4227" y="334"/>
                  </a:cubicBezTo>
                  <a:lnTo>
                    <a:pt x="4227" y="0"/>
                  </a:lnTo>
                  <a:cubicBezTo>
                    <a:pt x="4227" y="60"/>
                    <a:pt x="4179" y="119"/>
                    <a:pt x="4108" y="167"/>
                  </a:cubicBezTo>
                  <a:lnTo>
                    <a:pt x="2405" y="1155"/>
                  </a:lnTo>
                  <a:cubicBezTo>
                    <a:pt x="2322" y="1197"/>
                    <a:pt x="2218" y="1218"/>
                    <a:pt x="2114" y="1218"/>
                  </a:cubicBezTo>
                  <a:cubicBezTo>
                    <a:pt x="2009" y="1218"/>
                    <a:pt x="1905" y="1197"/>
                    <a:pt x="1822" y="1155"/>
                  </a:cubicBezTo>
                  <a:lnTo>
                    <a:pt x="119" y="167"/>
                  </a:lnTo>
                  <a:cubicBezTo>
                    <a:pt x="36"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08;p34"/>
            <p:cNvSpPr/>
            <p:nvPr/>
          </p:nvSpPr>
          <p:spPr>
            <a:xfrm>
              <a:off x="3596575" y="3448475"/>
              <a:ext cx="105675" cy="39300"/>
            </a:xfrm>
            <a:custGeom>
              <a:avLst/>
              <a:gdLst/>
              <a:ahLst/>
              <a:cxnLst/>
              <a:rect l="l" t="t" r="r" b="b"/>
              <a:pathLst>
                <a:path w="4227" h="1572" fill="none" extrusionOk="0">
                  <a:moveTo>
                    <a:pt x="4227" y="0"/>
                  </a:moveTo>
                  <a:lnTo>
                    <a:pt x="4227" y="334"/>
                  </a:lnTo>
                  <a:cubicBezTo>
                    <a:pt x="4227" y="393"/>
                    <a:pt x="4179" y="453"/>
                    <a:pt x="4108" y="500"/>
                  </a:cubicBezTo>
                  <a:lnTo>
                    <a:pt x="2405" y="1477"/>
                  </a:lnTo>
                  <a:cubicBezTo>
                    <a:pt x="2239" y="1572"/>
                    <a:pt x="1989" y="1572"/>
                    <a:pt x="1822" y="1477"/>
                  </a:cubicBezTo>
                  <a:lnTo>
                    <a:pt x="119" y="500"/>
                  </a:lnTo>
                  <a:cubicBezTo>
                    <a:pt x="36" y="453"/>
                    <a:pt x="0" y="393"/>
                    <a:pt x="0" y="334"/>
                  </a:cubicBezTo>
                  <a:lnTo>
                    <a:pt x="0" y="0"/>
                  </a:lnTo>
                  <a:cubicBezTo>
                    <a:pt x="0" y="60"/>
                    <a:pt x="36" y="119"/>
                    <a:pt x="119" y="167"/>
                  </a:cubicBezTo>
                  <a:lnTo>
                    <a:pt x="1822" y="1155"/>
                  </a:lnTo>
                  <a:cubicBezTo>
                    <a:pt x="1989" y="1239"/>
                    <a:pt x="2239" y="1239"/>
                    <a:pt x="2405" y="1155"/>
                  </a:cubicBezTo>
                  <a:lnTo>
                    <a:pt x="4108" y="167"/>
                  </a:lnTo>
                  <a:cubicBezTo>
                    <a:pt x="4179"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09;p34"/>
            <p:cNvSpPr/>
            <p:nvPr/>
          </p:nvSpPr>
          <p:spPr>
            <a:xfrm>
              <a:off x="3353975" y="3544625"/>
              <a:ext cx="567650" cy="305175"/>
            </a:xfrm>
            <a:custGeom>
              <a:avLst/>
              <a:gdLst/>
              <a:ahLst/>
              <a:cxnLst/>
              <a:rect l="l" t="t" r="r" b="b"/>
              <a:pathLst>
                <a:path w="22706" h="12207" extrusionOk="0">
                  <a:moveTo>
                    <a:pt x="1" y="0"/>
                  </a:moveTo>
                  <a:lnTo>
                    <a:pt x="1" y="321"/>
                  </a:lnTo>
                  <a:cubicBezTo>
                    <a:pt x="1" y="381"/>
                    <a:pt x="36" y="441"/>
                    <a:pt x="120" y="488"/>
                  </a:cubicBezTo>
                  <a:lnTo>
                    <a:pt x="20313" y="12144"/>
                  </a:lnTo>
                  <a:cubicBezTo>
                    <a:pt x="20396" y="12186"/>
                    <a:pt x="20500" y="12207"/>
                    <a:pt x="20604" y="12207"/>
                  </a:cubicBezTo>
                  <a:cubicBezTo>
                    <a:pt x="20709" y="12207"/>
                    <a:pt x="20813" y="12186"/>
                    <a:pt x="20896" y="12144"/>
                  </a:cubicBezTo>
                  <a:lnTo>
                    <a:pt x="22587" y="11156"/>
                  </a:lnTo>
                  <a:cubicBezTo>
                    <a:pt x="22658" y="11120"/>
                    <a:pt x="22706" y="11061"/>
                    <a:pt x="22706" y="11001"/>
                  </a:cubicBezTo>
                  <a:lnTo>
                    <a:pt x="22706" y="10668"/>
                  </a:lnTo>
                  <a:cubicBezTo>
                    <a:pt x="22706" y="10728"/>
                    <a:pt x="22658" y="10787"/>
                    <a:pt x="22587" y="10835"/>
                  </a:cubicBezTo>
                  <a:lnTo>
                    <a:pt x="20896" y="11811"/>
                  </a:lnTo>
                  <a:cubicBezTo>
                    <a:pt x="20813" y="11859"/>
                    <a:pt x="20709" y="11882"/>
                    <a:pt x="20604" y="11882"/>
                  </a:cubicBezTo>
                  <a:cubicBezTo>
                    <a:pt x="20500" y="11882"/>
                    <a:pt x="20396" y="11859"/>
                    <a:pt x="20313" y="11811"/>
                  </a:cubicBezTo>
                  <a:lnTo>
                    <a:pt x="120" y="167"/>
                  </a:lnTo>
                  <a:cubicBezTo>
                    <a:pt x="36"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10;p34"/>
            <p:cNvSpPr/>
            <p:nvPr/>
          </p:nvSpPr>
          <p:spPr>
            <a:xfrm>
              <a:off x="3353975" y="3544625"/>
              <a:ext cx="567650" cy="305700"/>
            </a:xfrm>
            <a:custGeom>
              <a:avLst/>
              <a:gdLst/>
              <a:ahLst/>
              <a:cxnLst/>
              <a:rect l="l" t="t" r="r" b="b"/>
              <a:pathLst>
                <a:path w="22706" h="12228" fill="none" extrusionOk="0">
                  <a:moveTo>
                    <a:pt x="22587" y="11156"/>
                  </a:moveTo>
                  <a:lnTo>
                    <a:pt x="20896" y="12144"/>
                  </a:lnTo>
                  <a:cubicBezTo>
                    <a:pt x="20729" y="12228"/>
                    <a:pt x="20479" y="12228"/>
                    <a:pt x="20313" y="12144"/>
                  </a:cubicBezTo>
                  <a:lnTo>
                    <a:pt x="120" y="488"/>
                  </a:lnTo>
                  <a:cubicBezTo>
                    <a:pt x="36" y="441"/>
                    <a:pt x="1" y="381"/>
                    <a:pt x="1" y="321"/>
                  </a:cubicBezTo>
                  <a:lnTo>
                    <a:pt x="1" y="0"/>
                  </a:lnTo>
                  <a:cubicBezTo>
                    <a:pt x="1" y="60"/>
                    <a:pt x="36" y="119"/>
                    <a:pt x="120" y="167"/>
                  </a:cubicBezTo>
                  <a:lnTo>
                    <a:pt x="20313" y="11811"/>
                  </a:lnTo>
                  <a:cubicBezTo>
                    <a:pt x="20479" y="11906"/>
                    <a:pt x="20729" y="11906"/>
                    <a:pt x="20896" y="11811"/>
                  </a:cubicBezTo>
                  <a:lnTo>
                    <a:pt x="22587" y="10835"/>
                  </a:lnTo>
                  <a:cubicBezTo>
                    <a:pt x="22658" y="10787"/>
                    <a:pt x="22706" y="10728"/>
                    <a:pt x="22706" y="10668"/>
                  </a:cubicBezTo>
                  <a:lnTo>
                    <a:pt x="22706" y="11001"/>
                  </a:lnTo>
                  <a:cubicBezTo>
                    <a:pt x="22706" y="11061"/>
                    <a:pt x="22658" y="11120"/>
                    <a:pt x="22587" y="1115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11;p34"/>
            <p:cNvSpPr/>
            <p:nvPr/>
          </p:nvSpPr>
          <p:spPr>
            <a:xfrm>
              <a:off x="3863875" y="3685100"/>
              <a:ext cx="105675" cy="38725"/>
            </a:xfrm>
            <a:custGeom>
              <a:avLst/>
              <a:gdLst/>
              <a:ahLst/>
              <a:cxnLst/>
              <a:rect l="l" t="t" r="r" b="b"/>
              <a:pathLst>
                <a:path w="4227" h="1549" extrusionOk="0">
                  <a:moveTo>
                    <a:pt x="0" y="1"/>
                  </a:moveTo>
                  <a:lnTo>
                    <a:pt x="0" y="334"/>
                  </a:lnTo>
                  <a:cubicBezTo>
                    <a:pt x="0" y="406"/>
                    <a:pt x="48" y="465"/>
                    <a:pt x="119" y="501"/>
                  </a:cubicBezTo>
                  <a:lnTo>
                    <a:pt x="1834" y="1477"/>
                  </a:lnTo>
                  <a:cubicBezTo>
                    <a:pt x="1917" y="1525"/>
                    <a:pt x="2021" y="1549"/>
                    <a:pt x="2125" y="1549"/>
                  </a:cubicBezTo>
                  <a:cubicBezTo>
                    <a:pt x="2229" y="1549"/>
                    <a:pt x="2334" y="1525"/>
                    <a:pt x="2417" y="1477"/>
                  </a:cubicBezTo>
                  <a:lnTo>
                    <a:pt x="4108" y="501"/>
                  </a:lnTo>
                  <a:cubicBezTo>
                    <a:pt x="4179" y="453"/>
                    <a:pt x="4227" y="394"/>
                    <a:pt x="4227" y="334"/>
                  </a:cubicBezTo>
                  <a:lnTo>
                    <a:pt x="4227" y="1"/>
                  </a:lnTo>
                  <a:cubicBezTo>
                    <a:pt x="4227" y="60"/>
                    <a:pt x="4179" y="120"/>
                    <a:pt x="4108" y="167"/>
                  </a:cubicBezTo>
                  <a:lnTo>
                    <a:pt x="2417" y="1156"/>
                  </a:lnTo>
                  <a:cubicBezTo>
                    <a:pt x="2334" y="1197"/>
                    <a:pt x="2229" y="1218"/>
                    <a:pt x="2125" y="1218"/>
                  </a:cubicBezTo>
                  <a:cubicBezTo>
                    <a:pt x="2021" y="1218"/>
                    <a:pt x="1917" y="1197"/>
                    <a:pt x="1834" y="1156"/>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12;p34"/>
            <p:cNvSpPr/>
            <p:nvPr/>
          </p:nvSpPr>
          <p:spPr>
            <a:xfrm>
              <a:off x="3863875" y="3685100"/>
              <a:ext cx="105675" cy="39325"/>
            </a:xfrm>
            <a:custGeom>
              <a:avLst/>
              <a:gdLst/>
              <a:ahLst/>
              <a:cxnLst/>
              <a:rect l="l" t="t" r="r" b="b"/>
              <a:pathLst>
                <a:path w="4227" h="1573" fill="none" extrusionOk="0">
                  <a:moveTo>
                    <a:pt x="0" y="334"/>
                  </a:moveTo>
                  <a:lnTo>
                    <a:pt x="0" y="1"/>
                  </a:lnTo>
                  <a:cubicBezTo>
                    <a:pt x="0" y="60"/>
                    <a:pt x="48" y="120"/>
                    <a:pt x="119" y="167"/>
                  </a:cubicBezTo>
                  <a:lnTo>
                    <a:pt x="1834" y="1156"/>
                  </a:lnTo>
                  <a:cubicBezTo>
                    <a:pt x="2000" y="1239"/>
                    <a:pt x="2250" y="1239"/>
                    <a:pt x="2417" y="1156"/>
                  </a:cubicBezTo>
                  <a:lnTo>
                    <a:pt x="4108" y="167"/>
                  </a:lnTo>
                  <a:cubicBezTo>
                    <a:pt x="4179" y="120"/>
                    <a:pt x="4227" y="60"/>
                    <a:pt x="4227" y="1"/>
                  </a:cubicBezTo>
                  <a:lnTo>
                    <a:pt x="4227" y="334"/>
                  </a:lnTo>
                  <a:cubicBezTo>
                    <a:pt x="4227" y="394"/>
                    <a:pt x="4179" y="453"/>
                    <a:pt x="4108" y="501"/>
                  </a:cubicBezTo>
                  <a:lnTo>
                    <a:pt x="2417" y="1477"/>
                  </a:lnTo>
                  <a:cubicBezTo>
                    <a:pt x="2250" y="1572"/>
                    <a:pt x="2000" y="1572"/>
                    <a:pt x="1834" y="1477"/>
                  </a:cubicBezTo>
                  <a:lnTo>
                    <a:pt x="119" y="501"/>
                  </a:lnTo>
                  <a:cubicBezTo>
                    <a:pt x="48" y="465"/>
                    <a:pt x="0" y="406"/>
                    <a:pt x="0"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13;p34"/>
            <p:cNvSpPr/>
            <p:nvPr/>
          </p:nvSpPr>
          <p:spPr>
            <a:xfrm>
              <a:off x="3929050" y="3723200"/>
              <a:ext cx="105700" cy="38500"/>
            </a:xfrm>
            <a:custGeom>
              <a:avLst/>
              <a:gdLst/>
              <a:ahLst/>
              <a:cxnLst/>
              <a:rect l="l" t="t" r="r" b="b"/>
              <a:pathLst>
                <a:path w="4228" h="1540" extrusionOk="0">
                  <a:moveTo>
                    <a:pt x="1" y="1"/>
                  </a:moveTo>
                  <a:lnTo>
                    <a:pt x="1" y="322"/>
                  </a:lnTo>
                  <a:cubicBezTo>
                    <a:pt x="1" y="382"/>
                    <a:pt x="48" y="441"/>
                    <a:pt x="120" y="489"/>
                  </a:cubicBezTo>
                  <a:lnTo>
                    <a:pt x="1834" y="1477"/>
                  </a:lnTo>
                  <a:cubicBezTo>
                    <a:pt x="1917" y="1519"/>
                    <a:pt x="2022" y="1540"/>
                    <a:pt x="2126" y="1540"/>
                  </a:cubicBezTo>
                  <a:cubicBezTo>
                    <a:pt x="2230" y="1540"/>
                    <a:pt x="2334" y="1519"/>
                    <a:pt x="2417" y="1477"/>
                  </a:cubicBezTo>
                  <a:lnTo>
                    <a:pt x="4108" y="489"/>
                  </a:lnTo>
                  <a:cubicBezTo>
                    <a:pt x="4180" y="441"/>
                    <a:pt x="4227" y="382"/>
                    <a:pt x="4227" y="322"/>
                  </a:cubicBezTo>
                  <a:lnTo>
                    <a:pt x="4227" y="1"/>
                  </a:lnTo>
                  <a:cubicBezTo>
                    <a:pt x="4227" y="60"/>
                    <a:pt x="4180" y="120"/>
                    <a:pt x="4108" y="167"/>
                  </a:cubicBezTo>
                  <a:lnTo>
                    <a:pt x="2417" y="1144"/>
                  </a:lnTo>
                  <a:cubicBezTo>
                    <a:pt x="2334" y="1191"/>
                    <a:pt x="2230" y="1215"/>
                    <a:pt x="2126" y="1215"/>
                  </a:cubicBezTo>
                  <a:cubicBezTo>
                    <a:pt x="2022" y="1215"/>
                    <a:pt x="1917" y="1191"/>
                    <a:pt x="1834" y="1144"/>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14;p34"/>
            <p:cNvSpPr/>
            <p:nvPr/>
          </p:nvSpPr>
          <p:spPr>
            <a:xfrm>
              <a:off x="3929050" y="3723200"/>
              <a:ext cx="105700" cy="39025"/>
            </a:xfrm>
            <a:custGeom>
              <a:avLst/>
              <a:gdLst/>
              <a:ahLst/>
              <a:cxnLst/>
              <a:rect l="l" t="t" r="r" b="b"/>
              <a:pathLst>
                <a:path w="4228" h="1561" fill="none" extrusionOk="0">
                  <a:moveTo>
                    <a:pt x="1" y="322"/>
                  </a:moveTo>
                  <a:lnTo>
                    <a:pt x="1" y="1"/>
                  </a:lnTo>
                  <a:cubicBezTo>
                    <a:pt x="1" y="60"/>
                    <a:pt x="48" y="120"/>
                    <a:pt x="120" y="167"/>
                  </a:cubicBezTo>
                  <a:lnTo>
                    <a:pt x="1834" y="1144"/>
                  </a:lnTo>
                  <a:cubicBezTo>
                    <a:pt x="2001" y="1239"/>
                    <a:pt x="2251" y="1239"/>
                    <a:pt x="2417" y="1144"/>
                  </a:cubicBezTo>
                  <a:lnTo>
                    <a:pt x="4108" y="167"/>
                  </a:lnTo>
                  <a:cubicBezTo>
                    <a:pt x="4180" y="120"/>
                    <a:pt x="4227" y="60"/>
                    <a:pt x="4227" y="1"/>
                  </a:cubicBezTo>
                  <a:lnTo>
                    <a:pt x="4227" y="322"/>
                  </a:lnTo>
                  <a:cubicBezTo>
                    <a:pt x="4227" y="382"/>
                    <a:pt x="4180" y="441"/>
                    <a:pt x="4108" y="489"/>
                  </a:cubicBezTo>
                  <a:lnTo>
                    <a:pt x="2417" y="1477"/>
                  </a:lnTo>
                  <a:cubicBezTo>
                    <a:pt x="2251" y="1560"/>
                    <a:pt x="2001" y="1560"/>
                    <a:pt x="1834" y="1477"/>
                  </a:cubicBezTo>
                  <a:lnTo>
                    <a:pt x="120" y="489"/>
                  </a:lnTo>
                  <a:cubicBezTo>
                    <a:pt x="48" y="441"/>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15;p34"/>
            <p:cNvSpPr/>
            <p:nvPr/>
          </p:nvSpPr>
          <p:spPr>
            <a:xfrm>
              <a:off x="3955250" y="3484200"/>
              <a:ext cx="88125" cy="38700"/>
            </a:xfrm>
            <a:custGeom>
              <a:avLst/>
              <a:gdLst/>
              <a:ahLst/>
              <a:cxnLst/>
              <a:rect l="l" t="t" r="r" b="b"/>
              <a:pathLst>
                <a:path w="3525" h="1548" extrusionOk="0">
                  <a:moveTo>
                    <a:pt x="0" y="0"/>
                  </a:moveTo>
                  <a:lnTo>
                    <a:pt x="0" y="333"/>
                  </a:lnTo>
                  <a:cubicBezTo>
                    <a:pt x="0" y="393"/>
                    <a:pt x="36" y="453"/>
                    <a:pt x="119" y="500"/>
                  </a:cubicBezTo>
                  <a:lnTo>
                    <a:pt x="1822" y="1476"/>
                  </a:lnTo>
                  <a:cubicBezTo>
                    <a:pt x="1905" y="1524"/>
                    <a:pt x="2009" y="1548"/>
                    <a:pt x="2114" y="1548"/>
                  </a:cubicBezTo>
                  <a:cubicBezTo>
                    <a:pt x="2218" y="1548"/>
                    <a:pt x="2322" y="1524"/>
                    <a:pt x="2405" y="1476"/>
                  </a:cubicBezTo>
                  <a:lnTo>
                    <a:pt x="3405" y="893"/>
                  </a:lnTo>
                  <a:cubicBezTo>
                    <a:pt x="3477" y="857"/>
                    <a:pt x="3525" y="798"/>
                    <a:pt x="3525" y="738"/>
                  </a:cubicBezTo>
                  <a:lnTo>
                    <a:pt x="3525" y="405"/>
                  </a:lnTo>
                  <a:cubicBezTo>
                    <a:pt x="3525" y="464"/>
                    <a:pt x="3477" y="524"/>
                    <a:pt x="3405" y="572"/>
                  </a:cubicBezTo>
                  <a:lnTo>
                    <a:pt x="2405" y="1155"/>
                  </a:lnTo>
                  <a:cubicBezTo>
                    <a:pt x="2322" y="1197"/>
                    <a:pt x="2218" y="1217"/>
                    <a:pt x="2114" y="1217"/>
                  </a:cubicBezTo>
                  <a:cubicBezTo>
                    <a:pt x="2009" y="1217"/>
                    <a:pt x="1905" y="1197"/>
                    <a:pt x="1822" y="1155"/>
                  </a:cubicBezTo>
                  <a:lnTo>
                    <a:pt x="119" y="167"/>
                  </a:lnTo>
                  <a:cubicBezTo>
                    <a:pt x="36"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16;p34"/>
            <p:cNvSpPr/>
            <p:nvPr/>
          </p:nvSpPr>
          <p:spPr>
            <a:xfrm>
              <a:off x="3955250" y="3484200"/>
              <a:ext cx="88125" cy="39300"/>
            </a:xfrm>
            <a:custGeom>
              <a:avLst/>
              <a:gdLst/>
              <a:ahLst/>
              <a:cxnLst/>
              <a:rect l="l" t="t" r="r" b="b"/>
              <a:pathLst>
                <a:path w="3525" h="1572" fill="none" extrusionOk="0">
                  <a:moveTo>
                    <a:pt x="0" y="333"/>
                  </a:moveTo>
                  <a:lnTo>
                    <a:pt x="0" y="0"/>
                  </a:lnTo>
                  <a:cubicBezTo>
                    <a:pt x="0" y="60"/>
                    <a:pt x="36" y="119"/>
                    <a:pt x="119" y="167"/>
                  </a:cubicBezTo>
                  <a:lnTo>
                    <a:pt x="1822" y="1155"/>
                  </a:lnTo>
                  <a:cubicBezTo>
                    <a:pt x="1989" y="1238"/>
                    <a:pt x="2239" y="1238"/>
                    <a:pt x="2405" y="1155"/>
                  </a:cubicBezTo>
                  <a:lnTo>
                    <a:pt x="3405" y="572"/>
                  </a:lnTo>
                  <a:cubicBezTo>
                    <a:pt x="3477" y="524"/>
                    <a:pt x="3525" y="464"/>
                    <a:pt x="3525" y="405"/>
                  </a:cubicBezTo>
                  <a:lnTo>
                    <a:pt x="3525" y="738"/>
                  </a:lnTo>
                  <a:cubicBezTo>
                    <a:pt x="3525" y="798"/>
                    <a:pt x="3477" y="857"/>
                    <a:pt x="3405" y="893"/>
                  </a:cubicBezTo>
                  <a:lnTo>
                    <a:pt x="2405" y="1476"/>
                  </a:lnTo>
                  <a:cubicBezTo>
                    <a:pt x="2239" y="1572"/>
                    <a:pt x="1989" y="1572"/>
                    <a:pt x="1822" y="1476"/>
                  </a:cubicBezTo>
                  <a:lnTo>
                    <a:pt x="119" y="500"/>
                  </a:lnTo>
                  <a:cubicBezTo>
                    <a:pt x="36" y="453"/>
                    <a:pt x="0" y="393"/>
                    <a:pt x="0" y="33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817;p34"/>
            <p:cNvSpPr/>
            <p:nvPr/>
          </p:nvSpPr>
          <p:spPr>
            <a:xfrm>
              <a:off x="3795100" y="3563075"/>
              <a:ext cx="105700" cy="38725"/>
            </a:xfrm>
            <a:custGeom>
              <a:avLst/>
              <a:gdLst/>
              <a:ahLst/>
              <a:cxnLst/>
              <a:rect l="l" t="t" r="r" b="b"/>
              <a:pathLst>
                <a:path w="4228" h="1549" extrusionOk="0">
                  <a:moveTo>
                    <a:pt x="1" y="0"/>
                  </a:moveTo>
                  <a:lnTo>
                    <a:pt x="1" y="334"/>
                  </a:lnTo>
                  <a:cubicBezTo>
                    <a:pt x="1" y="393"/>
                    <a:pt x="48" y="453"/>
                    <a:pt x="120" y="500"/>
                  </a:cubicBezTo>
                  <a:lnTo>
                    <a:pt x="1834" y="1477"/>
                  </a:lnTo>
                  <a:cubicBezTo>
                    <a:pt x="1918" y="1524"/>
                    <a:pt x="2022" y="1548"/>
                    <a:pt x="2126" y="1548"/>
                  </a:cubicBezTo>
                  <a:cubicBezTo>
                    <a:pt x="2230" y="1548"/>
                    <a:pt x="2334" y="1524"/>
                    <a:pt x="2418" y="1477"/>
                  </a:cubicBezTo>
                  <a:lnTo>
                    <a:pt x="4108" y="500"/>
                  </a:lnTo>
                  <a:cubicBezTo>
                    <a:pt x="4180" y="453"/>
                    <a:pt x="4227" y="393"/>
                    <a:pt x="4227" y="334"/>
                  </a:cubicBezTo>
                  <a:lnTo>
                    <a:pt x="4227" y="0"/>
                  </a:lnTo>
                  <a:cubicBezTo>
                    <a:pt x="4227" y="60"/>
                    <a:pt x="4180" y="119"/>
                    <a:pt x="4108" y="167"/>
                  </a:cubicBezTo>
                  <a:lnTo>
                    <a:pt x="2418" y="1155"/>
                  </a:lnTo>
                  <a:cubicBezTo>
                    <a:pt x="2334" y="1197"/>
                    <a:pt x="2230" y="1218"/>
                    <a:pt x="2126" y="1218"/>
                  </a:cubicBezTo>
                  <a:cubicBezTo>
                    <a:pt x="2022" y="1218"/>
                    <a:pt x="1918" y="1197"/>
                    <a:pt x="1834" y="1155"/>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818;p34"/>
            <p:cNvSpPr/>
            <p:nvPr/>
          </p:nvSpPr>
          <p:spPr>
            <a:xfrm>
              <a:off x="3795100" y="3563075"/>
              <a:ext cx="105700" cy="39300"/>
            </a:xfrm>
            <a:custGeom>
              <a:avLst/>
              <a:gdLst/>
              <a:ahLst/>
              <a:cxnLst/>
              <a:rect l="l" t="t" r="r" b="b"/>
              <a:pathLst>
                <a:path w="4228" h="1572" fill="none" extrusionOk="0">
                  <a:moveTo>
                    <a:pt x="4227" y="0"/>
                  </a:moveTo>
                  <a:lnTo>
                    <a:pt x="4227" y="334"/>
                  </a:lnTo>
                  <a:cubicBezTo>
                    <a:pt x="4227" y="393"/>
                    <a:pt x="4180" y="453"/>
                    <a:pt x="4108" y="500"/>
                  </a:cubicBezTo>
                  <a:lnTo>
                    <a:pt x="2418" y="1477"/>
                  </a:lnTo>
                  <a:cubicBezTo>
                    <a:pt x="2251" y="1572"/>
                    <a:pt x="2001" y="1572"/>
                    <a:pt x="1834" y="1477"/>
                  </a:cubicBezTo>
                  <a:lnTo>
                    <a:pt x="120" y="500"/>
                  </a:lnTo>
                  <a:cubicBezTo>
                    <a:pt x="48" y="453"/>
                    <a:pt x="1" y="393"/>
                    <a:pt x="1" y="334"/>
                  </a:cubicBezTo>
                  <a:lnTo>
                    <a:pt x="1" y="0"/>
                  </a:lnTo>
                  <a:cubicBezTo>
                    <a:pt x="1" y="60"/>
                    <a:pt x="48" y="119"/>
                    <a:pt x="120" y="167"/>
                  </a:cubicBezTo>
                  <a:lnTo>
                    <a:pt x="1834" y="1155"/>
                  </a:lnTo>
                  <a:cubicBezTo>
                    <a:pt x="2001" y="1238"/>
                    <a:pt x="2251" y="1238"/>
                    <a:pt x="2418" y="1155"/>
                  </a:cubicBezTo>
                  <a:lnTo>
                    <a:pt x="4108" y="167"/>
                  </a:lnTo>
                  <a:cubicBezTo>
                    <a:pt x="4180"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819;p34"/>
            <p:cNvSpPr/>
            <p:nvPr/>
          </p:nvSpPr>
          <p:spPr>
            <a:xfrm>
              <a:off x="3729925" y="3607725"/>
              <a:ext cx="105675" cy="38700"/>
            </a:xfrm>
            <a:custGeom>
              <a:avLst/>
              <a:gdLst/>
              <a:ahLst/>
              <a:cxnLst/>
              <a:rect l="l" t="t" r="r" b="b"/>
              <a:pathLst>
                <a:path w="4227" h="1548" extrusionOk="0">
                  <a:moveTo>
                    <a:pt x="0" y="0"/>
                  </a:moveTo>
                  <a:lnTo>
                    <a:pt x="0" y="334"/>
                  </a:lnTo>
                  <a:cubicBezTo>
                    <a:pt x="0" y="405"/>
                    <a:pt x="36" y="464"/>
                    <a:pt x="119" y="500"/>
                  </a:cubicBezTo>
                  <a:lnTo>
                    <a:pt x="1834" y="1477"/>
                  </a:lnTo>
                  <a:cubicBezTo>
                    <a:pt x="1917" y="1524"/>
                    <a:pt x="2021" y="1548"/>
                    <a:pt x="2125" y="1548"/>
                  </a:cubicBezTo>
                  <a:cubicBezTo>
                    <a:pt x="2230" y="1548"/>
                    <a:pt x="2334" y="1524"/>
                    <a:pt x="2417" y="1477"/>
                  </a:cubicBezTo>
                  <a:lnTo>
                    <a:pt x="4108" y="500"/>
                  </a:lnTo>
                  <a:cubicBezTo>
                    <a:pt x="4179" y="453"/>
                    <a:pt x="4227" y="393"/>
                    <a:pt x="4227" y="334"/>
                  </a:cubicBezTo>
                  <a:lnTo>
                    <a:pt x="4227" y="0"/>
                  </a:lnTo>
                  <a:cubicBezTo>
                    <a:pt x="4227" y="60"/>
                    <a:pt x="4179" y="119"/>
                    <a:pt x="4108" y="167"/>
                  </a:cubicBezTo>
                  <a:lnTo>
                    <a:pt x="2417" y="1155"/>
                  </a:lnTo>
                  <a:cubicBezTo>
                    <a:pt x="2334" y="1197"/>
                    <a:pt x="2230" y="1218"/>
                    <a:pt x="2125" y="1218"/>
                  </a:cubicBezTo>
                  <a:cubicBezTo>
                    <a:pt x="2021" y="1218"/>
                    <a:pt x="1917" y="1197"/>
                    <a:pt x="1834" y="1155"/>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820;p34"/>
            <p:cNvSpPr/>
            <p:nvPr/>
          </p:nvSpPr>
          <p:spPr>
            <a:xfrm>
              <a:off x="3729925" y="3607725"/>
              <a:ext cx="105675" cy="39300"/>
            </a:xfrm>
            <a:custGeom>
              <a:avLst/>
              <a:gdLst/>
              <a:ahLst/>
              <a:cxnLst/>
              <a:rect l="l" t="t" r="r" b="b"/>
              <a:pathLst>
                <a:path w="4227" h="1572" fill="none" extrusionOk="0">
                  <a:moveTo>
                    <a:pt x="0" y="334"/>
                  </a:moveTo>
                  <a:lnTo>
                    <a:pt x="0" y="0"/>
                  </a:lnTo>
                  <a:cubicBezTo>
                    <a:pt x="0" y="60"/>
                    <a:pt x="48" y="119"/>
                    <a:pt x="119" y="167"/>
                  </a:cubicBezTo>
                  <a:lnTo>
                    <a:pt x="1834" y="1155"/>
                  </a:lnTo>
                  <a:cubicBezTo>
                    <a:pt x="2000" y="1238"/>
                    <a:pt x="2251" y="1238"/>
                    <a:pt x="2417" y="1155"/>
                  </a:cubicBezTo>
                  <a:lnTo>
                    <a:pt x="4108" y="167"/>
                  </a:lnTo>
                  <a:cubicBezTo>
                    <a:pt x="4179" y="119"/>
                    <a:pt x="4227" y="60"/>
                    <a:pt x="4227" y="0"/>
                  </a:cubicBezTo>
                  <a:lnTo>
                    <a:pt x="4227" y="334"/>
                  </a:lnTo>
                  <a:cubicBezTo>
                    <a:pt x="4227" y="393"/>
                    <a:pt x="4179" y="453"/>
                    <a:pt x="4108" y="500"/>
                  </a:cubicBezTo>
                  <a:lnTo>
                    <a:pt x="2417" y="1477"/>
                  </a:lnTo>
                  <a:cubicBezTo>
                    <a:pt x="2251" y="1572"/>
                    <a:pt x="2000" y="1572"/>
                    <a:pt x="1834" y="1477"/>
                  </a:cubicBezTo>
                  <a:lnTo>
                    <a:pt x="119" y="500"/>
                  </a:lnTo>
                  <a:cubicBezTo>
                    <a:pt x="36" y="464"/>
                    <a:pt x="0" y="405"/>
                    <a:pt x="0"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821;p34"/>
            <p:cNvSpPr/>
            <p:nvPr/>
          </p:nvSpPr>
          <p:spPr>
            <a:xfrm>
              <a:off x="3759675" y="3460675"/>
              <a:ext cx="105700" cy="38725"/>
            </a:xfrm>
            <a:custGeom>
              <a:avLst/>
              <a:gdLst/>
              <a:ahLst/>
              <a:cxnLst/>
              <a:rect l="l" t="t" r="r" b="b"/>
              <a:pathLst>
                <a:path w="4228" h="1549" extrusionOk="0">
                  <a:moveTo>
                    <a:pt x="1" y="0"/>
                  </a:moveTo>
                  <a:lnTo>
                    <a:pt x="1" y="334"/>
                  </a:lnTo>
                  <a:cubicBezTo>
                    <a:pt x="1" y="393"/>
                    <a:pt x="48" y="453"/>
                    <a:pt x="120" y="501"/>
                  </a:cubicBezTo>
                  <a:lnTo>
                    <a:pt x="1834" y="1477"/>
                  </a:lnTo>
                  <a:cubicBezTo>
                    <a:pt x="1918" y="1524"/>
                    <a:pt x="2022" y="1548"/>
                    <a:pt x="2126" y="1548"/>
                  </a:cubicBezTo>
                  <a:cubicBezTo>
                    <a:pt x="2230" y="1548"/>
                    <a:pt x="2334" y="1524"/>
                    <a:pt x="2418" y="1477"/>
                  </a:cubicBezTo>
                  <a:lnTo>
                    <a:pt x="4109" y="501"/>
                  </a:lnTo>
                  <a:cubicBezTo>
                    <a:pt x="4204" y="453"/>
                    <a:pt x="4228" y="393"/>
                    <a:pt x="4228" y="334"/>
                  </a:cubicBezTo>
                  <a:lnTo>
                    <a:pt x="4228" y="0"/>
                  </a:lnTo>
                  <a:cubicBezTo>
                    <a:pt x="4228" y="60"/>
                    <a:pt x="4192" y="131"/>
                    <a:pt x="4109" y="167"/>
                  </a:cubicBezTo>
                  <a:lnTo>
                    <a:pt x="2418" y="1155"/>
                  </a:lnTo>
                  <a:cubicBezTo>
                    <a:pt x="2334" y="1197"/>
                    <a:pt x="2230" y="1218"/>
                    <a:pt x="2126" y="1218"/>
                  </a:cubicBezTo>
                  <a:cubicBezTo>
                    <a:pt x="2022" y="1218"/>
                    <a:pt x="1918" y="1197"/>
                    <a:pt x="1834" y="1155"/>
                  </a:cubicBezTo>
                  <a:lnTo>
                    <a:pt x="120" y="167"/>
                  </a:lnTo>
                  <a:cubicBezTo>
                    <a:pt x="48" y="120"/>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822;p34"/>
            <p:cNvSpPr/>
            <p:nvPr/>
          </p:nvSpPr>
          <p:spPr>
            <a:xfrm>
              <a:off x="3759675" y="3460675"/>
              <a:ext cx="105700" cy="39325"/>
            </a:xfrm>
            <a:custGeom>
              <a:avLst/>
              <a:gdLst/>
              <a:ahLst/>
              <a:cxnLst/>
              <a:rect l="l" t="t" r="r" b="b"/>
              <a:pathLst>
                <a:path w="4228" h="1573" fill="none" extrusionOk="0">
                  <a:moveTo>
                    <a:pt x="4109" y="501"/>
                  </a:moveTo>
                  <a:lnTo>
                    <a:pt x="2418" y="1477"/>
                  </a:lnTo>
                  <a:cubicBezTo>
                    <a:pt x="2251" y="1572"/>
                    <a:pt x="2001" y="1572"/>
                    <a:pt x="1834" y="1477"/>
                  </a:cubicBezTo>
                  <a:lnTo>
                    <a:pt x="120" y="501"/>
                  </a:lnTo>
                  <a:cubicBezTo>
                    <a:pt x="48" y="453"/>
                    <a:pt x="1" y="393"/>
                    <a:pt x="1" y="334"/>
                  </a:cubicBezTo>
                  <a:lnTo>
                    <a:pt x="1" y="0"/>
                  </a:lnTo>
                  <a:cubicBezTo>
                    <a:pt x="1" y="60"/>
                    <a:pt x="48" y="120"/>
                    <a:pt x="120" y="167"/>
                  </a:cubicBezTo>
                  <a:lnTo>
                    <a:pt x="1834" y="1155"/>
                  </a:lnTo>
                  <a:cubicBezTo>
                    <a:pt x="2001" y="1239"/>
                    <a:pt x="2251" y="1239"/>
                    <a:pt x="2418" y="1155"/>
                  </a:cubicBezTo>
                  <a:lnTo>
                    <a:pt x="4109" y="167"/>
                  </a:lnTo>
                  <a:cubicBezTo>
                    <a:pt x="4192" y="131"/>
                    <a:pt x="4228" y="60"/>
                    <a:pt x="4228" y="0"/>
                  </a:cubicBezTo>
                  <a:lnTo>
                    <a:pt x="4228" y="334"/>
                  </a:lnTo>
                  <a:cubicBezTo>
                    <a:pt x="4228" y="393"/>
                    <a:pt x="4204" y="453"/>
                    <a:pt x="4109" y="50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823;p34"/>
            <p:cNvSpPr/>
            <p:nvPr/>
          </p:nvSpPr>
          <p:spPr>
            <a:xfrm>
              <a:off x="3664125" y="3487750"/>
              <a:ext cx="105700" cy="38425"/>
            </a:xfrm>
            <a:custGeom>
              <a:avLst/>
              <a:gdLst/>
              <a:ahLst/>
              <a:cxnLst/>
              <a:rect l="l" t="t" r="r" b="b"/>
              <a:pathLst>
                <a:path w="4228" h="1537" extrusionOk="0">
                  <a:moveTo>
                    <a:pt x="1" y="1"/>
                  </a:moveTo>
                  <a:lnTo>
                    <a:pt x="1" y="322"/>
                  </a:lnTo>
                  <a:cubicBezTo>
                    <a:pt x="1" y="382"/>
                    <a:pt x="49" y="441"/>
                    <a:pt x="120" y="489"/>
                  </a:cubicBezTo>
                  <a:lnTo>
                    <a:pt x="1835" y="1465"/>
                  </a:lnTo>
                  <a:cubicBezTo>
                    <a:pt x="1918" y="1513"/>
                    <a:pt x="2022" y="1537"/>
                    <a:pt x="2126" y="1537"/>
                  </a:cubicBezTo>
                  <a:cubicBezTo>
                    <a:pt x="2230" y="1537"/>
                    <a:pt x="2335" y="1513"/>
                    <a:pt x="2418" y="1465"/>
                  </a:cubicBezTo>
                  <a:lnTo>
                    <a:pt x="4109" y="489"/>
                  </a:lnTo>
                  <a:cubicBezTo>
                    <a:pt x="4180" y="441"/>
                    <a:pt x="4228" y="382"/>
                    <a:pt x="4228" y="322"/>
                  </a:cubicBezTo>
                  <a:lnTo>
                    <a:pt x="4228" y="1"/>
                  </a:lnTo>
                  <a:cubicBezTo>
                    <a:pt x="4228" y="60"/>
                    <a:pt x="4180" y="120"/>
                    <a:pt x="4109" y="156"/>
                  </a:cubicBezTo>
                  <a:lnTo>
                    <a:pt x="2418" y="1144"/>
                  </a:lnTo>
                  <a:cubicBezTo>
                    <a:pt x="2335" y="1186"/>
                    <a:pt x="2230" y="1206"/>
                    <a:pt x="2126" y="1206"/>
                  </a:cubicBezTo>
                  <a:cubicBezTo>
                    <a:pt x="2022" y="1206"/>
                    <a:pt x="1918" y="1186"/>
                    <a:pt x="1835" y="1144"/>
                  </a:cubicBezTo>
                  <a:lnTo>
                    <a:pt x="120" y="156"/>
                  </a:lnTo>
                  <a:cubicBezTo>
                    <a:pt x="37"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824;p34"/>
            <p:cNvSpPr/>
            <p:nvPr/>
          </p:nvSpPr>
          <p:spPr>
            <a:xfrm>
              <a:off x="3664125" y="3487750"/>
              <a:ext cx="105700" cy="39025"/>
            </a:xfrm>
            <a:custGeom>
              <a:avLst/>
              <a:gdLst/>
              <a:ahLst/>
              <a:cxnLst/>
              <a:rect l="l" t="t" r="r" b="b"/>
              <a:pathLst>
                <a:path w="4228" h="1561" fill="none" extrusionOk="0">
                  <a:moveTo>
                    <a:pt x="120" y="156"/>
                  </a:moveTo>
                  <a:lnTo>
                    <a:pt x="1835" y="1144"/>
                  </a:lnTo>
                  <a:cubicBezTo>
                    <a:pt x="2001" y="1227"/>
                    <a:pt x="2251" y="1227"/>
                    <a:pt x="2418" y="1144"/>
                  </a:cubicBezTo>
                  <a:lnTo>
                    <a:pt x="4109" y="156"/>
                  </a:lnTo>
                  <a:cubicBezTo>
                    <a:pt x="4180" y="120"/>
                    <a:pt x="4228" y="60"/>
                    <a:pt x="4228" y="1"/>
                  </a:cubicBezTo>
                  <a:lnTo>
                    <a:pt x="4228" y="322"/>
                  </a:lnTo>
                  <a:cubicBezTo>
                    <a:pt x="4228" y="382"/>
                    <a:pt x="4180" y="441"/>
                    <a:pt x="4109" y="489"/>
                  </a:cubicBezTo>
                  <a:lnTo>
                    <a:pt x="2418" y="1465"/>
                  </a:lnTo>
                  <a:cubicBezTo>
                    <a:pt x="2251" y="1561"/>
                    <a:pt x="2001" y="1561"/>
                    <a:pt x="1835" y="1465"/>
                  </a:cubicBezTo>
                  <a:lnTo>
                    <a:pt x="120" y="489"/>
                  </a:lnTo>
                  <a:cubicBezTo>
                    <a:pt x="49" y="441"/>
                    <a:pt x="1" y="382"/>
                    <a:pt x="1" y="322"/>
                  </a:cubicBezTo>
                  <a:lnTo>
                    <a:pt x="1" y="1"/>
                  </a:lnTo>
                  <a:cubicBezTo>
                    <a:pt x="1" y="60"/>
                    <a:pt x="37" y="120"/>
                    <a:pt x="120" y="15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825;p34"/>
            <p:cNvSpPr/>
            <p:nvPr/>
          </p:nvSpPr>
          <p:spPr>
            <a:xfrm>
              <a:off x="3634075" y="3298750"/>
              <a:ext cx="88125" cy="38425"/>
            </a:xfrm>
            <a:custGeom>
              <a:avLst/>
              <a:gdLst/>
              <a:ahLst/>
              <a:cxnLst/>
              <a:rect l="l" t="t" r="r" b="b"/>
              <a:pathLst>
                <a:path w="3525" h="1537" extrusionOk="0">
                  <a:moveTo>
                    <a:pt x="0" y="0"/>
                  </a:moveTo>
                  <a:lnTo>
                    <a:pt x="0" y="322"/>
                  </a:lnTo>
                  <a:cubicBezTo>
                    <a:pt x="0" y="393"/>
                    <a:pt x="48" y="453"/>
                    <a:pt x="119" y="489"/>
                  </a:cubicBezTo>
                  <a:lnTo>
                    <a:pt x="1834" y="1465"/>
                  </a:lnTo>
                  <a:cubicBezTo>
                    <a:pt x="1911" y="1513"/>
                    <a:pt x="2016" y="1536"/>
                    <a:pt x="2120" y="1536"/>
                  </a:cubicBezTo>
                  <a:cubicBezTo>
                    <a:pt x="2224" y="1536"/>
                    <a:pt x="2328" y="1513"/>
                    <a:pt x="2405" y="1465"/>
                  </a:cubicBezTo>
                  <a:lnTo>
                    <a:pt x="3406" y="893"/>
                  </a:lnTo>
                  <a:cubicBezTo>
                    <a:pt x="3477" y="846"/>
                    <a:pt x="3525" y="786"/>
                    <a:pt x="3525" y="727"/>
                  </a:cubicBezTo>
                  <a:lnTo>
                    <a:pt x="3525" y="393"/>
                  </a:lnTo>
                  <a:cubicBezTo>
                    <a:pt x="3525" y="453"/>
                    <a:pt x="3477" y="512"/>
                    <a:pt x="3406" y="560"/>
                  </a:cubicBezTo>
                  <a:lnTo>
                    <a:pt x="2405" y="1143"/>
                  </a:lnTo>
                  <a:cubicBezTo>
                    <a:pt x="2328" y="1185"/>
                    <a:pt x="2224" y="1206"/>
                    <a:pt x="2120" y="1206"/>
                  </a:cubicBezTo>
                  <a:cubicBezTo>
                    <a:pt x="2016" y="1206"/>
                    <a:pt x="1911" y="1185"/>
                    <a:pt x="1834" y="1143"/>
                  </a:cubicBezTo>
                  <a:lnTo>
                    <a:pt x="119" y="155"/>
                  </a:lnTo>
                  <a:cubicBezTo>
                    <a:pt x="48" y="120"/>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826;p34"/>
            <p:cNvSpPr/>
            <p:nvPr/>
          </p:nvSpPr>
          <p:spPr>
            <a:xfrm>
              <a:off x="3634075" y="3298750"/>
              <a:ext cx="88125" cy="39025"/>
            </a:xfrm>
            <a:custGeom>
              <a:avLst/>
              <a:gdLst/>
              <a:ahLst/>
              <a:cxnLst/>
              <a:rect l="l" t="t" r="r" b="b"/>
              <a:pathLst>
                <a:path w="3525" h="1561" fill="none" extrusionOk="0">
                  <a:moveTo>
                    <a:pt x="0" y="322"/>
                  </a:moveTo>
                  <a:lnTo>
                    <a:pt x="0" y="0"/>
                  </a:lnTo>
                  <a:cubicBezTo>
                    <a:pt x="0" y="60"/>
                    <a:pt x="48" y="120"/>
                    <a:pt x="119" y="155"/>
                  </a:cubicBezTo>
                  <a:lnTo>
                    <a:pt x="1834" y="1143"/>
                  </a:lnTo>
                  <a:cubicBezTo>
                    <a:pt x="1989" y="1227"/>
                    <a:pt x="2251" y="1227"/>
                    <a:pt x="2405" y="1143"/>
                  </a:cubicBezTo>
                  <a:lnTo>
                    <a:pt x="3406" y="560"/>
                  </a:lnTo>
                  <a:cubicBezTo>
                    <a:pt x="3477" y="512"/>
                    <a:pt x="3525" y="453"/>
                    <a:pt x="3525" y="393"/>
                  </a:cubicBezTo>
                  <a:lnTo>
                    <a:pt x="3525" y="727"/>
                  </a:lnTo>
                  <a:cubicBezTo>
                    <a:pt x="3525" y="786"/>
                    <a:pt x="3477" y="846"/>
                    <a:pt x="3406" y="893"/>
                  </a:cubicBezTo>
                  <a:lnTo>
                    <a:pt x="2405" y="1465"/>
                  </a:lnTo>
                  <a:cubicBezTo>
                    <a:pt x="2251" y="1560"/>
                    <a:pt x="1989" y="1560"/>
                    <a:pt x="1834" y="1465"/>
                  </a:cubicBezTo>
                  <a:lnTo>
                    <a:pt x="119" y="489"/>
                  </a:lnTo>
                  <a:cubicBezTo>
                    <a:pt x="48" y="453"/>
                    <a:pt x="0" y="393"/>
                    <a:pt x="0"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827;p34"/>
            <p:cNvSpPr/>
            <p:nvPr/>
          </p:nvSpPr>
          <p:spPr>
            <a:xfrm>
              <a:off x="3419750" y="3505325"/>
              <a:ext cx="105700" cy="38725"/>
            </a:xfrm>
            <a:custGeom>
              <a:avLst/>
              <a:gdLst/>
              <a:ahLst/>
              <a:cxnLst/>
              <a:rect l="l" t="t" r="r" b="b"/>
              <a:pathLst>
                <a:path w="4228" h="1549" extrusionOk="0">
                  <a:moveTo>
                    <a:pt x="1" y="0"/>
                  </a:moveTo>
                  <a:lnTo>
                    <a:pt x="1" y="334"/>
                  </a:lnTo>
                  <a:cubicBezTo>
                    <a:pt x="1" y="393"/>
                    <a:pt x="25" y="453"/>
                    <a:pt x="120" y="500"/>
                  </a:cubicBezTo>
                  <a:lnTo>
                    <a:pt x="1834" y="1477"/>
                  </a:lnTo>
                  <a:cubicBezTo>
                    <a:pt x="1912" y="1524"/>
                    <a:pt x="2016" y="1548"/>
                    <a:pt x="2120" y="1548"/>
                  </a:cubicBezTo>
                  <a:cubicBezTo>
                    <a:pt x="2224" y="1548"/>
                    <a:pt x="2329" y="1524"/>
                    <a:pt x="2406" y="1477"/>
                  </a:cubicBezTo>
                  <a:lnTo>
                    <a:pt x="4109" y="500"/>
                  </a:lnTo>
                  <a:cubicBezTo>
                    <a:pt x="4180" y="453"/>
                    <a:pt x="4228" y="393"/>
                    <a:pt x="4228" y="334"/>
                  </a:cubicBezTo>
                  <a:lnTo>
                    <a:pt x="4228" y="0"/>
                  </a:lnTo>
                  <a:cubicBezTo>
                    <a:pt x="4228" y="60"/>
                    <a:pt x="4180" y="131"/>
                    <a:pt x="4109" y="167"/>
                  </a:cubicBezTo>
                  <a:lnTo>
                    <a:pt x="2406" y="1155"/>
                  </a:lnTo>
                  <a:cubicBezTo>
                    <a:pt x="2329" y="1197"/>
                    <a:pt x="2224" y="1218"/>
                    <a:pt x="2120" y="1218"/>
                  </a:cubicBezTo>
                  <a:cubicBezTo>
                    <a:pt x="2016" y="1218"/>
                    <a:pt x="1912" y="1197"/>
                    <a:pt x="1834" y="1155"/>
                  </a:cubicBezTo>
                  <a:lnTo>
                    <a:pt x="120" y="167"/>
                  </a:lnTo>
                  <a:cubicBezTo>
                    <a:pt x="49"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828;p34"/>
            <p:cNvSpPr/>
            <p:nvPr/>
          </p:nvSpPr>
          <p:spPr>
            <a:xfrm>
              <a:off x="3419750" y="3505325"/>
              <a:ext cx="105700" cy="39325"/>
            </a:xfrm>
            <a:custGeom>
              <a:avLst/>
              <a:gdLst/>
              <a:ahLst/>
              <a:cxnLst/>
              <a:rect l="l" t="t" r="r" b="b"/>
              <a:pathLst>
                <a:path w="4228" h="1573" fill="none" extrusionOk="0">
                  <a:moveTo>
                    <a:pt x="1" y="334"/>
                  </a:moveTo>
                  <a:lnTo>
                    <a:pt x="1" y="0"/>
                  </a:lnTo>
                  <a:cubicBezTo>
                    <a:pt x="1" y="60"/>
                    <a:pt x="49" y="119"/>
                    <a:pt x="120" y="167"/>
                  </a:cubicBezTo>
                  <a:lnTo>
                    <a:pt x="1834" y="1155"/>
                  </a:lnTo>
                  <a:cubicBezTo>
                    <a:pt x="1989" y="1239"/>
                    <a:pt x="2251" y="1239"/>
                    <a:pt x="2406" y="1155"/>
                  </a:cubicBezTo>
                  <a:lnTo>
                    <a:pt x="4109" y="167"/>
                  </a:lnTo>
                  <a:cubicBezTo>
                    <a:pt x="4180" y="131"/>
                    <a:pt x="4228" y="60"/>
                    <a:pt x="4228" y="0"/>
                  </a:cubicBezTo>
                  <a:lnTo>
                    <a:pt x="4228" y="334"/>
                  </a:lnTo>
                  <a:cubicBezTo>
                    <a:pt x="4228" y="393"/>
                    <a:pt x="4180" y="453"/>
                    <a:pt x="4109" y="500"/>
                  </a:cubicBezTo>
                  <a:lnTo>
                    <a:pt x="2406" y="1477"/>
                  </a:lnTo>
                  <a:cubicBezTo>
                    <a:pt x="2251" y="1572"/>
                    <a:pt x="1989" y="1572"/>
                    <a:pt x="1834" y="1477"/>
                  </a:cubicBezTo>
                  <a:lnTo>
                    <a:pt x="120" y="500"/>
                  </a:lnTo>
                  <a:cubicBezTo>
                    <a:pt x="25" y="453"/>
                    <a:pt x="1" y="393"/>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829;p34"/>
            <p:cNvSpPr/>
            <p:nvPr/>
          </p:nvSpPr>
          <p:spPr>
            <a:xfrm>
              <a:off x="3552825" y="3582425"/>
              <a:ext cx="105675" cy="38700"/>
            </a:xfrm>
            <a:custGeom>
              <a:avLst/>
              <a:gdLst/>
              <a:ahLst/>
              <a:cxnLst/>
              <a:rect l="l" t="t" r="r" b="b"/>
              <a:pathLst>
                <a:path w="4227" h="1548" extrusionOk="0">
                  <a:moveTo>
                    <a:pt x="0" y="0"/>
                  </a:moveTo>
                  <a:lnTo>
                    <a:pt x="0" y="333"/>
                  </a:lnTo>
                  <a:cubicBezTo>
                    <a:pt x="0" y="393"/>
                    <a:pt x="48" y="453"/>
                    <a:pt x="119" y="500"/>
                  </a:cubicBezTo>
                  <a:lnTo>
                    <a:pt x="1834" y="1476"/>
                  </a:lnTo>
                  <a:cubicBezTo>
                    <a:pt x="1917" y="1524"/>
                    <a:pt x="2021" y="1548"/>
                    <a:pt x="2125" y="1548"/>
                  </a:cubicBezTo>
                  <a:cubicBezTo>
                    <a:pt x="2229" y="1548"/>
                    <a:pt x="2334" y="1524"/>
                    <a:pt x="2417" y="1476"/>
                  </a:cubicBezTo>
                  <a:lnTo>
                    <a:pt x="4108" y="500"/>
                  </a:lnTo>
                  <a:cubicBezTo>
                    <a:pt x="4179" y="453"/>
                    <a:pt x="4227" y="393"/>
                    <a:pt x="4227" y="333"/>
                  </a:cubicBezTo>
                  <a:lnTo>
                    <a:pt x="4227" y="0"/>
                  </a:lnTo>
                  <a:cubicBezTo>
                    <a:pt x="4227" y="60"/>
                    <a:pt x="4179" y="119"/>
                    <a:pt x="4108" y="167"/>
                  </a:cubicBezTo>
                  <a:lnTo>
                    <a:pt x="2417" y="1155"/>
                  </a:lnTo>
                  <a:cubicBezTo>
                    <a:pt x="2334" y="1197"/>
                    <a:pt x="2229" y="1218"/>
                    <a:pt x="2125" y="1218"/>
                  </a:cubicBezTo>
                  <a:cubicBezTo>
                    <a:pt x="2021" y="1218"/>
                    <a:pt x="1917" y="1197"/>
                    <a:pt x="1834" y="1155"/>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830;p34"/>
            <p:cNvSpPr/>
            <p:nvPr/>
          </p:nvSpPr>
          <p:spPr>
            <a:xfrm>
              <a:off x="3552825" y="3582425"/>
              <a:ext cx="105675" cy="39300"/>
            </a:xfrm>
            <a:custGeom>
              <a:avLst/>
              <a:gdLst/>
              <a:ahLst/>
              <a:cxnLst/>
              <a:rect l="l" t="t" r="r" b="b"/>
              <a:pathLst>
                <a:path w="4227" h="1572" fill="none" extrusionOk="0">
                  <a:moveTo>
                    <a:pt x="0" y="333"/>
                  </a:moveTo>
                  <a:lnTo>
                    <a:pt x="0" y="0"/>
                  </a:lnTo>
                  <a:cubicBezTo>
                    <a:pt x="0" y="60"/>
                    <a:pt x="48" y="119"/>
                    <a:pt x="119" y="167"/>
                  </a:cubicBezTo>
                  <a:lnTo>
                    <a:pt x="1834" y="1155"/>
                  </a:lnTo>
                  <a:cubicBezTo>
                    <a:pt x="2000" y="1238"/>
                    <a:pt x="2250" y="1238"/>
                    <a:pt x="2417" y="1155"/>
                  </a:cubicBezTo>
                  <a:lnTo>
                    <a:pt x="4108" y="167"/>
                  </a:lnTo>
                  <a:cubicBezTo>
                    <a:pt x="4179" y="119"/>
                    <a:pt x="4227" y="60"/>
                    <a:pt x="4227" y="0"/>
                  </a:cubicBezTo>
                  <a:lnTo>
                    <a:pt x="4227" y="333"/>
                  </a:lnTo>
                  <a:cubicBezTo>
                    <a:pt x="4227" y="393"/>
                    <a:pt x="4179" y="453"/>
                    <a:pt x="4108" y="500"/>
                  </a:cubicBezTo>
                  <a:lnTo>
                    <a:pt x="2417" y="1476"/>
                  </a:lnTo>
                  <a:cubicBezTo>
                    <a:pt x="2250" y="1572"/>
                    <a:pt x="2000" y="1572"/>
                    <a:pt x="1834" y="1476"/>
                  </a:cubicBezTo>
                  <a:lnTo>
                    <a:pt x="119" y="500"/>
                  </a:lnTo>
                  <a:cubicBezTo>
                    <a:pt x="48" y="453"/>
                    <a:pt x="0" y="393"/>
                    <a:pt x="0" y="33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831;p34"/>
            <p:cNvSpPr/>
            <p:nvPr/>
          </p:nvSpPr>
          <p:spPr>
            <a:xfrm>
              <a:off x="3929050" y="3640450"/>
              <a:ext cx="105700" cy="38725"/>
            </a:xfrm>
            <a:custGeom>
              <a:avLst/>
              <a:gdLst/>
              <a:ahLst/>
              <a:cxnLst/>
              <a:rect l="l" t="t" r="r" b="b"/>
              <a:pathLst>
                <a:path w="4228" h="1549" extrusionOk="0">
                  <a:moveTo>
                    <a:pt x="1" y="1"/>
                  </a:moveTo>
                  <a:lnTo>
                    <a:pt x="1" y="334"/>
                  </a:lnTo>
                  <a:cubicBezTo>
                    <a:pt x="1" y="394"/>
                    <a:pt x="48" y="453"/>
                    <a:pt x="120" y="501"/>
                  </a:cubicBezTo>
                  <a:lnTo>
                    <a:pt x="1834" y="1477"/>
                  </a:lnTo>
                  <a:cubicBezTo>
                    <a:pt x="1917" y="1525"/>
                    <a:pt x="2022" y="1549"/>
                    <a:pt x="2126" y="1549"/>
                  </a:cubicBezTo>
                  <a:cubicBezTo>
                    <a:pt x="2230" y="1549"/>
                    <a:pt x="2334" y="1525"/>
                    <a:pt x="2417" y="1477"/>
                  </a:cubicBezTo>
                  <a:lnTo>
                    <a:pt x="4108" y="501"/>
                  </a:lnTo>
                  <a:cubicBezTo>
                    <a:pt x="4180" y="453"/>
                    <a:pt x="4227" y="394"/>
                    <a:pt x="4227" y="334"/>
                  </a:cubicBezTo>
                  <a:lnTo>
                    <a:pt x="4227" y="1"/>
                  </a:lnTo>
                  <a:cubicBezTo>
                    <a:pt x="4227" y="84"/>
                    <a:pt x="4180" y="144"/>
                    <a:pt x="4108" y="168"/>
                  </a:cubicBezTo>
                  <a:lnTo>
                    <a:pt x="2417" y="1156"/>
                  </a:lnTo>
                  <a:cubicBezTo>
                    <a:pt x="2334" y="1197"/>
                    <a:pt x="2230" y="1218"/>
                    <a:pt x="2126" y="1218"/>
                  </a:cubicBezTo>
                  <a:cubicBezTo>
                    <a:pt x="2022" y="1218"/>
                    <a:pt x="1917" y="1197"/>
                    <a:pt x="1834" y="1156"/>
                  </a:cubicBezTo>
                  <a:lnTo>
                    <a:pt x="120" y="168"/>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832;p34"/>
            <p:cNvSpPr/>
            <p:nvPr/>
          </p:nvSpPr>
          <p:spPr>
            <a:xfrm>
              <a:off x="3929050" y="3640450"/>
              <a:ext cx="105700" cy="39325"/>
            </a:xfrm>
            <a:custGeom>
              <a:avLst/>
              <a:gdLst/>
              <a:ahLst/>
              <a:cxnLst/>
              <a:rect l="l" t="t" r="r" b="b"/>
              <a:pathLst>
                <a:path w="4228" h="1573" fill="none" extrusionOk="0">
                  <a:moveTo>
                    <a:pt x="4227" y="1"/>
                  </a:moveTo>
                  <a:lnTo>
                    <a:pt x="4227" y="334"/>
                  </a:lnTo>
                  <a:cubicBezTo>
                    <a:pt x="4227" y="394"/>
                    <a:pt x="4180" y="453"/>
                    <a:pt x="4108" y="501"/>
                  </a:cubicBezTo>
                  <a:lnTo>
                    <a:pt x="2417" y="1477"/>
                  </a:lnTo>
                  <a:cubicBezTo>
                    <a:pt x="2251" y="1572"/>
                    <a:pt x="2001" y="1572"/>
                    <a:pt x="1834" y="1477"/>
                  </a:cubicBezTo>
                  <a:lnTo>
                    <a:pt x="120" y="501"/>
                  </a:lnTo>
                  <a:cubicBezTo>
                    <a:pt x="48" y="453"/>
                    <a:pt x="1" y="394"/>
                    <a:pt x="1" y="334"/>
                  </a:cubicBezTo>
                  <a:lnTo>
                    <a:pt x="1" y="1"/>
                  </a:lnTo>
                  <a:cubicBezTo>
                    <a:pt x="1" y="60"/>
                    <a:pt x="48" y="120"/>
                    <a:pt x="120" y="168"/>
                  </a:cubicBezTo>
                  <a:lnTo>
                    <a:pt x="1834" y="1156"/>
                  </a:lnTo>
                  <a:cubicBezTo>
                    <a:pt x="2001" y="1239"/>
                    <a:pt x="2251" y="1239"/>
                    <a:pt x="2417" y="1156"/>
                  </a:cubicBezTo>
                  <a:lnTo>
                    <a:pt x="4108" y="168"/>
                  </a:lnTo>
                  <a:cubicBezTo>
                    <a:pt x="4180" y="144"/>
                    <a:pt x="4227" y="84"/>
                    <a:pt x="4227" y="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833;p34"/>
            <p:cNvSpPr/>
            <p:nvPr/>
          </p:nvSpPr>
          <p:spPr>
            <a:xfrm>
              <a:off x="3949600" y="3811325"/>
              <a:ext cx="105675" cy="38475"/>
            </a:xfrm>
            <a:custGeom>
              <a:avLst/>
              <a:gdLst/>
              <a:ahLst/>
              <a:cxnLst/>
              <a:rect l="l" t="t" r="r" b="b"/>
              <a:pathLst>
                <a:path w="4227" h="1539" extrusionOk="0">
                  <a:moveTo>
                    <a:pt x="0" y="0"/>
                  </a:moveTo>
                  <a:lnTo>
                    <a:pt x="0" y="333"/>
                  </a:lnTo>
                  <a:cubicBezTo>
                    <a:pt x="0" y="393"/>
                    <a:pt x="48" y="464"/>
                    <a:pt x="119" y="488"/>
                  </a:cubicBezTo>
                  <a:lnTo>
                    <a:pt x="1834" y="1476"/>
                  </a:lnTo>
                  <a:cubicBezTo>
                    <a:pt x="1911" y="1518"/>
                    <a:pt x="2012" y="1539"/>
                    <a:pt x="2115" y="1539"/>
                  </a:cubicBezTo>
                  <a:cubicBezTo>
                    <a:pt x="2218" y="1539"/>
                    <a:pt x="2322" y="1518"/>
                    <a:pt x="2405" y="1476"/>
                  </a:cubicBezTo>
                  <a:lnTo>
                    <a:pt x="4108" y="488"/>
                  </a:lnTo>
                  <a:cubicBezTo>
                    <a:pt x="4179" y="452"/>
                    <a:pt x="4227" y="393"/>
                    <a:pt x="4227" y="333"/>
                  </a:cubicBezTo>
                  <a:lnTo>
                    <a:pt x="4227" y="0"/>
                  </a:lnTo>
                  <a:cubicBezTo>
                    <a:pt x="4227" y="60"/>
                    <a:pt x="4179" y="119"/>
                    <a:pt x="4108" y="167"/>
                  </a:cubicBezTo>
                  <a:lnTo>
                    <a:pt x="2405" y="1143"/>
                  </a:lnTo>
                  <a:cubicBezTo>
                    <a:pt x="2322" y="1191"/>
                    <a:pt x="2218" y="1214"/>
                    <a:pt x="2115" y="1214"/>
                  </a:cubicBezTo>
                  <a:cubicBezTo>
                    <a:pt x="2012" y="1214"/>
                    <a:pt x="1911"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834;p34"/>
            <p:cNvSpPr/>
            <p:nvPr/>
          </p:nvSpPr>
          <p:spPr>
            <a:xfrm>
              <a:off x="3949600" y="3811325"/>
              <a:ext cx="105675" cy="39000"/>
            </a:xfrm>
            <a:custGeom>
              <a:avLst/>
              <a:gdLst/>
              <a:ahLst/>
              <a:cxnLst/>
              <a:rect l="l" t="t" r="r" b="b"/>
              <a:pathLst>
                <a:path w="4227" h="1560" fill="none" extrusionOk="0">
                  <a:moveTo>
                    <a:pt x="0" y="333"/>
                  </a:moveTo>
                  <a:lnTo>
                    <a:pt x="0" y="0"/>
                  </a:lnTo>
                  <a:cubicBezTo>
                    <a:pt x="0" y="60"/>
                    <a:pt x="48" y="119"/>
                    <a:pt x="119" y="167"/>
                  </a:cubicBezTo>
                  <a:lnTo>
                    <a:pt x="1834" y="1143"/>
                  </a:lnTo>
                  <a:cubicBezTo>
                    <a:pt x="1988" y="1238"/>
                    <a:pt x="2238" y="1238"/>
                    <a:pt x="2405" y="1143"/>
                  </a:cubicBezTo>
                  <a:lnTo>
                    <a:pt x="4108" y="167"/>
                  </a:lnTo>
                  <a:cubicBezTo>
                    <a:pt x="4179" y="119"/>
                    <a:pt x="4227" y="60"/>
                    <a:pt x="4227" y="0"/>
                  </a:cubicBezTo>
                  <a:lnTo>
                    <a:pt x="4227" y="333"/>
                  </a:lnTo>
                  <a:cubicBezTo>
                    <a:pt x="4227" y="393"/>
                    <a:pt x="4179" y="452"/>
                    <a:pt x="4108" y="488"/>
                  </a:cubicBezTo>
                  <a:lnTo>
                    <a:pt x="2405" y="1476"/>
                  </a:lnTo>
                  <a:cubicBezTo>
                    <a:pt x="2238" y="1560"/>
                    <a:pt x="1988" y="1560"/>
                    <a:pt x="1834" y="1476"/>
                  </a:cubicBezTo>
                  <a:lnTo>
                    <a:pt x="119" y="488"/>
                  </a:lnTo>
                  <a:cubicBezTo>
                    <a:pt x="48" y="464"/>
                    <a:pt x="0" y="393"/>
                    <a:pt x="0" y="333"/>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835;p34"/>
            <p:cNvSpPr/>
            <p:nvPr/>
          </p:nvSpPr>
          <p:spPr>
            <a:xfrm>
              <a:off x="3287300" y="3352625"/>
              <a:ext cx="152125" cy="65575"/>
            </a:xfrm>
            <a:custGeom>
              <a:avLst/>
              <a:gdLst/>
              <a:ahLst/>
              <a:cxnLst/>
              <a:rect l="l" t="t" r="r" b="b"/>
              <a:pathLst>
                <a:path w="6085" h="2623" extrusionOk="0">
                  <a:moveTo>
                    <a:pt x="1" y="1"/>
                  </a:moveTo>
                  <a:lnTo>
                    <a:pt x="1" y="322"/>
                  </a:lnTo>
                  <a:cubicBezTo>
                    <a:pt x="1" y="382"/>
                    <a:pt x="48" y="441"/>
                    <a:pt x="120" y="489"/>
                  </a:cubicBezTo>
                  <a:lnTo>
                    <a:pt x="3692" y="2560"/>
                  </a:lnTo>
                  <a:cubicBezTo>
                    <a:pt x="3775" y="2602"/>
                    <a:pt x="3879" y="2623"/>
                    <a:pt x="3983" y="2623"/>
                  </a:cubicBezTo>
                  <a:cubicBezTo>
                    <a:pt x="4087" y="2623"/>
                    <a:pt x="4192" y="2602"/>
                    <a:pt x="4275" y="2560"/>
                  </a:cubicBezTo>
                  <a:lnTo>
                    <a:pt x="5966" y="1572"/>
                  </a:lnTo>
                  <a:cubicBezTo>
                    <a:pt x="6037" y="1536"/>
                    <a:pt x="6085" y="1477"/>
                    <a:pt x="6085" y="1417"/>
                  </a:cubicBezTo>
                  <a:lnTo>
                    <a:pt x="6085" y="1084"/>
                  </a:lnTo>
                  <a:cubicBezTo>
                    <a:pt x="6085" y="1144"/>
                    <a:pt x="6037" y="1203"/>
                    <a:pt x="5966" y="1251"/>
                  </a:cubicBezTo>
                  <a:lnTo>
                    <a:pt x="4275" y="2227"/>
                  </a:lnTo>
                  <a:cubicBezTo>
                    <a:pt x="4192" y="2275"/>
                    <a:pt x="4087" y="2298"/>
                    <a:pt x="3983" y="2298"/>
                  </a:cubicBezTo>
                  <a:cubicBezTo>
                    <a:pt x="3879" y="2298"/>
                    <a:pt x="3775" y="2275"/>
                    <a:pt x="3692" y="2227"/>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836;p34"/>
            <p:cNvSpPr/>
            <p:nvPr/>
          </p:nvSpPr>
          <p:spPr>
            <a:xfrm>
              <a:off x="3287300" y="3352625"/>
              <a:ext cx="152125" cy="66100"/>
            </a:xfrm>
            <a:custGeom>
              <a:avLst/>
              <a:gdLst/>
              <a:ahLst/>
              <a:cxnLst/>
              <a:rect l="l" t="t" r="r" b="b"/>
              <a:pathLst>
                <a:path w="6085" h="2644" fill="none" extrusionOk="0">
                  <a:moveTo>
                    <a:pt x="1" y="322"/>
                  </a:moveTo>
                  <a:lnTo>
                    <a:pt x="1" y="1"/>
                  </a:lnTo>
                  <a:cubicBezTo>
                    <a:pt x="1" y="60"/>
                    <a:pt x="48" y="120"/>
                    <a:pt x="120" y="167"/>
                  </a:cubicBezTo>
                  <a:lnTo>
                    <a:pt x="3692" y="2227"/>
                  </a:lnTo>
                  <a:cubicBezTo>
                    <a:pt x="3858" y="2322"/>
                    <a:pt x="4108" y="2322"/>
                    <a:pt x="4275" y="2227"/>
                  </a:cubicBezTo>
                  <a:lnTo>
                    <a:pt x="5966" y="1251"/>
                  </a:lnTo>
                  <a:cubicBezTo>
                    <a:pt x="6037" y="1203"/>
                    <a:pt x="6085" y="1144"/>
                    <a:pt x="6085" y="1084"/>
                  </a:cubicBezTo>
                  <a:lnTo>
                    <a:pt x="6085" y="1417"/>
                  </a:lnTo>
                  <a:cubicBezTo>
                    <a:pt x="6085" y="1477"/>
                    <a:pt x="6037" y="1536"/>
                    <a:pt x="5966" y="1572"/>
                  </a:cubicBezTo>
                  <a:lnTo>
                    <a:pt x="4275" y="2560"/>
                  </a:lnTo>
                  <a:cubicBezTo>
                    <a:pt x="4108" y="2644"/>
                    <a:pt x="3858" y="2644"/>
                    <a:pt x="3692" y="2560"/>
                  </a:cubicBezTo>
                  <a:lnTo>
                    <a:pt x="120" y="489"/>
                  </a:lnTo>
                  <a:cubicBezTo>
                    <a:pt x="48" y="441"/>
                    <a:pt x="1" y="382"/>
                    <a:pt x="1" y="32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837;p34"/>
            <p:cNvSpPr/>
            <p:nvPr/>
          </p:nvSpPr>
          <p:spPr>
            <a:xfrm>
              <a:off x="3353375" y="3467525"/>
              <a:ext cx="105700" cy="38500"/>
            </a:xfrm>
            <a:custGeom>
              <a:avLst/>
              <a:gdLst/>
              <a:ahLst/>
              <a:cxnLst/>
              <a:rect l="l" t="t" r="r" b="b"/>
              <a:pathLst>
                <a:path w="4228" h="1540" extrusionOk="0">
                  <a:moveTo>
                    <a:pt x="1" y="0"/>
                  </a:moveTo>
                  <a:lnTo>
                    <a:pt x="1" y="334"/>
                  </a:lnTo>
                  <a:cubicBezTo>
                    <a:pt x="1" y="393"/>
                    <a:pt x="48" y="453"/>
                    <a:pt x="120" y="488"/>
                  </a:cubicBezTo>
                  <a:lnTo>
                    <a:pt x="1834" y="1477"/>
                  </a:lnTo>
                  <a:cubicBezTo>
                    <a:pt x="1918" y="1518"/>
                    <a:pt x="2022" y="1539"/>
                    <a:pt x="2126" y="1539"/>
                  </a:cubicBezTo>
                  <a:cubicBezTo>
                    <a:pt x="2230" y="1539"/>
                    <a:pt x="2334" y="1518"/>
                    <a:pt x="2418" y="1477"/>
                  </a:cubicBezTo>
                  <a:lnTo>
                    <a:pt x="4108" y="488"/>
                  </a:lnTo>
                  <a:cubicBezTo>
                    <a:pt x="4192" y="453"/>
                    <a:pt x="4228" y="393"/>
                    <a:pt x="4228" y="334"/>
                  </a:cubicBezTo>
                  <a:lnTo>
                    <a:pt x="4228" y="0"/>
                  </a:lnTo>
                  <a:cubicBezTo>
                    <a:pt x="4228" y="60"/>
                    <a:pt x="4192" y="119"/>
                    <a:pt x="4108" y="167"/>
                  </a:cubicBezTo>
                  <a:lnTo>
                    <a:pt x="2418" y="1143"/>
                  </a:lnTo>
                  <a:cubicBezTo>
                    <a:pt x="2334" y="1191"/>
                    <a:pt x="2230" y="1215"/>
                    <a:pt x="2126" y="1215"/>
                  </a:cubicBezTo>
                  <a:cubicBezTo>
                    <a:pt x="2022" y="1215"/>
                    <a:pt x="1918" y="1191"/>
                    <a:pt x="1834" y="1143"/>
                  </a:cubicBezTo>
                  <a:lnTo>
                    <a:pt x="120" y="167"/>
                  </a:lnTo>
                  <a:cubicBezTo>
                    <a:pt x="48" y="119"/>
                    <a:pt x="1" y="4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838;p34"/>
            <p:cNvSpPr/>
            <p:nvPr/>
          </p:nvSpPr>
          <p:spPr>
            <a:xfrm>
              <a:off x="3353375" y="3467525"/>
              <a:ext cx="105700" cy="39025"/>
            </a:xfrm>
            <a:custGeom>
              <a:avLst/>
              <a:gdLst/>
              <a:ahLst/>
              <a:cxnLst/>
              <a:rect l="l" t="t" r="r" b="b"/>
              <a:pathLst>
                <a:path w="4228" h="1561" fill="none" extrusionOk="0">
                  <a:moveTo>
                    <a:pt x="120" y="167"/>
                  </a:moveTo>
                  <a:lnTo>
                    <a:pt x="1834" y="1143"/>
                  </a:lnTo>
                  <a:cubicBezTo>
                    <a:pt x="2001" y="1239"/>
                    <a:pt x="2251" y="1239"/>
                    <a:pt x="2418" y="1143"/>
                  </a:cubicBezTo>
                  <a:lnTo>
                    <a:pt x="4108" y="167"/>
                  </a:lnTo>
                  <a:cubicBezTo>
                    <a:pt x="4192" y="119"/>
                    <a:pt x="4228" y="60"/>
                    <a:pt x="4228" y="0"/>
                  </a:cubicBezTo>
                  <a:lnTo>
                    <a:pt x="4228" y="334"/>
                  </a:lnTo>
                  <a:cubicBezTo>
                    <a:pt x="4228" y="393"/>
                    <a:pt x="4192" y="453"/>
                    <a:pt x="4108" y="488"/>
                  </a:cubicBezTo>
                  <a:lnTo>
                    <a:pt x="2418" y="1477"/>
                  </a:lnTo>
                  <a:cubicBezTo>
                    <a:pt x="2251" y="1560"/>
                    <a:pt x="2001" y="1560"/>
                    <a:pt x="1834" y="1477"/>
                  </a:cubicBezTo>
                  <a:lnTo>
                    <a:pt x="120" y="488"/>
                  </a:lnTo>
                  <a:cubicBezTo>
                    <a:pt x="48" y="453"/>
                    <a:pt x="1" y="393"/>
                    <a:pt x="1" y="334"/>
                  </a:cubicBezTo>
                  <a:lnTo>
                    <a:pt x="1" y="0"/>
                  </a:lnTo>
                  <a:cubicBezTo>
                    <a:pt x="1" y="48"/>
                    <a:pt x="48" y="119"/>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839;p34"/>
            <p:cNvSpPr/>
            <p:nvPr/>
          </p:nvSpPr>
          <p:spPr>
            <a:xfrm>
              <a:off x="3995425" y="3678850"/>
              <a:ext cx="105700" cy="38500"/>
            </a:xfrm>
            <a:custGeom>
              <a:avLst/>
              <a:gdLst/>
              <a:ahLst/>
              <a:cxnLst/>
              <a:rect l="l" t="t" r="r" b="b"/>
              <a:pathLst>
                <a:path w="4228" h="1540" extrusionOk="0">
                  <a:moveTo>
                    <a:pt x="1" y="1"/>
                  </a:moveTo>
                  <a:lnTo>
                    <a:pt x="1" y="334"/>
                  </a:lnTo>
                  <a:cubicBezTo>
                    <a:pt x="1" y="394"/>
                    <a:pt x="36" y="453"/>
                    <a:pt x="120" y="489"/>
                  </a:cubicBezTo>
                  <a:lnTo>
                    <a:pt x="1822" y="1477"/>
                  </a:lnTo>
                  <a:cubicBezTo>
                    <a:pt x="1906" y="1519"/>
                    <a:pt x="2010" y="1540"/>
                    <a:pt x="2114" y="1540"/>
                  </a:cubicBezTo>
                  <a:cubicBezTo>
                    <a:pt x="2218" y="1540"/>
                    <a:pt x="2322" y="1519"/>
                    <a:pt x="2406" y="1477"/>
                  </a:cubicBezTo>
                  <a:lnTo>
                    <a:pt x="4108" y="489"/>
                  </a:lnTo>
                  <a:cubicBezTo>
                    <a:pt x="4180" y="453"/>
                    <a:pt x="4227" y="394"/>
                    <a:pt x="4227" y="334"/>
                  </a:cubicBezTo>
                  <a:lnTo>
                    <a:pt x="4227" y="1"/>
                  </a:lnTo>
                  <a:cubicBezTo>
                    <a:pt x="4227" y="60"/>
                    <a:pt x="4180" y="120"/>
                    <a:pt x="4108" y="167"/>
                  </a:cubicBezTo>
                  <a:lnTo>
                    <a:pt x="2406" y="1144"/>
                  </a:lnTo>
                  <a:cubicBezTo>
                    <a:pt x="2322" y="1191"/>
                    <a:pt x="2218" y="1215"/>
                    <a:pt x="2114" y="1215"/>
                  </a:cubicBezTo>
                  <a:cubicBezTo>
                    <a:pt x="2010" y="1215"/>
                    <a:pt x="1906" y="1191"/>
                    <a:pt x="1822" y="1144"/>
                  </a:cubicBezTo>
                  <a:lnTo>
                    <a:pt x="120" y="167"/>
                  </a:lnTo>
                  <a:cubicBezTo>
                    <a:pt x="36"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840;p34"/>
            <p:cNvSpPr/>
            <p:nvPr/>
          </p:nvSpPr>
          <p:spPr>
            <a:xfrm>
              <a:off x="3995425" y="3678850"/>
              <a:ext cx="105700" cy="39025"/>
            </a:xfrm>
            <a:custGeom>
              <a:avLst/>
              <a:gdLst/>
              <a:ahLst/>
              <a:cxnLst/>
              <a:rect l="l" t="t" r="r" b="b"/>
              <a:pathLst>
                <a:path w="4228" h="1561" fill="none" extrusionOk="0">
                  <a:moveTo>
                    <a:pt x="120" y="167"/>
                  </a:moveTo>
                  <a:lnTo>
                    <a:pt x="1822" y="1144"/>
                  </a:lnTo>
                  <a:cubicBezTo>
                    <a:pt x="1989" y="1239"/>
                    <a:pt x="2239" y="1239"/>
                    <a:pt x="2406" y="1144"/>
                  </a:cubicBezTo>
                  <a:lnTo>
                    <a:pt x="4108" y="167"/>
                  </a:lnTo>
                  <a:cubicBezTo>
                    <a:pt x="4180" y="120"/>
                    <a:pt x="4227" y="60"/>
                    <a:pt x="4227" y="1"/>
                  </a:cubicBezTo>
                  <a:lnTo>
                    <a:pt x="4227" y="334"/>
                  </a:lnTo>
                  <a:cubicBezTo>
                    <a:pt x="4227" y="394"/>
                    <a:pt x="4180" y="453"/>
                    <a:pt x="4108" y="489"/>
                  </a:cubicBezTo>
                  <a:lnTo>
                    <a:pt x="2406" y="1477"/>
                  </a:lnTo>
                  <a:cubicBezTo>
                    <a:pt x="2239" y="1560"/>
                    <a:pt x="1989" y="1560"/>
                    <a:pt x="1822" y="1477"/>
                  </a:cubicBezTo>
                  <a:lnTo>
                    <a:pt x="120" y="489"/>
                  </a:lnTo>
                  <a:cubicBezTo>
                    <a:pt x="36" y="453"/>
                    <a:pt x="1" y="394"/>
                    <a:pt x="1" y="334"/>
                  </a:cubicBezTo>
                  <a:lnTo>
                    <a:pt x="1" y="1"/>
                  </a:lnTo>
                  <a:cubicBezTo>
                    <a:pt x="1" y="60"/>
                    <a:pt x="36" y="120"/>
                    <a:pt x="120"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841;p34"/>
            <p:cNvSpPr/>
            <p:nvPr/>
          </p:nvSpPr>
          <p:spPr>
            <a:xfrm>
              <a:off x="4016850" y="3850300"/>
              <a:ext cx="105700" cy="38725"/>
            </a:xfrm>
            <a:custGeom>
              <a:avLst/>
              <a:gdLst/>
              <a:ahLst/>
              <a:cxnLst/>
              <a:rect l="l" t="t" r="r" b="b"/>
              <a:pathLst>
                <a:path w="4228" h="1549" extrusionOk="0">
                  <a:moveTo>
                    <a:pt x="1" y="1"/>
                  </a:moveTo>
                  <a:lnTo>
                    <a:pt x="1" y="334"/>
                  </a:lnTo>
                  <a:cubicBezTo>
                    <a:pt x="1" y="394"/>
                    <a:pt x="48" y="453"/>
                    <a:pt x="120" y="501"/>
                  </a:cubicBezTo>
                  <a:lnTo>
                    <a:pt x="1834" y="1477"/>
                  </a:lnTo>
                  <a:cubicBezTo>
                    <a:pt x="1918" y="1525"/>
                    <a:pt x="2022" y="1549"/>
                    <a:pt x="2126" y="1549"/>
                  </a:cubicBezTo>
                  <a:cubicBezTo>
                    <a:pt x="2230" y="1549"/>
                    <a:pt x="2334" y="1525"/>
                    <a:pt x="2418" y="1477"/>
                  </a:cubicBezTo>
                  <a:lnTo>
                    <a:pt x="4109" y="501"/>
                  </a:lnTo>
                  <a:cubicBezTo>
                    <a:pt x="4180" y="453"/>
                    <a:pt x="4228" y="394"/>
                    <a:pt x="4228" y="334"/>
                  </a:cubicBezTo>
                  <a:lnTo>
                    <a:pt x="4228" y="1"/>
                  </a:lnTo>
                  <a:cubicBezTo>
                    <a:pt x="4228" y="60"/>
                    <a:pt x="4180" y="120"/>
                    <a:pt x="4109" y="167"/>
                  </a:cubicBezTo>
                  <a:lnTo>
                    <a:pt x="2418" y="1156"/>
                  </a:lnTo>
                  <a:cubicBezTo>
                    <a:pt x="2334" y="1197"/>
                    <a:pt x="2230" y="1218"/>
                    <a:pt x="2126" y="1218"/>
                  </a:cubicBezTo>
                  <a:cubicBezTo>
                    <a:pt x="2022" y="1218"/>
                    <a:pt x="1918" y="1197"/>
                    <a:pt x="1834" y="1156"/>
                  </a:cubicBezTo>
                  <a:lnTo>
                    <a:pt x="120" y="167"/>
                  </a:lnTo>
                  <a:cubicBezTo>
                    <a:pt x="48"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842;p34"/>
            <p:cNvSpPr/>
            <p:nvPr/>
          </p:nvSpPr>
          <p:spPr>
            <a:xfrm>
              <a:off x="4016850" y="3850300"/>
              <a:ext cx="105700" cy="39325"/>
            </a:xfrm>
            <a:custGeom>
              <a:avLst/>
              <a:gdLst/>
              <a:ahLst/>
              <a:cxnLst/>
              <a:rect l="l" t="t" r="r" b="b"/>
              <a:pathLst>
                <a:path w="4228" h="1573" fill="none" extrusionOk="0">
                  <a:moveTo>
                    <a:pt x="1" y="334"/>
                  </a:moveTo>
                  <a:lnTo>
                    <a:pt x="1" y="1"/>
                  </a:lnTo>
                  <a:cubicBezTo>
                    <a:pt x="1" y="60"/>
                    <a:pt x="48" y="120"/>
                    <a:pt x="120" y="167"/>
                  </a:cubicBezTo>
                  <a:lnTo>
                    <a:pt x="1834" y="1156"/>
                  </a:lnTo>
                  <a:cubicBezTo>
                    <a:pt x="2001" y="1239"/>
                    <a:pt x="2251" y="1239"/>
                    <a:pt x="2418" y="1156"/>
                  </a:cubicBezTo>
                  <a:lnTo>
                    <a:pt x="4109" y="167"/>
                  </a:lnTo>
                  <a:cubicBezTo>
                    <a:pt x="4180" y="120"/>
                    <a:pt x="4228" y="60"/>
                    <a:pt x="4228" y="1"/>
                  </a:cubicBezTo>
                  <a:lnTo>
                    <a:pt x="4228" y="334"/>
                  </a:lnTo>
                  <a:cubicBezTo>
                    <a:pt x="4228" y="394"/>
                    <a:pt x="4180" y="453"/>
                    <a:pt x="4109" y="501"/>
                  </a:cubicBezTo>
                  <a:lnTo>
                    <a:pt x="2418" y="1477"/>
                  </a:lnTo>
                  <a:cubicBezTo>
                    <a:pt x="2251" y="1572"/>
                    <a:pt x="2001" y="1572"/>
                    <a:pt x="1834" y="1477"/>
                  </a:cubicBezTo>
                  <a:lnTo>
                    <a:pt x="120" y="501"/>
                  </a:lnTo>
                  <a:cubicBezTo>
                    <a:pt x="48" y="453"/>
                    <a:pt x="1" y="394"/>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843;p34"/>
            <p:cNvSpPr/>
            <p:nvPr/>
          </p:nvSpPr>
          <p:spPr>
            <a:xfrm>
              <a:off x="3995425" y="3761000"/>
              <a:ext cx="105700" cy="38725"/>
            </a:xfrm>
            <a:custGeom>
              <a:avLst/>
              <a:gdLst/>
              <a:ahLst/>
              <a:cxnLst/>
              <a:rect l="l" t="t" r="r" b="b"/>
              <a:pathLst>
                <a:path w="4228" h="1549" extrusionOk="0">
                  <a:moveTo>
                    <a:pt x="1" y="1"/>
                  </a:moveTo>
                  <a:lnTo>
                    <a:pt x="1" y="334"/>
                  </a:lnTo>
                  <a:cubicBezTo>
                    <a:pt x="1" y="394"/>
                    <a:pt x="24" y="453"/>
                    <a:pt x="120" y="501"/>
                  </a:cubicBezTo>
                  <a:lnTo>
                    <a:pt x="1822" y="1477"/>
                  </a:lnTo>
                  <a:cubicBezTo>
                    <a:pt x="1906" y="1525"/>
                    <a:pt x="2010" y="1549"/>
                    <a:pt x="2114" y="1549"/>
                  </a:cubicBezTo>
                  <a:cubicBezTo>
                    <a:pt x="2218" y="1549"/>
                    <a:pt x="2322" y="1525"/>
                    <a:pt x="2406" y="1477"/>
                  </a:cubicBezTo>
                  <a:lnTo>
                    <a:pt x="4108" y="501"/>
                  </a:lnTo>
                  <a:cubicBezTo>
                    <a:pt x="4180" y="453"/>
                    <a:pt x="4227" y="394"/>
                    <a:pt x="4227" y="334"/>
                  </a:cubicBezTo>
                  <a:lnTo>
                    <a:pt x="4227" y="1"/>
                  </a:lnTo>
                  <a:cubicBezTo>
                    <a:pt x="4227" y="60"/>
                    <a:pt x="4180" y="120"/>
                    <a:pt x="4108" y="168"/>
                  </a:cubicBezTo>
                  <a:lnTo>
                    <a:pt x="2406" y="1156"/>
                  </a:lnTo>
                  <a:cubicBezTo>
                    <a:pt x="2322" y="1197"/>
                    <a:pt x="2218" y="1218"/>
                    <a:pt x="2114" y="1218"/>
                  </a:cubicBezTo>
                  <a:cubicBezTo>
                    <a:pt x="2010" y="1218"/>
                    <a:pt x="1906" y="1197"/>
                    <a:pt x="1822" y="1156"/>
                  </a:cubicBezTo>
                  <a:lnTo>
                    <a:pt x="108" y="168"/>
                  </a:lnTo>
                  <a:cubicBezTo>
                    <a:pt x="36"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844;p34"/>
            <p:cNvSpPr/>
            <p:nvPr/>
          </p:nvSpPr>
          <p:spPr>
            <a:xfrm>
              <a:off x="3995425" y="3761000"/>
              <a:ext cx="105700" cy="39325"/>
            </a:xfrm>
            <a:custGeom>
              <a:avLst/>
              <a:gdLst/>
              <a:ahLst/>
              <a:cxnLst/>
              <a:rect l="l" t="t" r="r" b="b"/>
              <a:pathLst>
                <a:path w="4228" h="1573" fill="none" extrusionOk="0">
                  <a:moveTo>
                    <a:pt x="1" y="334"/>
                  </a:moveTo>
                  <a:lnTo>
                    <a:pt x="1" y="1"/>
                  </a:lnTo>
                  <a:cubicBezTo>
                    <a:pt x="1" y="60"/>
                    <a:pt x="36" y="120"/>
                    <a:pt x="108" y="168"/>
                  </a:cubicBezTo>
                  <a:lnTo>
                    <a:pt x="1822" y="1156"/>
                  </a:lnTo>
                  <a:cubicBezTo>
                    <a:pt x="1989" y="1239"/>
                    <a:pt x="2239" y="1239"/>
                    <a:pt x="2406" y="1156"/>
                  </a:cubicBezTo>
                  <a:lnTo>
                    <a:pt x="4108" y="168"/>
                  </a:lnTo>
                  <a:cubicBezTo>
                    <a:pt x="4180" y="120"/>
                    <a:pt x="4227" y="60"/>
                    <a:pt x="4227" y="1"/>
                  </a:cubicBezTo>
                  <a:lnTo>
                    <a:pt x="4227" y="334"/>
                  </a:lnTo>
                  <a:cubicBezTo>
                    <a:pt x="4227" y="394"/>
                    <a:pt x="4180" y="453"/>
                    <a:pt x="4108" y="501"/>
                  </a:cubicBezTo>
                  <a:lnTo>
                    <a:pt x="2406" y="1477"/>
                  </a:lnTo>
                  <a:cubicBezTo>
                    <a:pt x="2239" y="1572"/>
                    <a:pt x="1989" y="1572"/>
                    <a:pt x="1822" y="1477"/>
                  </a:cubicBezTo>
                  <a:lnTo>
                    <a:pt x="120" y="501"/>
                  </a:lnTo>
                  <a:cubicBezTo>
                    <a:pt x="24" y="453"/>
                    <a:pt x="1" y="394"/>
                    <a:pt x="1" y="33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845;p34"/>
            <p:cNvSpPr/>
            <p:nvPr/>
          </p:nvSpPr>
          <p:spPr>
            <a:xfrm>
              <a:off x="4017150" y="3927400"/>
              <a:ext cx="105700" cy="38500"/>
            </a:xfrm>
            <a:custGeom>
              <a:avLst/>
              <a:gdLst/>
              <a:ahLst/>
              <a:cxnLst/>
              <a:rect l="l" t="t" r="r" b="b"/>
              <a:pathLst>
                <a:path w="4228" h="1540" extrusionOk="0">
                  <a:moveTo>
                    <a:pt x="1" y="0"/>
                  </a:moveTo>
                  <a:lnTo>
                    <a:pt x="1" y="334"/>
                  </a:lnTo>
                  <a:cubicBezTo>
                    <a:pt x="1" y="381"/>
                    <a:pt x="48" y="453"/>
                    <a:pt x="120" y="489"/>
                  </a:cubicBezTo>
                  <a:lnTo>
                    <a:pt x="1834" y="1477"/>
                  </a:lnTo>
                  <a:cubicBezTo>
                    <a:pt x="1918" y="1518"/>
                    <a:pt x="2022" y="1539"/>
                    <a:pt x="2126" y="1539"/>
                  </a:cubicBezTo>
                  <a:cubicBezTo>
                    <a:pt x="2230" y="1539"/>
                    <a:pt x="2334" y="1518"/>
                    <a:pt x="2418" y="1477"/>
                  </a:cubicBezTo>
                  <a:lnTo>
                    <a:pt x="4108" y="489"/>
                  </a:lnTo>
                  <a:cubicBezTo>
                    <a:pt x="4192" y="453"/>
                    <a:pt x="4227" y="393"/>
                    <a:pt x="4227" y="334"/>
                  </a:cubicBezTo>
                  <a:lnTo>
                    <a:pt x="4227" y="0"/>
                  </a:lnTo>
                  <a:cubicBezTo>
                    <a:pt x="4227" y="60"/>
                    <a:pt x="4192" y="119"/>
                    <a:pt x="4108" y="167"/>
                  </a:cubicBezTo>
                  <a:lnTo>
                    <a:pt x="2418" y="1143"/>
                  </a:lnTo>
                  <a:cubicBezTo>
                    <a:pt x="2334" y="1191"/>
                    <a:pt x="2230" y="1215"/>
                    <a:pt x="2126" y="1215"/>
                  </a:cubicBezTo>
                  <a:cubicBezTo>
                    <a:pt x="2022" y="1215"/>
                    <a:pt x="1918" y="1191"/>
                    <a:pt x="1834" y="1143"/>
                  </a:cubicBezTo>
                  <a:lnTo>
                    <a:pt x="120" y="167"/>
                  </a:lnTo>
                  <a:cubicBezTo>
                    <a:pt x="48" y="119"/>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846;p34"/>
            <p:cNvSpPr/>
            <p:nvPr/>
          </p:nvSpPr>
          <p:spPr>
            <a:xfrm>
              <a:off x="4017150" y="3927400"/>
              <a:ext cx="105700" cy="39025"/>
            </a:xfrm>
            <a:custGeom>
              <a:avLst/>
              <a:gdLst/>
              <a:ahLst/>
              <a:cxnLst/>
              <a:rect l="l" t="t" r="r" b="b"/>
              <a:pathLst>
                <a:path w="4228" h="1561" fill="none" extrusionOk="0">
                  <a:moveTo>
                    <a:pt x="4108" y="489"/>
                  </a:moveTo>
                  <a:lnTo>
                    <a:pt x="2418" y="1477"/>
                  </a:lnTo>
                  <a:cubicBezTo>
                    <a:pt x="2251" y="1560"/>
                    <a:pt x="2001" y="1560"/>
                    <a:pt x="1834" y="1477"/>
                  </a:cubicBezTo>
                  <a:lnTo>
                    <a:pt x="120" y="489"/>
                  </a:lnTo>
                  <a:cubicBezTo>
                    <a:pt x="48" y="453"/>
                    <a:pt x="1" y="381"/>
                    <a:pt x="1" y="334"/>
                  </a:cubicBezTo>
                  <a:lnTo>
                    <a:pt x="1" y="0"/>
                  </a:lnTo>
                  <a:cubicBezTo>
                    <a:pt x="1" y="60"/>
                    <a:pt x="48" y="119"/>
                    <a:pt x="120" y="167"/>
                  </a:cubicBezTo>
                  <a:lnTo>
                    <a:pt x="1834" y="1143"/>
                  </a:lnTo>
                  <a:cubicBezTo>
                    <a:pt x="2001" y="1239"/>
                    <a:pt x="2251" y="1239"/>
                    <a:pt x="2418" y="1143"/>
                  </a:cubicBezTo>
                  <a:lnTo>
                    <a:pt x="4108" y="167"/>
                  </a:lnTo>
                  <a:cubicBezTo>
                    <a:pt x="4192" y="119"/>
                    <a:pt x="4227" y="60"/>
                    <a:pt x="4227" y="0"/>
                  </a:cubicBezTo>
                  <a:lnTo>
                    <a:pt x="4227" y="334"/>
                  </a:lnTo>
                  <a:cubicBezTo>
                    <a:pt x="4227" y="393"/>
                    <a:pt x="4192" y="453"/>
                    <a:pt x="4108" y="48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847;p34"/>
            <p:cNvSpPr/>
            <p:nvPr/>
          </p:nvSpPr>
          <p:spPr>
            <a:xfrm>
              <a:off x="4025200" y="3613675"/>
              <a:ext cx="105675" cy="38725"/>
            </a:xfrm>
            <a:custGeom>
              <a:avLst/>
              <a:gdLst/>
              <a:ahLst/>
              <a:cxnLst/>
              <a:rect l="l" t="t" r="r" b="b"/>
              <a:pathLst>
                <a:path w="4227" h="1549" extrusionOk="0">
                  <a:moveTo>
                    <a:pt x="0" y="0"/>
                  </a:moveTo>
                  <a:lnTo>
                    <a:pt x="0" y="334"/>
                  </a:lnTo>
                  <a:cubicBezTo>
                    <a:pt x="0" y="393"/>
                    <a:pt x="36" y="453"/>
                    <a:pt x="107" y="500"/>
                  </a:cubicBezTo>
                  <a:lnTo>
                    <a:pt x="1822" y="1477"/>
                  </a:lnTo>
                  <a:cubicBezTo>
                    <a:pt x="1905" y="1524"/>
                    <a:pt x="2009" y="1548"/>
                    <a:pt x="2114" y="1548"/>
                  </a:cubicBezTo>
                  <a:cubicBezTo>
                    <a:pt x="2218" y="1548"/>
                    <a:pt x="2322" y="1524"/>
                    <a:pt x="2405" y="1477"/>
                  </a:cubicBezTo>
                  <a:lnTo>
                    <a:pt x="4108" y="500"/>
                  </a:lnTo>
                  <a:cubicBezTo>
                    <a:pt x="4179" y="453"/>
                    <a:pt x="4227" y="393"/>
                    <a:pt x="4227" y="334"/>
                  </a:cubicBezTo>
                  <a:lnTo>
                    <a:pt x="4227" y="0"/>
                  </a:lnTo>
                  <a:cubicBezTo>
                    <a:pt x="4227" y="60"/>
                    <a:pt x="4191" y="119"/>
                    <a:pt x="4108" y="167"/>
                  </a:cubicBezTo>
                  <a:lnTo>
                    <a:pt x="2405" y="1155"/>
                  </a:lnTo>
                  <a:cubicBezTo>
                    <a:pt x="2322" y="1197"/>
                    <a:pt x="2218" y="1218"/>
                    <a:pt x="2114" y="1218"/>
                  </a:cubicBezTo>
                  <a:cubicBezTo>
                    <a:pt x="2009" y="1218"/>
                    <a:pt x="1905" y="1197"/>
                    <a:pt x="1822" y="1155"/>
                  </a:cubicBezTo>
                  <a:lnTo>
                    <a:pt x="107" y="167"/>
                  </a:lnTo>
                  <a:cubicBezTo>
                    <a:pt x="36"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848;p34"/>
            <p:cNvSpPr/>
            <p:nvPr/>
          </p:nvSpPr>
          <p:spPr>
            <a:xfrm>
              <a:off x="4025200" y="3613675"/>
              <a:ext cx="105675" cy="39300"/>
            </a:xfrm>
            <a:custGeom>
              <a:avLst/>
              <a:gdLst/>
              <a:ahLst/>
              <a:cxnLst/>
              <a:rect l="l" t="t" r="r" b="b"/>
              <a:pathLst>
                <a:path w="4227" h="1572" fill="none" extrusionOk="0">
                  <a:moveTo>
                    <a:pt x="4227" y="0"/>
                  </a:moveTo>
                  <a:lnTo>
                    <a:pt x="4227" y="334"/>
                  </a:lnTo>
                  <a:cubicBezTo>
                    <a:pt x="4227" y="393"/>
                    <a:pt x="4179" y="453"/>
                    <a:pt x="4108" y="500"/>
                  </a:cubicBezTo>
                  <a:lnTo>
                    <a:pt x="2405" y="1477"/>
                  </a:lnTo>
                  <a:cubicBezTo>
                    <a:pt x="2239" y="1572"/>
                    <a:pt x="1989" y="1572"/>
                    <a:pt x="1822" y="1477"/>
                  </a:cubicBezTo>
                  <a:lnTo>
                    <a:pt x="107" y="500"/>
                  </a:lnTo>
                  <a:cubicBezTo>
                    <a:pt x="36" y="453"/>
                    <a:pt x="0" y="393"/>
                    <a:pt x="0" y="334"/>
                  </a:cubicBezTo>
                  <a:lnTo>
                    <a:pt x="0" y="0"/>
                  </a:lnTo>
                  <a:cubicBezTo>
                    <a:pt x="0" y="60"/>
                    <a:pt x="36" y="119"/>
                    <a:pt x="107" y="167"/>
                  </a:cubicBezTo>
                  <a:lnTo>
                    <a:pt x="1822" y="1155"/>
                  </a:lnTo>
                  <a:cubicBezTo>
                    <a:pt x="1989" y="1239"/>
                    <a:pt x="2239" y="1239"/>
                    <a:pt x="2405" y="1155"/>
                  </a:cubicBezTo>
                  <a:lnTo>
                    <a:pt x="4108" y="167"/>
                  </a:lnTo>
                  <a:cubicBezTo>
                    <a:pt x="4191"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849;p34"/>
            <p:cNvSpPr/>
            <p:nvPr/>
          </p:nvSpPr>
          <p:spPr>
            <a:xfrm>
              <a:off x="4060325" y="3716350"/>
              <a:ext cx="105675" cy="38725"/>
            </a:xfrm>
            <a:custGeom>
              <a:avLst/>
              <a:gdLst/>
              <a:ahLst/>
              <a:cxnLst/>
              <a:rect l="l" t="t" r="r" b="b"/>
              <a:pathLst>
                <a:path w="4227" h="1549" extrusionOk="0">
                  <a:moveTo>
                    <a:pt x="0" y="1"/>
                  </a:moveTo>
                  <a:lnTo>
                    <a:pt x="0" y="334"/>
                  </a:lnTo>
                  <a:cubicBezTo>
                    <a:pt x="0" y="394"/>
                    <a:pt x="48" y="453"/>
                    <a:pt x="119" y="501"/>
                  </a:cubicBezTo>
                  <a:lnTo>
                    <a:pt x="1834" y="1477"/>
                  </a:lnTo>
                  <a:cubicBezTo>
                    <a:pt x="1917" y="1525"/>
                    <a:pt x="2021" y="1549"/>
                    <a:pt x="2125" y="1549"/>
                  </a:cubicBezTo>
                  <a:cubicBezTo>
                    <a:pt x="2230" y="1549"/>
                    <a:pt x="2334" y="1525"/>
                    <a:pt x="2417" y="1477"/>
                  </a:cubicBezTo>
                  <a:lnTo>
                    <a:pt x="4108" y="501"/>
                  </a:lnTo>
                  <a:cubicBezTo>
                    <a:pt x="4191" y="453"/>
                    <a:pt x="4227" y="394"/>
                    <a:pt x="4227" y="334"/>
                  </a:cubicBezTo>
                  <a:lnTo>
                    <a:pt x="4227" y="1"/>
                  </a:lnTo>
                  <a:cubicBezTo>
                    <a:pt x="4227" y="60"/>
                    <a:pt x="4191" y="120"/>
                    <a:pt x="4108" y="168"/>
                  </a:cubicBezTo>
                  <a:lnTo>
                    <a:pt x="2417" y="1156"/>
                  </a:lnTo>
                  <a:cubicBezTo>
                    <a:pt x="2334" y="1197"/>
                    <a:pt x="2230" y="1218"/>
                    <a:pt x="2125" y="1218"/>
                  </a:cubicBezTo>
                  <a:cubicBezTo>
                    <a:pt x="2021" y="1218"/>
                    <a:pt x="1917" y="1197"/>
                    <a:pt x="1834" y="1156"/>
                  </a:cubicBezTo>
                  <a:lnTo>
                    <a:pt x="119" y="168"/>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850;p34"/>
            <p:cNvSpPr/>
            <p:nvPr/>
          </p:nvSpPr>
          <p:spPr>
            <a:xfrm>
              <a:off x="4060325" y="3716350"/>
              <a:ext cx="105675" cy="39325"/>
            </a:xfrm>
            <a:custGeom>
              <a:avLst/>
              <a:gdLst/>
              <a:ahLst/>
              <a:cxnLst/>
              <a:rect l="l" t="t" r="r" b="b"/>
              <a:pathLst>
                <a:path w="4227" h="1573" fill="none" extrusionOk="0">
                  <a:moveTo>
                    <a:pt x="4227" y="1"/>
                  </a:moveTo>
                  <a:lnTo>
                    <a:pt x="4227" y="334"/>
                  </a:lnTo>
                  <a:cubicBezTo>
                    <a:pt x="4227" y="394"/>
                    <a:pt x="4191" y="453"/>
                    <a:pt x="4108" y="501"/>
                  </a:cubicBezTo>
                  <a:lnTo>
                    <a:pt x="2417" y="1477"/>
                  </a:lnTo>
                  <a:cubicBezTo>
                    <a:pt x="2250" y="1573"/>
                    <a:pt x="2000" y="1573"/>
                    <a:pt x="1834" y="1477"/>
                  </a:cubicBezTo>
                  <a:lnTo>
                    <a:pt x="119" y="501"/>
                  </a:lnTo>
                  <a:cubicBezTo>
                    <a:pt x="48" y="453"/>
                    <a:pt x="0" y="394"/>
                    <a:pt x="0" y="334"/>
                  </a:cubicBezTo>
                  <a:lnTo>
                    <a:pt x="0" y="1"/>
                  </a:lnTo>
                  <a:cubicBezTo>
                    <a:pt x="0" y="60"/>
                    <a:pt x="48" y="120"/>
                    <a:pt x="119" y="168"/>
                  </a:cubicBezTo>
                  <a:lnTo>
                    <a:pt x="1834" y="1156"/>
                  </a:lnTo>
                  <a:cubicBezTo>
                    <a:pt x="2000" y="1239"/>
                    <a:pt x="2250" y="1239"/>
                    <a:pt x="2417" y="1156"/>
                  </a:cubicBezTo>
                  <a:lnTo>
                    <a:pt x="4108" y="168"/>
                  </a:lnTo>
                  <a:cubicBezTo>
                    <a:pt x="4191" y="120"/>
                    <a:pt x="4227" y="60"/>
                    <a:pt x="4227" y="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851;p34"/>
            <p:cNvSpPr/>
            <p:nvPr/>
          </p:nvSpPr>
          <p:spPr>
            <a:xfrm>
              <a:off x="4062400" y="3800300"/>
              <a:ext cx="105700" cy="38425"/>
            </a:xfrm>
            <a:custGeom>
              <a:avLst/>
              <a:gdLst/>
              <a:ahLst/>
              <a:cxnLst/>
              <a:rect l="l" t="t" r="r" b="b"/>
              <a:pathLst>
                <a:path w="4228" h="1537" extrusionOk="0">
                  <a:moveTo>
                    <a:pt x="1" y="0"/>
                  </a:moveTo>
                  <a:lnTo>
                    <a:pt x="1" y="322"/>
                  </a:lnTo>
                  <a:cubicBezTo>
                    <a:pt x="1" y="381"/>
                    <a:pt x="36" y="441"/>
                    <a:pt x="108" y="489"/>
                  </a:cubicBezTo>
                  <a:lnTo>
                    <a:pt x="1822" y="1465"/>
                  </a:lnTo>
                  <a:cubicBezTo>
                    <a:pt x="1906" y="1513"/>
                    <a:pt x="2010" y="1536"/>
                    <a:pt x="2114" y="1536"/>
                  </a:cubicBezTo>
                  <a:cubicBezTo>
                    <a:pt x="2218" y="1536"/>
                    <a:pt x="2322" y="1513"/>
                    <a:pt x="2406" y="1465"/>
                  </a:cubicBezTo>
                  <a:lnTo>
                    <a:pt x="4108" y="489"/>
                  </a:lnTo>
                  <a:cubicBezTo>
                    <a:pt x="4180" y="441"/>
                    <a:pt x="4227" y="381"/>
                    <a:pt x="4227" y="322"/>
                  </a:cubicBezTo>
                  <a:lnTo>
                    <a:pt x="4227" y="0"/>
                  </a:lnTo>
                  <a:cubicBezTo>
                    <a:pt x="4227" y="60"/>
                    <a:pt x="4180" y="120"/>
                    <a:pt x="4108" y="155"/>
                  </a:cubicBezTo>
                  <a:lnTo>
                    <a:pt x="2406" y="1143"/>
                  </a:lnTo>
                  <a:cubicBezTo>
                    <a:pt x="2322" y="1185"/>
                    <a:pt x="2218" y="1206"/>
                    <a:pt x="2114" y="1206"/>
                  </a:cubicBezTo>
                  <a:cubicBezTo>
                    <a:pt x="2010" y="1206"/>
                    <a:pt x="1906" y="1185"/>
                    <a:pt x="1822" y="1143"/>
                  </a:cubicBezTo>
                  <a:lnTo>
                    <a:pt x="108" y="155"/>
                  </a:lnTo>
                  <a:cubicBezTo>
                    <a:pt x="36" y="108"/>
                    <a:pt x="1" y="6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852;p34"/>
            <p:cNvSpPr/>
            <p:nvPr/>
          </p:nvSpPr>
          <p:spPr>
            <a:xfrm>
              <a:off x="4062400" y="3800300"/>
              <a:ext cx="105700" cy="39025"/>
            </a:xfrm>
            <a:custGeom>
              <a:avLst/>
              <a:gdLst/>
              <a:ahLst/>
              <a:cxnLst/>
              <a:rect l="l" t="t" r="r" b="b"/>
              <a:pathLst>
                <a:path w="4228" h="1561" fill="none" extrusionOk="0">
                  <a:moveTo>
                    <a:pt x="2406" y="1465"/>
                  </a:moveTo>
                  <a:cubicBezTo>
                    <a:pt x="2239" y="1560"/>
                    <a:pt x="1989" y="1560"/>
                    <a:pt x="1822" y="1465"/>
                  </a:cubicBezTo>
                  <a:lnTo>
                    <a:pt x="108" y="489"/>
                  </a:lnTo>
                  <a:cubicBezTo>
                    <a:pt x="36" y="441"/>
                    <a:pt x="1" y="381"/>
                    <a:pt x="1" y="322"/>
                  </a:cubicBezTo>
                  <a:lnTo>
                    <a:pt x="1" y="0"/>
                  </a:lnTo>
                  <a:cubicBezTo>
                    <a:pt x="1" y="60"/>
                    <a:pt x="36" y="108"/>
                    <a:pt x="108" y="155"/>
                  </a:cubicBezTo>
                  <a:lnTo>
                    <a:pt x="1822" y="1143"/>
                  </a:lnTo>
                  <a:cubicBezTo>
                    <a:pt x="1989" y="1227"/>
                    <a:pt x="2239" y="1227"/>
                    <a:pt x="2406" y="1143"/>
                  </a:cubicBezTo>
                  <a:lnTo>
                    <a:pt x="4108" y="155"/>
                  </a:lnTo>
                  <a:cubicBezTo>
                    <a:pt x="4180" y="120"/>
                    <a:pt x="4227" y="60"/>
                    <a:pt x="4227" y="0"/>
                  </a:cubicBezTo>
                  <a:lnTo>
                    <a:pt x="4227" y="322"/>
                  </a:lnTo>
                  <a:cubicBezTo>
                    <a:pt x="4227" y="381"/>
                    <a:pt x="4180" y="441"/>
                    <a:pt x="4108" y="48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853;p34"/>
            <p:cNvSpPr/>
            <p:nvPr/>
          </p:nvSpPr>
          <p:spPr>
            <a:xfrm>
              <a:off x="4088600" y="3561275"/>
              <a:ext cx="88425" cy="38500"/>
            </a:xfrm>
            <a:custGeom>
              <a:avLst/>
              <a:gdLst/>
              <a:ahLst/>
              <a:cxnLst/>
              <a:rect l="l" t="t" r="r" b="b"/>
              <a:pathLst>
                <a:path w="3537" h="1540" extrusionOk="0">
                  <a:moveTo>
                    <a:pt x="0" y="1"/>
                  </a:moveTo>
                  <a:lnTo>
                    <a:pt x="0" y="334"/>
                  </a:lnTo>
                  <a:cubicBezTo>
                    <a:pt x="0" y="394"/>
                    <a:pt x="48" y="453"/>
                    <a:pt x="119" y="489"/>
                  </a:cubicBezTo>
                  <a:lnTo>
                    <a:pt x="1834" y="1477"/>
                  </a:lnTo>
                  <a:cubicBezTo>
                    <a:pt x="1917" y="1519"/>
                    <a:pt x="2021" y="1540"/>
                    <a:pt x="2126" y="1540"/>
                  </a:cubicBezTo>
                  <a:cubicBezTo>
                    <a:pt x="2230" y="1540"/>
                    <a:pt x="2334" y="1519"/>
                    <a:pt x="2417" y="1477"/>
                  </a:cubicBezTo>
                  <a:lnTo>
                    <a:pt x="3417" y="894"/>
                  </a:lnTo>
                  <a:cubicBezTo>
                    <a:pt x="3489" y="846"/>
                    <a:pt x="3536" y="787"/>
                    <a:pt x="3536" y="727"/>
                  </a:cubicBezTo>
                  <a:lnTo>
                    <a:pt x="3536" y="406"/>
                  </a:lnTo>
                  <a:cubicBezTo>
                    <a:pt x="3536" y="465"/>
                    <a:pt x="3489" y="525"/>
                    <a:pt x="3417" y="572"/>
                  </a:cubicBezTo>
                  <a:lnTo>
                    <a:pt x="2417" y="1144"/>
                  </a:lnTo>
                  <a:cubicBezTo>
                    <a:pt x="2334" y="1191"/>
                    <a:pt x="2230" y="1215"/>
                    <a:pt x="2126" y="1215"/>
                  </a:cubicBezTo>
                  <a:cubicBezTo>
                    <a:pt x="2021" y="1215"/>
                    <a:pt x="1917" y="1191"/>
                    <a:pt x="1834" y="1144"/>
                  </a:cubicBezTo>
                  <a:lnTo>
                    <a:pt x="119" y="167"/>
                  </a:lnTo>
                  <a:cubicBezTo>
                    <a:pt x="48" y="120"/>
                    <a:pt x="0" y="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854;p34"/>
            <p:cNvSpPr/>
            <p:nvPr/>
          </p:nvSpPr>
          <p:spPr>
            <a:xfrm>
              <a:off x="4088600" y="3561275"/>
              <a:ext cx="88425" cy="39025"/>
            </a:xfrm>
            <a:custGeom>
              <a:avLst/>
              <a:gdLst/>
              <a:ahLst/>
              <a:cxnLst/>
              <a:rect l="l" t="t" r="r" b="b"/>
              <a:pathLst>
                <a:path w="3537" h="1561" fill="none" extrusionOk="0">
                  <a:moveTo>
                    <a:pt x="119" y="167"/>
                  </a:moveTo>
                  <a:lnTo>
                    <a:pt x="1834" y="1144"/>
                  </a:lnTo>
                  <a:cubicBezTo>
                    <a:pt x="2001" y="1239"/>
                    <a:pt x="2251" y="1239"/>
                    <a:pt x="2417" y="1144"/>
                  </a:cubicBezTo>
                  <a:lnTo>
                    <a:pt x="3417" y="572"/>
                  </a:lnTo>
                  <a:cubicBezTo>
                    <a:pt x="3489" y="525"/>
                    <a:pt x="3536" y="465"/>
                    <a:pt x="3536" y="406"/>
                  </a:cubicBezTo>
                  <a:lnTo>
                    <a:pt x="3536" y="727"/>
                  </a:lnTo>
                  <a:cubicBezTo>
                    <a:pt x="3536" y="787"/>
                    <a:pt x="3489" y="846"/>
                    <a:pt x="3417" y="894"/>
                  </a:cubicBezTo>
                  <a:lnTo>
                    <a:pt x="2417" y="1477"/>
                  </a:lnTo>
                  <a:cubicBezTo>
                    <a:pt x="2251" y="1560"/>
                    <a:pt x="2001" y="1560"/>
                    <a:pt x="1834" y="1477"/>
                  </a:cubicBezTo>
                  <a:lnTo>
                    <a:pt x="119" y="489"/>
                  </a:lnTo>
                  <a:cubicBezTo>
                    <a:pt x="48" y="453"/>
                    <a:pt x="0" y="394"/>
                    <a:pt x="0" y="334"/>
                  </a:cubicBezTo>
                  <a:lnTo>
                    <a:pt x="0" y="1"/>
                  </a:lnTo>
                  <a:cubicBezTo>
                    <a:pt x="0" y="60"/>
                    <a:pt x="48" y="120"/>
                    <a:pt x="119" y="16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855;p34"/>
            <p:cNvSpPr/>
            <p:nvPr/>
          </p:nvSpPr>
          <p:spPr>
            <a:xfrm>
              <a:off x="4022800" y="3522875"/>
              <a:ext cx="88150" cy="38725"/>
            </a:xfrm>
            <a:custGeom>
              <a:avLst/>
              <a:gdLst/>
              <a:ahLst/>
              <a:cxnLst/>
              <a:rect l="l" t="t" r="r" b="b"/>
              <a:pathLst>
                <a:path w="3526" h="1549" extrusionOk="0">
                  <a:moveTo>
                    <a:pt x="1" y="1"/>
                  </a:moveTo>
                  <a:lnTo>
                    <a:pt x="1" y="334"/>
                  </a:lnTo>
                  <a:cubicBezTo>
                    <a:pt x="1" y="394"/>
                    <a:pt x="49" y="453"/>
                    <a:pt x="120" y="501"/>
                  </a:cubicBezTo>
                  <a:lnTo>
                    <a:pt x="1835" y="1477"/>
                  </a:lnTo>
                  <a:cubicBezTo>
                    <a:pt x="1918" y="1525"/>
                    <a:pt x="2022" y="1549"/>
                    <a:pt x="2126" y="1549"/>
                  </a:cubicBezTo>
                  <a:cubicBezTo>
                    <a:pt x="2230" y="1549"/>
                    <a:pt x="2335" y="1525"/>
                    <a:pt x="2418" y="1477"/>
                  </a:cubicBezTo>
                  <a:lnTo>
                    <a:pt x="3406" y="894"/>
                  </a:lnTo>
                  <a:cubicBezTo>
                    <a:pt x="3490" y="858"/>
                    <a:pt x="3525" y="799"/>
                    <a:pt x="3525" y="739"/>
                  </a:cubicBezTo>
                  <a:lnTo>
                    <a:pt x="3525" y="406"/>
                  </a:lnTo>
                  <a:cubicBezTo>
                    <a:pt x="3525" y="465"/>
                    <a:pt x="3490" y="525"/>
                    <a:pt x="3406" y="572"/>
                  </a:cubicBezTo>
                  <a:lnTo>
                    <a:pt x="2418" y="1156"/>
                  </a:lnTo>
                  <a:cubicBezTo>
                    <a:pt x="2335" y="1197"/>
                    <a:pt x="2227" y="1218"/>
                    <a:pt x="2122" y="1218"/>
                  </a:cubicBezTo>
                  <a:cubicBezTo>
                    <a:pt x="2016" y="1218"/>
                    <a:pt x="1912" y="1197"/>
                    <a:pt x="1835" y="1156"/>
                  </a:cubicBezTo>
                  <a:lnTo>
                    <a:pt x="120" y="168"/>
                  </a:lnTo>
                  <a:cubicBezTo>
                    <a:pt x="37" y="120"/>
                    <a:pt x="1" y="6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856;p34"/>
            <p:cNvSpPr/>
            <p:nvPr/>
          </p:nvSpPr>
          <p:spPr>
            <a:xfrm>
              <a:off x="4022800" y="3522875"/>
              <a:ext cx="88150" cy="39325"/>
            </a:xfrm>
            <a:custGeom>
              <a:avLst/>
              <a:gdLst/>
              <a:ahLst/>
              <a:cxnLst/>
              <a:rect l="l" t="t" r="r" b="b"/>
              <a:pathLst>
                <a:path w="3526" h="1573" fill="none" extrusionOk="0">
                  <a:moveTo>
                    <a:pt x="120" y="168"/>
                  </a:moveTo>
                  <a:lnTo>
                    <a:pt x="1835" y="1156"/>
                  </a:lnTo>
                  <a:cubicBezTo>
                    <a:pt x="1989" y="1239"/>
                    <a:pt x="2251" y="1239"/>
                    <a:pt x="2418" y="1156"/>
                  </a:cubicBezTo>
                  <a:lnTo>
                    <a:pt x="3406" y="572"/>
                  </a:lnTo>
                  <a:cubicBezTo>
                    <a:pt x="3490" y="525"/>
                    <a:pt x="3525" y="465"/>
                    <a:pt x="3525" y="406"/>
                  </a:cubicBezTo>
                  <a:lnTo>
                    <a:pt x="3525" y="739"/>
                  </a:lnTo>
                  <a:cubicBezTo>
                    <a:pt x="3525" y="799"/>
                    <a:pt x="3490" y="858"/>
                    <a:pt x="3406" y="894"/>
                  </a:cubicBezTo>
                  <a:lnTo>
                    <a:pt x="2418" y="1477"/>
                  </a:lnTo>
                  <a:cubicBezTo>
                    <a:pt x="2251" y="1572"/>
                    <a:pt x="2001" y="1572"/>
                    <a:pt x="1835" y="1477"/>
                  </a:cubicBezTo>
                  <a:lnTo>
                    <a:pt x="120" y="501"/>
                  </a:lnTo>
                  <a:cubicBezTo>
                    <a:pt x="49" y="453"/>
                    <a:pt x="1" y="394"/>
                    <a:pt x="1" y="334"/>
                  </a:cubicBezTo>
                  <a:lnTo>
                    <a:pt x="1" y="1"/>
                  </a:lnTo>
                  <a:cubicBezTo>
                    <a:pt x="1" y="60"/>
                    <a:pt x="37" y="120"/>
                    <a:pt x="120" y="1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857;p34"/>
            <p:cNvSpPr/>
            <p:nvPr/>
          </p:nvSpPr>
          <p:spPr>
            <a:xfrm>
              <a:off x="4082650" y="3965500"/>
              <a:ext cx="105675" cy="38425"/>
            </a:xfrm>
            <a:custGeom>
              <a:avLst/>
              <a:gdLst/>
              <a:ahLst/>
              <a:cxnLst/>
              <a:rect l="l" t="t" r="r" b="b"/>
              <a:pathLst>
                <a:path w="4227" h="1537" extrusionOk="0">
                  <a:moveTo>
                    <a:pt x="0" y="0"/>
                  </a:moveTo>
                  <a:lnTo>
                    <a:pt x="0" y="322"/>
                  </a:lnTo>
                  <a:cubicBezTo>
                    <a:pt x="0" y="381"/>
                    <a:pt x="48" y="441"/>
                    <a:pt x="119" y="489"/>
                  </a:cubicBezTo>
                  <a:lnTo>
                    <a:pt x="1834" y="1465"/>
                  </a:lnTo>
                  <a:cubicBezTo>
                    <a:pt x="1917" y="1513"/>
                    <a:pt x="2021" y="1536"/>
                    <a:pt x="2125" y="1536"/>
                  </a:cubicBezTo>
                  <a:cubicBezTo>
                    <a:pt x="2230" y="1536"/>
                    <a:pt x="2334" y="1513"/>
                    <a:pt x="2417" y="1465"/>
                  </a:cubicBezTo>
                  <a:lnTo>
                    <a:pt x="4108" y="489"/>
                  </a:lnTo>
                  <a:cubicBezTo>
                    <a:pt x="4191" y="441"/>
                    <a:pt x="4215" y="381"/>
                    <a:pt x="4227" y="322"/>
                  </a:cubicBezTo>
                  <a:lnTo>
                    <a:pt x="4227" y="0"/>
                  </a:lnTo>
                  <a:cubicBezTo>
                    <a:pt x="4227" y="48"/>
                    <a:pt x="4191" y="119"/>
                    <a:pt x="4108" y="155"/>
                  </a:cubicBezTo>
                  <a:lnTo>
                    <a:pt x="2417" y="1143"/>
                  </a:lnTo>
                  <a:cubicBezTo>
                    <a:pt x="2334" y="1185"/>
                    <a:pt x="2230" y="1206"/>
                    <a:pt x="2125" y="1206"/>
                  </a:cubicBezTo>
                  <a:cubicBezTo>
                    <a:pt x="2021" y="1206"/>
                    <a:pt x="1917" y="1185"/>
                    <a:pt x="1834" y="1143"/>
                  </a:cubicBezTo>
                  <a:lnTo>
                    <a:pt x="119" y="155"/>
                  </a:lnTo>
                  <a:cubicBezTo>
                    <a:pt x="48" y="108"/>
                    <a:pt x="0" y="4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858;p34"/>
            <p:cNvSpPr/>
            <p:nvPr/>
          </p:nvSpPr>
          <p:spPr>
            <a:xfrm>
              <a:off x="4082650" y="3965500"/>
              <a:ext cx="105675" cy="39025"/>
            </a:xfrm>
            <a:custGeom>
              <a:avLst/>
              <a:gdLst/>
              <a:ahLst/>
              <a:cxnLst/>
              <a:rect l="l" t="t" r="r" b="b"/>
              <a:pathLst>
                <a:path w="4227" h="1561" fill="none" extrusionOk="0">
                  <a:moveTo>
                    <a:pt x="4108" y="489"/>
                  </a:moveTo>
                  <a:lnTo>
                    <a:pt x="2417" y="1465"/>
                  </a:lnTo>
                  <a:cubicBezTo>
                    <a:pt x="2250" y="1560"/>
                    <a:pt x="2000" y="1560"/>
                    <a:pt x="1834" y="1465"/>
                  </a:cubicBezTo>
                  <a:lnTo>
                    <a:pt x="119" y="489"/>
                  </a:lnTo>
                  <a:cubicBezTo>
                    <a:pt x="48" y="441"/>
                    <a:pt x="0" y="381"/>
                    <a:pt x="0" y="322"/>
                  </a:cubicBezTo>
                  <a:lnTo>
                    <a:pt x="0" y="0"/>
                  </a:lnTo>
                  <a:cubicBezTo>
                    <a:pt x="0" y="48"/>
                    <a:pt x="48" y="108"/>
                    <a:pt x="119" y="155"/>
                  </a:cubicBezTo>
                  <a:lnTo>
                    <a:pt x="1834" y="1143"/>
                  </a:lnTo>
                  <a:cubicBezTo>
                    <a:pt x="2000" y="1227"/>
                    <a:pt x="2250" y="1227"/>
                    <a:pt x="2417" y="1143"/>
                  </a:cubicBezTo>
                  <a:lnTo>
                    <a:pt x="4108" y="155"/>
                  </a:lnTo>
                  <a:cubicBezTo>
                    <a:pt x="4191" y="119"/>
                    <a:pt x="4227" y="48"/>
                    <a:pt x="4227" y="0"/>
                  </a:cubicBezTo>
                  <a:lnTo>
                    <a:pt x="4227" y="322"/>
                  </a:lnTo>
                  <a:cubicBezTo>
                    <a:pt x="4215" y="381"/>
                    <a:pt x="4191" y="441"/>
                    <a:pt x="4108" y="48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859;p34"/>
            <p:cNvSpPr/>
            <p:nvPr/>
          </p:nvSpPr>
          <p:spPr>
            <a:xfrm>
              <a:off x="3959125" y="3575875"/>
              <a:ext cx="105675" cy="38500"/>
            </a:xfrm>
            <a:custGeom>
              <a:avLst/>
              <a:gdLst/>
              <a:ahLst/>
              <a:cxnLst/>
              <a:rect l="l" t="t" r="r" b="b"/>
              <a:pathLst>
                <a:path w="4227" h="1540" extrusionOk="0">
                  <a:moveTo>
                    <a:pt x="0" y="0"/>
                  </a:moveTo>
                  <a:lnTo>
                    <a:pt x="0" y="322"/>
                  </a:lnTo>
                  <a:cubicBezTo>
                    <a:pt x="0" y="381"/>
                    <a:pt x="48" y="441"/>
                    <a:pt x="119" y="488"/>
                  </a:cubicBezTo>
                  <a:lnTo>
                    <a:pt x="1834" y="1477"/>
                  </a:lnTo>
                  <a:cubicBezTo>
                    <a:pt x="1917" y="1518"/>
                    <a:pt x="2021" y="1539"/>
                    <a:pt x="2125" y="1539"/>
                  </a:cubicBezTo>
                  <a:cubicBezTo>
                    <a:pt x="2229" y="1539"/>
                    <a:pt x="2334" y="1518"/>
                    <a:pt x="2417" y="1477"/>
                  </a:cubicBezTo>
                  <a:lnTo>
                    <a:pt x="4108" y="488"/>
                  </a:lnTo>
                  <a:cubicBezTo>
                    <a:pt x="4191" y="441"/>
                    <a:pt x="4227" y="381"/>
                    <a:pt x="4227" y="322"/>
                  </a:cubicBezTo>
                  <a:lnTo>
                    <a:pt x="4227" y="0"/>
                  </a:lnTo>
                  <a:cubicBezTo>
                    <a:pt x="4227" y="60"/>
                    <a:pt x="4191" y="119"/>
                    <a:pt x="4108" y="167"/>
                  </a:cubicBezTo>
                  <a:lnTo>
                    <a:pt x="2417" y="1143"/>
                  </a:lnTo>
                  <a:cubicBezTo>
                    <a:pt x="2334" y="1191"/>
                    <a:pt x="2229" y="1215"/>
                    <a:pt x="2125" y="1215"/>
                  </a:cubicBezTo>
                  <a:cubicBezTo>
                    <a:pt x="2021" y="1215"/>
                    <a:pt x="1917" y="1191"/>
                    <a:pt x="1834" y="1143"/>
                  </a:cubicBezTo>
                  <a:lnTo>
                    <a:pt x="119" y="167"/>
                  </a:lnTo>
                  <a:cubicBezTo>
                    <a:pt x="48" y="119"/>
                    <a:pt x="0"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860;p34"/>
            <p:cNvSpPr/>
            <p:nvPr/>
          </p:nvSpPr>
          <p:spPr>
            <a:xfrm>
              <a:off x="3959125" y="3575875"/>
              <a:ext cx="105675" cy="39000"/>
            </a:xfrm>
            <a:custGeom>
              <a:avLst/>
              <a:gdLst/>
              <a:ahLst/>
              <a:cxnLst/>
              <a:rect l="l" t="t" r="r" b="b"/>
              <a:pathLst>
                <a:path w="4227" h="1560" fill="none" extrusionOk="0">
                  <a:moveTo>
                    <a:pt x="4227" y="0"/>
                  </a:moveTo>
                  <a:lnTo>
                    <a:pt x="4227" y="322"/>
                  </a:lnTo>
                  <a:cubicBezTo>
                    <a:pt x="4227" y="381"/>
                    <a:pt x="4191" y="441"/>
                    <a:pt x="4108" y="488"/>
                  </a:cubicBezTo>
                  <a:lnTo>
                    <a:pt x="2417" y="1477"/>
                  </a:lnTo>
                  <a:cubicBezTo>
                    <a:pt x="2250" y="1560"/>
                    <a:pt x="2000" y="1560"/>
                    <a:pt x="1834" y="1477"/>
                  </a:cubicBezTo>
                  <a:lnTo>
                    <a:pt x="119" y="488"/>
                  </a:lnTo>
                  <a:cubicBezTo>
                    <a:pt x="48" y="441"/>
                    <a:pt x="0" y="381"/>
                    <a:pt x="0" y="322"/>
                  </a:cubicBezTo>
                  <a:lnTo>
                    <a:pt x="0" y="0"/>
                  </a:lnTo>
                  <a:cubicBezTo>
                    <a:pt x="0" y="60"/>
                    <a:pt x="48" y="119"/>
                    <a:pt x="119" y="167"/>
                  </a:cubicBezTo>
                  <a:lnTo>
                    <a:pt x="1834" y="1143"/>
                  </a:lnTo>
                  <a:cubicBezTo>
                    <a:pt x="2000" y="1238"/>
                    <a:pt x="2250" y="1238"/>
                    <a:pt x="2417" y="1143"/>
                  </a:cubicBezTo>
                  <a:lnTo>
                    <a:pt x="4108" y="167"/>
                  </a:lnTo>
                  <a:cubicBezTo>
                    <a:pt x="4191" y="119"/>
                    <a:pt x="4227" y="60"/>
                    <a:pt x="4227" y="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861;p34"/>
            <p:cNvSpPr/>
            <p:nvPr/>
          </p:nvSpPr>
          <p:spPr>
            <a:xfrm>
              <a:off x="4147525" y="3972650"/>
              <a:ext cx="107775" cy="60750"/>
            </a:xfrm>
            <a:custGeom>
              <a:avLst/>
              <a:gdLst/>
              <a:ahLst/>
              <a:cxnLst/>
              <a:rect l="l" t="t" r="r" b="b"/>
              <a:pathLst>
                <a:path w="4311" h="2430" extrusionOk="0">
                  <a:moveTo>
                    <a:pt x="2150" y="0"/>
                  </a:moveTo>
                  <a:cubicBezTo>
                    <a:pt x="2046" y="0"/>
                    <a:pt x="1941" y="24"/>
                    <a:pt x="1858" y="72"/>
                  </a:cubicBezTo>
                  <a:lnTo>
                    <a:pt x="155" y="1048"/>
                  </a:lnTo>
                  <a:cubicBezTo>
                    <a:pt x="1" y="1143"/>
                    <a:pt x="1" y="1286"/>
                    <a:pt x="155" y="1381"/>
                  </a:cubicBezTo>
                  <a:lnTo>
                    <a:pt x="1870" y="2358"/>
                  </a:lnTo>
                  <a:cubicBezTo>
                    <a:pt x="1953" y="2405"/>
                    <a:pt x="2058" y="2429"/>
                    <a:pt x="2162" y="2429"/>
                  </a:cubicBezTo>
                  <a:cubicBezTo>
                    <a:pt x="2266" y="2429"/>
                    <a:pt x="2370" y="2405"/>
                    <a:pt x="2453" y="2358"/>
                  </a:cubicBezTo>
                  <a:lnTo>
                    <a:pt x="4144" y="1381"/>
                  </a:lnTo>
                  <a:cubicBezTo>
                    <a:pt x="4311" y="1286"/>
                    <a:pt x="4311" y="1143"/>
                    <a:pt x="4144" y="1048"/>
                  </a:cubicBezTo>
                  <a:lnTo>
                    <a:pt x="2441" y="72"/>
                  </a:lnTo>
                  <a:cubicBezTo>
                    <a:pt x="2358" y="24"/>
                    <a:pt x="2254"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862;p34"/>
            <p:cNvSpPr/>
            <p:nvPr/>
          </p:nvSpPr>
          <p:spPr>
            <a:xfrm>
              <a:off x="4147525" y="3972050"/>
              <a:ext cx="107775" cy="61925"/>
            </a:xfrm>
            <a:custGeom>
              <a:avLst/>
              <a:gdLst/>
              <a:ahLst/>
              <a:cxnLst/>
              <a:rect l="l" t="t" r="r" b="b"/>
              <a:pathLst>
                <a:path w="4311" h="2477" fill="none" extrusionOk="0">
                  <a:moveTo>
                    <a:pt x="4144" y="1072"/>
                  </a:moveTo>
                  <a:cubicBezTo>
                    <a:pt x="4311" y="1167"/>
                    <a:pt x="4311" y="1310"/>
                    <a:pt x="4144" y="1405"/>
                  </a:cubicBezTo>
                  <a:lnTo>
                    <a:pt x="2453" y="2382"/>
                  </a:lnTo>
                  <a:cubicBezTo>
                    <a:pt x="2287" y="2477"/>
                    <a:pt x="2037" y="2477"/>
                    <a:pt x="1870" y="2382"/>
                  </a:cubicBezTo>
                  <a:lnTo>
                    <a:pt x="155" y="1405"/>
                  </a:lnTo>
                  <a:cubicBezTo>
                    <a:pt x="1" y="1310"/>
                    <a:pt x="1" y="1167"/>
                    <a:pt x="155" y="1072"/>
                  </a:cubicBezTo>
                  <a:lnTo>
                    <a:pt x="1858" y="96"/>
                  </a:lnTo>
                  <a:cubicBezTo>
                    <a:pt x="2025" y="0"/>
                    <a:pt x="2275" y="0"/>
                    <a:pt x="2441"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863;p34"/>
            <p:cNvSpPr/>
            <p:nvPr/>
          </p:nvSpPr>
          <p:spPr>
            <a:xfrm>
              <a:off x="3616500" y="2266300"/>
              <a:ext cx="1111775" cy="1497400"/>
            </a:xfrm>
            <a:custGeom>
              <a:avLst/>
              <a:gdLst/>
              <a:ahLst/>
              <a:cxnLst/>
              <a:rect l="l" t="t" r="r" b="b"/>
              <a:pathLst>
                <a:path w="44471" h="59896" extrusionOk="0">
                  <a:moveTo>
                    <a:pt x="66" y="613"/>
                  </a:moveTo>
                  <a:cubicBezTo>
                    <a:pt x="65" y="614"/>
                    <a:pt x="63" y="614"/>
                    <a:pt x="60" y="615"/>
                  </a:cubicBezTo>
                  <a:cubicBezTo>
                    <a:pt x="60" y="616"/>
                    <a:pt x="60" y="616"/>
                    <a:pt x="59" y="617"/>
                  </a:cubicBezTo>
                  <a:lnTo>
                    <a:pt x="59" y="617"/>
                  </a:lnTo>
                  <a:lnTo>
                    <a:pt x="66" y="613"/>
                  </a:lnTo>
                  <a:close/>
                  <a:moveTo>
                    <a:pt x="59" y="617"/>
                  </a:moveTo>
                  <a:lnTo>
                    <a:pt x="13" y="643"/>
                  </a:lnTo>
                  <a:lnTo>
                    <a:pt x="13" y="643"/>
                  </a:lnTo>
                  <a:cubicBezTo>
                    <a:pt x="28" y="638"/>
                    <a:pt x="50" y="633"/>
                    <a:pt x="59" y="617"/>
                  </a:cubicBezTo>
                  <a:close/>
                  <a:moveTo>
                    <a:pt x="13" y="643"/>
                  </a:moveTo>
                  <a:lnTo>
                    <a:pt x="13" y="643"/>
                  </a:lnTo>
                  <a:cubicBezTo>
                    <a:pt x="8" y="645"/>
                    <a:pt x="4" y="648"/>
                    <a:pt x="1" y="651"/>
                  </a:cubicBezTo>
                  <a:lnTo>
                    <a:pt x="13" y="643"/>
                  </a:lnTo>
                  <a:close/>
                  <a:moveTo>
                    <a:pt x="1350" y="0"/>
                  </a:moveTo>
                  <a:cubicBezTo>
                    <a:pt x="1205" y="0"/>
                    <a:pt x="1071" y="36"/>
                    <a:pt x="953" y="103"/>
                  </a:cubicBezTo>
                  <a:lnTo>
                    <a:pt x="66" y="613"/>
                  </a:lnTo>
                  <a:lnTo>
                    <a:pt x="66" y="613"/>
                  </a:lnTo>
                  <a:cubicBezTo>
                    <a:pt x="98" y="603"/>
                    <a:pt x="109" y="602"/>
                    <a:pt x="132" y="591"/>
                  </a:cubicBezTo>
                  <a:cubicBezTo>
                    <a:pt x="156" y="591"/>
                    <a:pt x="180" y="579"/>
                    <a:pt x="215" y="579"/>
                  </a:cubicBezTo>
                  <a:cubicBezTo>
                    <a:pt x="239" y="555"/>
                    <a:pt x="275" y="555"/>
                    <a:pt x="299" y="555"/>
                  </a:cubicBezTo>
                  <a:lnTo>
                    <a:pt x="394" y="555"/>
                  </a:lnTo>
                  <a:cubicBezTo>
                    <a:pt x="465" y="555"/>
                    <a:pt x="537" y="579"/>
                    <a:pt x="608" y="591"/>
                  </a:cubicBezTo>
                  <a:lnTo>
                    <a:pt x="751" y="639"/>
                  </a:lnTo>
                  <a:cubicBezTo>
                    <a:pt x="834" y="674"/>
                    <a:pt x="930" y="710"/>
                    <a:pt x="1013" y="770"/>
                  </a:cubicBezTo>
                  <a:lnTo>
                    <a:pt x="42078" y="24451"/>
                  </a:lnTo>
                  <a:cubicBezTo>
                    <a:pt x="42149" y="24487"/>
                    <a:pt x="42221" y="24535"/>
                    <a:pt x="42304" y="24594"/>
                  </a:cubicBezTo>
                  <a:cubicBezTo>
                    <a:pt x="42328" y="24630"/>
                    <a:pt x="42363" y="24642"/>
                    <a:pt x="42375" y="24654"/>
                  </a:cubicBezTo>
                  <a:cubicBezTo>
                    <a:pt x="42387" y="24654"/>
                    <a:pt x="42399" y="24665"/>
                    <a:pt x="42423" y="24689"/>
                  </a:cubicBezTo>
                  <a:lnTo>
                    <a:pt x="42482" y="24749"/>
                  </a:lnTo>
                  <a:lnTo>
                    <a:pt x="42542" y="24808"/>
                  </a:lnTo>
                  <a:lnTo>
                    <a:pt x="42602" y="24868"/>
                  </a:lnTo>
                  <a:cubicBezTo>
                    <a:pt x="42732" y="24987"/>
                    <a:pt x="42840" y="25118"/>
                    <a:pt x="42935" y="25261"/>
                  </a:cubicBezTo>
                  <a:cubicBezTo>
                    <a:pt x="42959" y="25297"/>
                    <a:pt x="42971" y="25308"/>
                    <a:pt x="42983" y="25344"/>
                  </a:cubicBezTo>
                  <a:cubicBezTo>
                    <a:pt x="43078" y="25463"/>
                    <a:pt x="43149" y="25594"/>
                    <a:pt x="43209" y="25725"/>
                  </a:cubicBezTo>
                  <a:cubicBezTo>
                    <a:pt x="43221" y="25761"/>
                    <a:pt x="43221" y="25785"/>
                    <a:pt x="43233" y="25797"/>
                  </a:cubicBezTo>
                  <a:cubicBezTo>
                    <a:pt x="43387" y="26094"/>
                    <a:pt x="43471" y="26428"/>
                    <a:pt x="43506" y="26725"/>
                  </a:cubicBezTo>
                  <a:cubicBezTo>
                    <a:pt x="43518" y="26797"/>
                    <a:pt x="43518" y="26868"/>
                    <a:pt x="43518" y="26951"/>
                  </a:cubicBezTo>
                  <a:lnTo>
                    <a:pt x="43435" y="57920"/>
                  </a:lnTo>
                  <a:lnTo>
                    <a:pt x="43435" y="58955"/>
                  </a:lnTo>
                  <a:lnTo>
                    <a:pt x="43435" y="59074"/>
                  </a:lnTo>
                  <a:cubicBezTo>
                    <a:pt x="43435" y="59158"/>
                    <a:pt x="43411" y="59229"/>
                    <a:pt x="43399" y="59301"/>
                  </a:cubicBezTo>
                  <a:cubicBezTo>
                    <a:pt x="43387" y="59336"/>
                    <a:pt x="43387" y="59360"/>
                    <a:pt x="43375" y="59396"/>
                  </a:cubicBezTo>
                  <a:cubicBezTo>
                    <a:pt x="43352" y="59420"/>
                    <a:pt x="43352" y="59455"/>
                    <a:pt x="43340" y="59479"/>
                  </a:cubicBezTo>
                  <a:cubicBezTo>
                    <a:pt x="43328" y="59527"/>
                    <a:pt x="43316" y="59551"/>
                    <a:pt x="43292" y="59586"/>
                  </a:cubicBezTo>
                  <a:cubicBezTo>
                    <a:pt x="43280" y="59610"/>
                    <a:pt x="43268" y="59646"/>
                    <a:pt x="43256" y="59658"/>
                  </a:cubicBezTo>
                  <a:cubicBezTo>
                    <a:pt x="43233" y="59670"/>
                    <a:pt x="43221" y="59706"/>
                    <a:pt x="43209" y="59717"/>
                  </a:cubicBezTo>
                  <a:lnTo>
                    <a:pt x="43197" y="59729"/>
                  </a:lnTo>
                  <a:cubicBezTo>
                    <a:pt x="43173" y="59765"/>
                    <a:pt x="43161" y="59777"/>
                    <a:pt x="43149" y="59789"/>
                  </a:cubicBezTo>
                  <a:cubicBezTo>
                    <a:pt x="43137" y="59825"/>
                    <a:pt x="43102" y="59836"/>
                    <a:pt x="43090" y="59848"/>
                  </a:cubicBezTo>
                  <a:cubicBezTo>
                    <a:pt x="43084" y="59859"/>
                    <a:pt x="43077" y="59867"/>
                    <a:pt x="43068" y="59874"/>
                  </a:cubicBezTo>
                  <a:lnTo>
                    <a:pt x="43068" y="59874"/>
                  </a:lnTo>
                  <a:lnTo>
                    <a:pt x="43971" y="59348"/>
                  </a:lnTo>
                  <a:cubicBezTo>
                    <a:pt x="44221" y="59194"/>
                    <a:pt x="44387" y="58884"/>
                    <a:pt x="44387" y="58420"/>
                  </a:cubicBezTo>
                  <a:lnTo>
                    <a:pt x="44471" y="26416"/>
                  </a:lnTo>
                  <a:cubicBezTo>
                    <a:pt x="44471" y="25499"/>
                    <a:pt x="43828" y="24392"/>
                    <a:pt x="43042" y="23915"/>
                  </a:cubicBezTo>
                  <a:lnTo>
                    <a:pt x="1977" y="198"/>
                  </a:lnTo>
                  <a:cubicBezTo>
                    <a:pt x="1754" y="63"/>
                    <a:pt x="1542" y="0"/>
                    <a:pt x="1350" y="0"/>
                  </a:cubicBezTo>
                  <a:close/>
                  <a:moveTo>
                    <a:pt x="43068" y="59874"/>
                  </a:moveTo>
                  <a:lnTo>
                    <a:pt x="43030" y="59896"/>
                  </a:lnTo>
                  <a:cubicBezTo>
                    <a:pt x="43043" y="59889"/>
                    <a:pt x="43057" y="59883"/>
                    <a:pt x="43068" y="598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864;p34"/>
            <p:cNvSpPr/>
            <p:nvPr/>
          </p:nvSpPr>
          <p:spPr>
            <a:xfrm>
              <a:off x="3616500" y="2265000"/>
              <a:ext cx="1111775" cy="1498700"/>
            </a:xfrm>
            <a:custGeom>
              <a:avLst/>
              <a:gdLst/>
              <a:ahLst/>
              <a:cxnLst/>
              <a:rect l="l" t="t" r="r" b="b"/>
              <a:pathLst>
                <a:path w="44471" h="59948" fill="none" extrusionOk="0">
                  <a:moveTo>
                    <a:pt x="44471" y="26468"/>
                  </a:moveTo>
                  <a:lnTo>
                    <a:pt x="44387" y="58472"/>
                  </a:lnTo>
                  <a:cubicBezTo>
                    <a:pt x="44387" y="58936"/>
                    <a:pt x="44221" y="59246"/>
                    <a:pt x="43971" y="59400"/>
                  </a:cubicBezTo>
                  <a:lnTo>
                    <a:pt x="43030" y="59948"/>
                  </a:lnTo>
                  <a:cubicBezTo>
                    <a:pt x="43054" y="59936"/>
                    <a:pt x="43078" y="59924"/>
                    <a:pt x="43090" y="59900"/>
                  </a:cubicBezTo>
                  <a:cubicBezTo>
                    <a:pt x="43102" y="59888"/>
                    <a:pt x="43137" y="59877"/>
                    <a:pt x="43149" y="59841"/>
                  </a:cubicBezTo>
                  <a:cubicBezTo>
                    <a:pt x="43161" y="59829"/>
                    <a:pt x="43173" y="59817"/>
                    <a:pt x="43197" y="59781"/>
                  </a:cubicBezTo>
                  <a:lnTo>
                    <a:pt x="43209" y="59769"/>
                  </a:lnTo>
                  <a:cubicBezTo>
                    <a:pt x="43221" y="59758"/>
                    <a:pt x="43233" y="59722"/>
                    <a:pt x="43256" y="59710"/>
                  </a:cubicBezTo>
                  <a:lnTo>
                    <a:pt x="43256" y="59710"/>
                  </a:lnTo>
                  <a:cubicBezTo>
                    <a:pt x="43268" y="59698"/>
                    <a:pt x="43280" y="59662"/>
                    <a:pt x="43292" y="59638"/>
                  </a:cubicBezTo>
                  <a:cubicBezTo>
                    <a:pt x="43316" y="59603"/>
                    <a:pt x="43328" y="59579"/>
                    <a:pt x="43340" y="59531"/>
                  </a:cubicBezTo>
                  <a:cubicBezTo>
                    <a:pt x="43352" y="59507"/>
                    <a:pt x="43352" y="59472"/>
                    <a:pt x="43375" y="59448"/>
                  </a:cubicBezTo>
                  <a:cubicBezTo>
                    <a:pt x="43387" y="59412"/>
                    <a:pt x="43387" y="59388"/>
                    <a:pt x="43399" y="59353"/>
                  </a:cubicBezTo>
                  <a:cubicBezTo>
                    <a:pt x="43411" y="59281"/>
                    <a:pt x="43435" y="59210"/>
                    <a:pt x="43435" y="59126"/>
                  </a:cubicBezTo>
                  <a:lnTo>
                    <a:pt x="43435" y="59007"/>
                  </a:lnTo>
                  <a:lnTo>
                    <a:pt x="43435" y="57972"/>
                  </a:lnTo>
                  <a:lnTo>
                    <a:pt x="43518" y="27003"/>
                  </a:lnTo>
                  <a:cubicBezTo>
                    <a:pt x="43518" y="26920"/>
                    <a:pt x="43518" y="26849"/>
                    <a:pt x="43506" y="26777"/>
                  </a:cubicBezTo>
                  <a:cubicBezTo>
                    <a:pt x="43471" y="26480"/>
                    <a:pt x="43387" y="26146"/>
                    <a:pt x="43233" y="25849"/>
                  </a:cubicBezTo>
                  <a:cubicBezTo>
                    <a:pt x="43221" y="25837"/>
                    <a:pt x="43221" y="25813"/>
                    <a:pt x="43209" y="25777"/>
                  </a:cubicBezTo>
                  <a:cubicBezTo>
                    <a:pt x="43149" y="25646"/>
                    <a:pt x="43078" y="25515"/>
                    <a:pt x="42983" y="25396"/>
                  </a:cubicBezTo>
                  <a:cubicBezTo>
                    <a:pt x="42971" y="25360"/>
                    <a:pt x="42959" y="25349"/>
                    <a:pt x="42935" y="25313"/>
                  </a:cubicBezTo>
                  <a:cubicBezTo>
                    <a:pt x="42840" y="25170"/>
                    <a:pt x="42732" y="25039"/>
                    <a:pt x="42602" y="24920"/>
                  </a:cubicBezTo>
                  <a:lnTo>
                    <a:pt x="42542" y="24860"/>
                  </a:lnTo>
                  <a:lnTo>
                    <a:pt x="42482" y="24801"/>
                  </a:lnTo>
                  <a:lnTo>
                    <a:pt x="42423" y="24741"/>
                  </a:lnTo>
                  <a:cubicBezTo>
                    <a:pt x="42399" y="24717"/>
                    <a:pt x="42387" y="24706"/>
                    <a:pt x="42375" y="24706"/>
                  </a:cubicBezTo>
                  <a:cubicBezTo>
                    <a:pt x="42363" y="24694"/>
                    <a:pt x="42328" y="24682"/>
                    <a:pt x="42304" y="24646"/>
                  </a:cubicBezTo>
                  <a:cubicBezTo>
                    <a:pt x="42221" y="24587"/>
                    <a:pt x="42149" y="24539"/>
                    <a:pt x="42078" y="24503"/>
                  </a:cubicBezTo>
                  <a:lnTo>
                    <a:pt x="1013" y="822"/>
                  </a:lnTo>
                  <a:cubicBezTo>
                    <a:pt x="930" y="762"/>
                    <a:pt x="834" y="726"/>
                    <a:pt x="751" y="691"/>
                  </a:cubicBezTo>
                  <a:lnTo>
                    <a:pt x="608" y="643"/>
                  </a:lnTo>
                  <a:cubicBezTo>
                    <a:pt x="537" y="631"/>
                    <a:pt x="465" y="607"/>
                    <a:pt x="394" y="607"/>
                  </a:cubicBezTo>
                  <a:lnTo>
                    <a:pt x="299" y="607"/>
                  </a:lnTo>
                  <a:lnTo>
                    <a:pt x="299" y="607"/>
                  </a:lnTo>
                  <a:cubicBezTo>
                    <a:pt x="275" y="607"/>
                    <a:pt x="239" y="607"/>
                    <a:pt x="215" y="631"/>
                  </a:cubicBezTo>
                  <a:cubicBezTo>
                    <a:pt x="180" y="631"/>
                    <a:pt x="156" y="643"/>
                    <a:pt x="132" y="643"/>
                  </a:cubicBezTo>
                  <a:cubicBezTo>
                    <a:pt x="108" y="655"/>
                    <a:pt x="96" y="655"/>
                    <a:pt x="60" y="667"/>
                  </a:cubicBezTo>
                  <a:cubicBezTo>
                    <a:pt x="49" y="691"/>
                    <a:pt x="13" y="691"/>
                    <a:pt x="1" y="703"/>
                  </a:cubicBezTo>
                  <a:lnTo>
                    <a:pt x="953" y="155"/>
                  </a:lnTo>
                  <a:cubicBezTo>
                    <a:pt x="1227" y="0"/>
                    <a:pt x="1584" y="12"/>
                    <a:pt x="1977" y="250"/>
                  </a:cubicBezTo>
                  <a:lnTo>
                    <a:pt x="43042" y="23967"/>
                  </a:lnTo>
                  <a:cubicBezTo>
                    <a:pt x="43828" y="24444"/>
                    <a:pt x="44471" y="25551"/>
                    <a:pt x="44471" y="2646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865;p34"/>
            <p:cNvSpPr/>
            <p:nvPr/>
          </p:nvSpPr>
          <p:spPr>
            <a:xfrm>
              <a:off x="3603425" y="2281075"/>
              <a:ext cx="1101050" cy="1485750"/>
            </a:xfrm>
            <a:custGeom>
              <a:avLst/>
              <a:gdLst/>
              <a:ahLst/>
              <a:cxnLst/>
              <a:rect l="l" t="t" r="r" b="b"/>
              <a:pathLst>
                <a:path w="44042" h="59430" extrusionOk="0">
                  <a:moveTo>
                    <a:pt x="810" y="0"/>
                  </a:moveTo>
                  <a:cubicBezTo>
                    <a:pt x="774" y="0"/>
                    <a:pt x="750" y="12"/>
                    <a:pt x="714" y="12"/>
                  </a:cubicBezTo>
                  <a:cubicBezTo>
                    <a:pt x="703" y="12"/>
                    <a:pt x="679" y="12"/>
                    <a:pt x="643" y="24"/>
                  </a:cubicBezTo>
                  <a:cubicBezTo>
                    <a:pt x="619" y="36"/>
                    <a:pt x="595" y="36"/>
                    <a:pt x="572" y="60"/>
                  </a:cubicBezTo>
                  <a:cubicBezTo>
                    <a:pt x="274" y="191"/>
                    <a:pt x="95" y="512"/>
                    <a:pt x="95" y="1012"/>
                  </a:cubicBezTo>
                  <a:lnTo>
                    <a:pt x="0" y="33028"/>
                  </a:lnTo>
                  <a:cubicBezTo>
                    <a:pt x="0" y="33933"/>
                    <a:pt x="655" y="35052"/>
                    <a:pt x="1453" y="35504"/>
                  </a:cubicBezTo>
                  <a:lnTo>
                    <a:pt x="42505" y="59234"/>
                  </a:lnTo>
                  <a:cubicBezTo>
                    <a:pt x="42738" y="59367"/>
                    <a:pt x="42953" y="59429"/>
                    <a:pt x="43144" y="59429"/>
                  </a:cubicBezTo>
                  <a:cubicBezTo>
                    <a:pt x="43296" y="59429"/>
                    <a:pt x="43432" y="59390"/>
                    <a:pt x="43553" y="59317"/>
                  </a:cubicBezTo>
                  <a:cubicBezTo>
                    <a:pt x="43565" y="59305"/>
                    <a:pt x="43601" y="59293"/>
                    <a:pt x="43613" y="59281"/>
                  </a:cubicBezTo>
                  <a:lnTo>
                    <a:pt x="43672" y="59222"/>
                  </a:lnTo>
                  <a:cubicBezTo>
                    <a:pt x="43684" y="59186"/>
                    <a:pt x="43696" y="59174"/>
                    <a:pt x="43720" y="59162"/>
                  </a:cubicBezTo>
                  <a:lnTo>
                    <a:pt x="43732" y="59138"/>
                  </a:lnTo>
                  <a:cubicBezTo>
                    <a:pt x="43744" y="59126"/>
                    <a:pt x="43756" y="59103"/>
                    <a:pt x="43779" y="59079"/>
                  </a:cubicBezTo>
                  <a:cubicBezTo>
                    <a:pt x="43791" y="59055"/>
                    <a:pt x="43803" y="59043"/>
                    <a:pt x="43815" y="59007"/>
                  </a:cubicBezTo>
                  <a:cubicBezTo>
                    <a:pt x="43839" y="58984"/>
                    <a:pt x="43851" y="58936"/>
                    <a:pt x="43863" y="58900"/>
                  </a:cubicBezTo>
                  <a:cubicBezTo>
                    <a:pt x="43875" y="58876"/>
                    <a:pt x="43875" y="58841"/>
                    <a:pt x="43898" y="58817"/>
                  </a:cubicBezTo>
                  <a:cubicBezTo>
                    <a:pt x="43910" y="58781"/>
                    <a:pt x="43922" y="58757"/>
                    <a:pt x="43922" y="58722"/>
                  </a:cubicBezTo>
                  <a:cubicBezTo>
                    <a:pt x="43934" y="58662"/>
                    <a:pt x="43958" y="58591"/>
                    <a:pt x="43958" y="58507"/>
                  </a:cubicBezTo>
                  <a:lnTo>
                    <a:pt x="43958" y="58388"/>
                  </a:lnTo>
                  <a:lnTo>
                    <a:pt x="43958" y="57340"/>
                  </a:lnTo>
                  <a:lnTo>
                    <a:pt x="44041" y="26372"/>
                  </a:lnTo>
                  <a:cubicBezTo>
                    <a:pt x="44041" y="26301"/>
                    <a:pt x="44041" y="26230"/>
                    <a:pt x="44029" y="26158"/>
                  </a:cubicBezTo>
                  <a:cubicBezTo>
                    <a:pt x="43994" y="25860"/>
                    <a:pt x="43898" y="25539"/>
                    <a:pt x="43756" y="25241"/>
                  </a:cubicBezTo>
                  <a:cubicBezTo>
                    <a:pt x="43756" y="25206"/>
                    <a:pt x="43744" y="25182"/>
                    <a:pt x="43732" y="25170"/>
                  </a:cubicBezTo>
                  <a:cubicBezTo>
                    <a:pt x="43672" y="25027"/>
                    <a:pt x="43601" y="24896"/>
                    <a:pt x="43506" y="24777"/>
                  </a:cubicBezTo>
                  <a:cubicBezTo>
                    <a:pt x="43494" y="24741"/>
                    <a:pt x="43482" y="24729"/>
                    <a:pt x="43458" y="24706"/>
                  </a:cubicBezTo>
                  <a:cubicBezTo>
                    <a:pt x="43363" y="24551"/>
                    <a:pt x="43244" y="24420"/>
                    <a:pt x="43125" y="24301"/>
                  </a:cubicBezTo>
                  <a:lnTo>
                    <a:pt x="43065" y="24241"/>
                  </a:lnTo>
                  <a:lnTo>
                    <a:pt x="43005" y="24182"/>
                  </a:lnTo>
                  <a:cubicBezTo>
                    <a:pt x="42982" y="24158"/>
                    <a:pt x="42958" y="24134"/>
                    <a:pt x="42946" y="24122"/>
                  </a:cubicBezTo>
                  <a:cubicBezTo>
                    <a:pt x="42922" y="24122"/>
                    <a:pt x="42910" y="24110"/>
                    <a:pt x="42898" y="24098"/>
                  </a:cubicBezTo>
                  <a:cubicBezTo>
                    <a:pt x="42863" y="24063"/>
                    <a:pt x="42851" y="24051"/>
                    <a:pt x="42827" y="24039"/>
                  </a:cubicBezTo>
                  <a:cubicBezTo>
                    <a:pt x="42744" y="23979"/>
                    <a:pt x="42672" y="23932"/>
                    <a:pt x="42601" y="23884"/>
                  </a:cubicBezTo>
                  <a:lnTo>
                    <a:pt x="1536" y="203"/>
                  </a:lnTo>
                  <a:cubicBezTo>
                    <a:pt x="1429" y="143"/>
                    <a:pt x="1345" y="95"/>
                    <a:pt x="1250" y="72"/>
                  </a:cubicBezTo>
                  <a:lnTo>
                    <a:pt x="1119" y="24"/>
                  </a:lnTo>
                  <a:cubicBezTo>
                    <a:pt x="1048" y="12"/>
                    <a:pt x="976"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866;p34"/>
            <p:cNvSpPr/>
            <p:nvPr/>
          </p:nvSpPr>
          <p:spPr>
            <a:xfrm>
              <a:off x="3603425" y="2281075"/>
              <a:ext cx="1101050" cy="1487100"/>
            </a:xfrm>
            <a:custGeom>
              <a:avLst/>
              <a:gdLst/>
              <a:ahLst/>
              <a:cxnLst/>
              <a:rect l="l" t="t" r="r" b="b"/>
              <a:pathLst>
                <a:path w="44042" h="59484" fill="none" extrusionOk="0">
                  <a:moveTo>
                    <a:pt x="44041" y="26372"/>
                  </a:moveTo>
                  <a:lnTo>
                    <a:pt x="43958" y="57340"/>
                  </a:lnTo>
                  <a:lnTo>
                    <a:pt x="43958" y="58388"/>
                  </a:lnTo>
                  <a:lnTo>
                    <a:pt x="43958" y="58507"/>
                  </a:lnTo>
                  <a:cubicBezTo>
                    <a:pt x="43958" y="58591"/>
                    <a:pt x="43934" y="58662"/>
                    <a:pt x="43922" y="58722"/>
                  </a:cubicBezTo>
                  <a:cubicBezTo>
                    <a:pt x="43922" y="58757"/>
                    <a:pt x="43910" y="58781"/>
                    <a:pt x="43898" y="58817"/>
                  </a:cubicBezTo>
                  <a:cubicBezTo>
                    <a:pt x="43875" y="58841"/>
                    <a:pt x="43875" y="58876"/>
                    <a:pt x="43863" y="58900"/>
                  </a:cubicBezTo>
                  <a:cubicBezTo>
                    <a:pt x="43851" y="58936"/>
                    <a:pt x="43839" y="58984"/>
                    <a:pt x="43815" y="59007"/>
                  </a:cubicBezTo>
                  <a:cubicBezTo>
                    <a:pt x="43803" y="59043"/>
                    <a:pt x="43791" y="59055"/>
                    <a:pt x="43779" y="59079"/>
                  </a:cubicBezTo>
                  <a:lnTo>
                    <a:pt x="43779" y="59079"/>
                  </a:lnTo>
                  <a:cubicBezTo>
                    <a:pt x="43756" y="59103"/>
                    <a:pt x="43744" y="59126"/>
                    <a:pt x="43732" y="59138"/>
                  </a:cubicBezTo>
                  <a:lnTo>
                    <a:pt x="43720" y="59162"/>
                  </a:lnTo>
                  <a:cubicBezTo>
                    <a:pt x="43696" y="59174"/>
                    <a:pt x="43684" y="59186"/>
                    <a:pt x="43672" y="59222"/>
                  </a:cubicBezTo>
                  <a:lnTo>
                    <a:pt x="43613" y="59281"/>
                  </a:lnTo>
                  <a:cubicBezTo>
                    <a:pt x="43601" y="59293"/>
                    <a:pt x="43565" y="59305"/>
                    <a:pt x="43553" y="59317"/>
                  </a:cubicBezTo>
                  <a:cubicBezTo>
                    <a:pt x="43279" y="59484"/>
                    <a:pt x="42922" y="59472"/>
                    <a:pt x="42505" y="59234"/>
                  </a:cubicBezTo>
                  <a:lnTo>
                    <a:pt x="1453" y="35504"/>
                  </a:lnTo>
                  <a:cubicBezTo>
                    <a:pt x="655" y="35052"/>
                    <a:pt x="0" y="33933"/>
                    <a:pt x="0" y="33028"/>
                  </a:cubicBezTo>
                  <a:lnTo>
                    <a:pt x="95" y="1012"/>
                  </a:lnTo>
                  <a:cubicBezTo>
                    <a:pt x="95" y="512"/>
                    <a:pt x="274" y="191"/>
                    <a:pt x="572" y="60"/>
                  </a:cubicBezTo>
                  <a:cubicBezTo>
                    <a:pt x="595" y="36"/>
                    <a:pt x="619" y="36"/>
                    <a:pt x="643" y="24"/>
                  </a:cubicBezTo>
                  <a:cubicBezTo>
                    <a:pt x="679" y="12"/>
                    <a:pt x="703" y="12"/>
                    <a:pt x="714" y="12"/>
                  </a:cubicBezTo>
                  <a:cubicBezTo>
                    <a:pt x="750" y="12"/>
                    <a:pt x="774" y="0"/>
                    <a:pt x="810" y="0"/>
                  </a:cubicBezTo>
                  <a:lnTo>
                    <a:pt x="810" y="0"/>
                  </a:lnTo>
                  <a:lnTo>
                    <a:pt x="893" y="0"/>
                  </a:lnTo>
                  <a:cubicBezTo>
                    <a:pt x="976" y="0"/>
                    <a:pt x="1048" y="12"/>
                    <a:pt x="1119" y="24"/>
                  </a:cubicBezTo>
                  <a:lnTo>
                    <a:pt x="1250" y="72"/>
                  </a:lnTo>
                  <a:cubicBezTo>
                    <a:pt x="1345" y="95"/>
                    <a:pt x="1429" y="143"/>
                    <a:pt x="1536" y="203"/>
                  </a:cubicBezTo>
                  <a:lnTo>
                    <a:pt x="42601" y="23884"/>
                  </a:lnTo>
                  <a:cubicBezTo>
                    <a:pt x="42672" y="23932"/>
                    <a:pt x="42744" y="23979"/>
                    <a:pt x="42827" y="24039"/>
                  </a:cubicBezTo>
                  <a:cubicBezTo>
                    <a:pt x="42851" y="24051"/>
                    <a:pt x="42863" y="24063"/>
                    <a:pt x="42898" y="24098"/>
                  </a:cubicBezTo>
                  <a:cubicBezTo>
                    <a:pt x="42910" y="24110"/>
                    <a:pt x="42922" y="24122"/>
                    <a:pt x="42946" y="24122"/>
                  </a:cubicBezTo>
                  <a:cubicBezTo>
                    <a:pt x="42958" y="24134"/>
                    <a:pt x="42982" y="24158"/>
                    <a:pt x="43005" y="24182"/>
                  </a:cubicBezTo>
                  <a:lnTo>
                    <a:pt x="43065" y="24241"/>
                  </a:lnTo>
                  <a:lnTo>
                    <a:pt x="43125" y="24301"/>
                  </a:lnTo>
                  <a:cubicBezTo>
                    <a:pt x="43244" y="24420"/>
                    <a:pt x="43363" y="24551"/>
                    <a:pt x="43458" y="24706"/>
                  </a:cubicBezTo>
                  <a:cubicBezTo>
                    <a:pt x="43482" y="24729"/>
                    <a:pt x="43494" y="24741"/>
                    <a:pt x="43506" y="24777"/>
                  </a:cubicBezTo>
                  <a:cubicBezTo>
                    <a:pt x="43601" y="24896"/>
                    <a:pt x="43672" y="25027"/>
                    <a:pt x="43732" y="25170"/>
                  </a:cubicBezTo>
                  <a:cubicBezTo>
                    <a:pt x="43744" y="25182"/>
                    <a:pt x="43756" y="25206"/>
                    <a:pt x="43756" y="25241"/>
                  </a:cubicBezTo>
                  <a:cubicBezTo>
                    <a:pt x="43898" y="25539"/>
                    <a:pt x="43994" y="25860"/>
                    <a:pt x="44029" y="26158"/>
                  </a:cubicBezTo>
                  <a:cubicBezTo>
                    <a:pt x="44041" y="26230"/>
                    <a:pt x="44041" y="26301"/>
                    <a:pt x="44041" y="2637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867;p34"/>
            <p:cNvSpPr/>
            <p:nvPr/>
          </p:nvSpPr>
          <p:spPr>
            <a:xfrm>
              <a:off x="3618000" y="2336625"/>
              <a:ext cx="1069500" cy="1397175"/>
            </a:xfrm>
            <a:custGeom>
              <a:avLst/>
              <a:gdLst/>
              <a:ahLst/>
              <a:cxnLst/>
              <a:rect l="l" t="t" r="r" b="b"/>
              <a:pathLst>
                <a:path w="42780" h="55887" extrusionOk="0">
                  <a:moveTo>
                    <a:pt x="876" y="1"/>
                  </a:moveTo>
                  <a:cubicBezTo>
                    <a:pt x="415" y="1"/>
                    <a:pt x="96" y="357"/>
                    <a:pt x="96" y="981"/>
                  </a:cubicBezTo>
                  <a:lnTo>
                    <a:pt x="24" y="21400"/>
                  </a:lnTo>
                  <a:lnTo>
                    <a:pt x="0" y="30246"/>
                  </a:lnTo>
                  <a:cubicBezTo>
                    <a:pt x="0" y="31139"/>
                    <a:pt x="655" y="32235"/>
                    <a:pt x="1441" y="32687"/>
                  </a:cubicBezTo>
                  <a:lnTo>
                    <a:pt x="11966" y="38759"/>
                  </a:lnTo>
                  <a:lnTo>
                    <a:pt x="41256" y="55690"/>
                  </a:lnTo>
                  <a:cubicBezTo>
                    <a:pt x="41488" y="55824"/>
                    <a:pt x="41709" y="55887"/>
                    <a:pt x="41904" y="55887"/>
                  </a:cubicBezTo>
                  <a:cubicBezTo>
                    <a:pt x="42371" y="55887"/>
                    <a:pt x="42696" y="55528"/>
                    <a:pt x="42696" y="54916"/>
                  </a:cubicBezTo>
                  <a:lnTo>
                    <a:pt x="42756" y="33140"/>
                  </a:lnTo>
                  <a:lnTo>
                    <a:pt x="42780" y="25627"/>
                  </a:lnTo>
                  <a:cubicBezTo>
                    <a:pt x="42780" y="24734"/>
                    <a:pt x="42137" y="23627"/>
                    <a:pt x="41327" y="23174"/>
                  </a:cubicBezTo>
                  <a:lnTo>
                    <a:pt x="33267" y="18519"/>
                  </a:lnTo>
                  <a:lnTo>
                    <a:pt x="1536" y="207"/>
                  </a:lnTo>
                  <a:cubicBezTo>
                    <a:pt x="1299" y="67"/>
                    <a:pt x="1074" y="1"/>
                    <a:pt x="8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868;p34"/>
            <p:cNvSpPr/>
            <p:nvPr/>
          </p:nvSpPr>
          <p:spPr>
            <a:xfrm>
              <a:off x="3618000" y="2330175"/>
              <a:ext cx="1069500" cy="1410025"/>
            </a:xfrm>
            <a:custGeom>
              <a:avLst/>
              <a:gdLst/>
              <a:ahLst/>
              <a:cxnLst/>
              <a:rect l="l" t="t" r="r" b="b"/>
              <a:pathLst>
                <a:path w="42780" h="56401" fill="none" extrusionOk="0">
                  <a:moveTo>
                    <a:pt x="42780" y="25885"/>
                  </a:moveTo>
                  <a:lnTo>
                    <a:pt x="42756" y="33398"/>
                  </a:lnTo>
                  <a:lnTo>
                    <a:pt x="42696" y="55174"/>
                  </a:lnTo>
                  <a:cubicBezTo>
                    <a:pt x="42696" y="56043"/>
                    <a:pt x="42041" y="56400"/>
                    <a:pt x="41256" y="55948"/>
                  </a:cubicBezTo>
                  <a:lnTo>
                    <a:pt x="11966" y="39017"/>
                  </a:lnTo>
                  <a:lnTo>
                    <a:pt x="1441" y="32945"/>
                  </a:lnTo>
                  <a:cubicBezTo>
                    <a:pt x="655" y="32493"/>
                    <a:pt x="0" y="31397"/>
                    <a:pt x="0" y="30504"/>
                  </a:cubicBezTo>
                  <a:lnTo>
                    <a:pt x="24" y="21658"/>
                  </a:lnTo>
                  <a:lnTo>
                    <a:pt x="24" y="21658"/>
                  </a:lnTo>
                  <a:lnTo>
                    <a:pt x="96" y="1239"/>
                  </a:lnTo>
                  <a:cubicBezTo>
                    <a:pt x="96" y="346"/>
                    <a:pt x="751" y="1"/>
                    <a:pt x="1536" y="465"/>
                  </a:cubicBezTo>
                  <a:lnTo>
                    <a:pt x="33267" y="18777"/>
                  </a:lnTo>
                  <a:lnTo>
                    <a:pt x="41327" y="23432"/>
                  </a:lnTo>
                  <a:cubicBezTo>
                    <a:pt x="42137" y="23885"/>
                    <a:pt x="42780" y="24992"/>
                    <a:pt x="42780" y="2588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869;p34"/>
            <p:cNvSpPr/>
            <p:nvPr/>
          </p:nvSpPr>
          <p:spPr>
            <a:xfrm>
              <a:off x="3991550" y="2506275"/>
              <a:ext cx="13425" cy="17225"/>
            </a:xfrm>
            <a:custGeom>
              <a:avLst/>
              <a:gdLst/>
              <a:ahLst/>
              <a:cxnLst/>
              <a:rect l="l" t="t" r="r" b="b"/>
              <a:pathLst>
                <a:path w="537" h="689" extrusionOk="0">
                  <a:moveTo>
                    <a:pt x="153" y="1"/>
                  </a:moveTo>
                  <a:cubicBezTo>
                    <a:pt x="62" y="1"/>
                    <a:pt x="1" y="80"/>
                    <a:pt x="1" y="208"/>
                  </a:cubicBezTo>
                  <a:cubicBezTo>
                    <a:pt x="1" y="362"/>
                    <a:pt x="120" y="565"/>
                    <a:pt x="275" y="648"/>
                  </a:cubicBezTo>
                  <a:cubicBezTo>
                    <a:pt x="316" y="676"/>
                    <a:pt x="356" y="688"/>
                    <a:pt x="391" y="688"/>
                  </a:cubicBezTo>
                  <a:cubicBezTo>
                    <a:pt x="477" y="688"/>
                    <a:pt x="537" y="615"/>
                    <a:pt x="537" y="505"/>
                  </a:cubicBezTo>
                  <a:cubicBezTo>
                    <a:pt x="537" y="327"/>
                    <a:pt x="418" y="124"/>
                    <a:pt x="275" y="41"/>
                  </a:cubicBezTo>
                  <a:cubicBezTo>
                    <a:pt x="230" y="14"/>
                    <a:pt x="189" y="1"/>
                    <a:pt x="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870;p34"/>
            <p:cNvSpPr/>
            <p:nvPr/>
          </p:nvSpPr>
          <p:spPr>
            <a:xfrm>
              <a:off x="3991550" y="2504900"/>
              <a:ext cx="13425" cy="19975"/>
            </a:xfrm>
            <a:custGeom>
              <a:avLst/>
              <a:gdLst/>
              <a:ahLst/>
              <a:cxnLst/>
              <a:rect l="l" t="t" r="r" b="b"/>
              <a:pathLst>
                <a:path w="537" h="799" fill="none" extrusionOk="0">
                  <a:moveTo>
                    <a:pt x="275" y="96"/>
                  </a:moveTo>
                  <a:cubicBezTo>
                    <a:pt x="418" y="179"/>
                    <a:pt x="537" y="382"/>
                    <a:pt x="537" y="560"/>
                  </a:cubicBezTo>
                  <a:cubicBezTo>
                    <a:pt x="537" y="715"/>
                    <a:pt x="418" y="798"/>
                    <a:pt x="275" y="703"/>
                  </a:cubicBezTo>
                  <a:cubicBezTo>
                    <a:pt x="120" y="620"/>
                    <a:pt x="1" y="417"/>
                    <a:pt x="1" y="263"/>
                  </a:cubicBezTo>
                  <a:cubicBezTo>
                    <a:pt x="1" y="84"/>
                    <a:pt x="120" y="1"/>
                    <a:pt x="275" y="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871;p34"/>
            <p:cNvSpPr/>
            <p:nvPr/>
          </p:nvSpPr>
          <p:spPr>
            <a:xfrm>
              <a:off x="4421675" y="3882750"/>
              <a:ext cx="123250" cy="95575"/>
            </a:xfrm>
            <a:custGeom>
              <a:avLst/>
              <a:gdLst/>
              <a:ahLst/>
              <a:cxnLst/>
              <a:rect l="l" t="t" r="r" b="b"/>
              <a:pathLst>
                <a:path w="4930" h="3823" extrusionOk="0">
                  <a:moveTo>
                    <a:pt x="4918" y="0"/>
                  </a:moveTo>
                  <a:lnTo>
                    <a:pt x="0" y="2846"/>
                  </a:lnTo>
                  <a:lnTo>
                    <a:pt x="0" y="3822"/>
                  </a:lnTo>
                  <a:lnTo>
                    <a:pt x="4930" y="989"/>
                  </a:lnTo>
                  <a:lnTo>
                    <a:pt x="49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872;p34"/>
            <p:cNvSpPr/>
            <p:nvPr/>
          </p:nvSpPr>
          <p:spPr>
            <a:xfrm>
              <a:off x="4421675" y="3882750"/>
              <a:ext cx="123250" cy="95575"/>
            </a:xfrm>
            <a:custGeom>
              <a:avLst/>
              <a:gdLst/>
              <a:ahLst/>
              <a:cxnLst/>
              <a:rect l="l" t="t" r="r" b="b"/>
              <a:pathLst>
                <a:path w="4930" h="3823" fill="none" extrusionOk="0">
                  <a:moveTo>
                    <a:pt x="4918" y="0"/>
                  </a:moveTo>
                  <a:lnTo>
                    <a:pt x="4930" y="989"/>
                  </a:lnTo>
                  <a:lnTo>
                    <a:pt x="0" y="3822"/>
                  </a:lnTo>
                  <a:lnTo>
                    <a:pt x="0" y="2846"/>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873;p34"/>
            <p:cNvSpPr/>
            <p:nvPr/>
          </p:nvSpPr>
          <p:spPr>
            <a:xfrm>
              <a:off x="4387450" y="3911025"/>
              <a:ext cx="123250" cy="95575"/>
            </a:xfrm>
            <a:custGeom>
              <a:avLst/>
              <a:gdLst/>
              <a:ahLst/>
              <a:cxnLst/>
              <a:rect l="l" t="t" r="r" b="b"/>
              <a:pathLst>
                <a:path w="4930" h="3823" extrusionOk="0">
                  <a:moveTo>
                    <a:pt x="4929" y="1"/>
                  </a:moveTo>
                  <a:lnTo>
                    <a:pt x="0" y="2846"/>
                  </a:lnTo>
                  <a:lnTo>
                    <a:pt x="12" y="3822"/>
                  </a:lnTo>
                  <a:lnTo>
                    <a:pt x="4929" y="989"/>
                  </a:lnTo>
                  <a:lnTo>
                    <a:pt x="49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874;p34"/>
            <p:cNvSpPr/>
            <p:nvPr/>
          </p:nvSpPr>
          <p:spPr>
            <a:xfrm>
              <a:off x="3696875" y="2316825"/>
              <a:ext cx="1069800" cy="1396975"/>
            </a:xfrm>
            <a:custGeom>
              <a:avLst/>
              <a:gdLst/>
              <a:ahLst/>
              <a:cxnLst/>
              <a:rect l="l" t="t" r="r" b="b"/>
              <a:pathLst>
                <a:path w="42792" h="55879" extrusionOk="0">
                  <a:moveTo>
                    <a:pt x="872" y="0"/>
                  </a:moveTo>
                  <a:cubicBezTo>
                    <a:pt x="410" y="0"/>
                    <a:pt x="96" y="351"/>
                    <a:pt x="96" y="975"/>
                  </a:cubicBezTo>
                  <a:lnTo>
                    <a:pt x="36" y="21394"/>
                  </a:lnTo>
                  <a:lnTo>
                    <a:pt x="1" y="30253"/>
                  </a:lnTo>
                  <a:cubicBezTo>
                    <a:pt x="1" y="31146"/>
                    <a:pt x="655" y="32229"/>
                    <a:pt x="1441" y="32693"/>
                  </a:cubicBezTo>
                  <a:lnTo>
                    <a:pt x="11966" y="38766"/>
                  </a:lnTo>
                  <a:lnTo>
                    <a:pt x="41268" y="55672"/>
                  </a:lnTo>
                  <a:cubicBezTo>
                    <a:pt x="41505" y="55812"/>
                    <a:pt x="41730" y="55879"/>
                    <a:pt x="41928" y="55879"/>
                  </a:cubicBezTo>
                  <a:cubicBezTo>
                    <a:pt x="42389" y="55879"/>
                    <a:pt x="42708" y="55522"/>
                    <a:pt x="42708" y="54898"/>
                  </a:cubicBezTo>
                  <a:lnTo>
                    <a:pt x="42780" y="33122"/>
                  </a:lnTo>
                  <a:lnTo>
                    <a:pt x="42792" y="25609"/>
                  </a:lnTo>
                  <a:cubicBezTo>
                    <a:pt x="42792" y="24728"/>
                    <a:pt x="42149" y="23633"/>
                    <a:pt x="41327" y="23180"/>
                  </a:cubicBezTo>
                  <a:lnTo>
                    <a:pt x="33267" y="18525"/>
                  </a:lnTo>
                  <a:lnTo>
                    <a:pt x="1537" y="201"/>
                  </a:lnTo>
                  <a:cubicBezTo>
                    <a:pt x="1296" y="65"/>
                    <a:pt x="1070" y="0"/>
                    <a:pt x="8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875;p34"/>
            <p:cNvSpPr/>
            <p:nvPr/>
          </p:nvSpPr>
          <p:spPr>
            <a:xfrm>
              <a:off x="2843500" y="3937525"/>
              <a:ext cx="881975" cy="536275"/>
            </a:xfrm>
            <a:custGeom>
              <a:avLst/>
              <a:gdLst/>
              <a:ahLst/>
              <a:cxnLst/>
              <a:rect l="l" t="t" r="r" b="b"/>
              <a:pathLst>
                <a:path w="35279" h="21451" extrusionOk="0">
                  <a:moveTo>
                    <a:pt x="10787" y="0"/>
                  </a:moveTo>
                  <a:cubicBezTo>
                    <a:pt x="10609" y="0"/>
                    <a:pt x="10430" y="12"/>
                    <a:pt x="10252" y="60"/>
                  </a:cubicBezTo>
                  <a:cubicBezTo>
                    <a:pt x="10085" y="95"/>
                    <a:pt x="9918" y="167"/>
                    <a:pt x="9787" y="238"/>
                  </a:cubicBezTo>
                  <a:lnTo>
                    <a:pt x="405" y="5680"/>
                  </a:lnTo>
                  <a:cubicBezTo>
                    <a:pt x="131" y="5846"/>
                    <a:pt x="0" y="6061"/>
                    <a:pt x="0" y="6275"/>
                  </a:cubicBezTo>
                  <a:lnTo>
                    <a:pt x="0" y="6370"/>
                  </a:lnTo>
                  <a:cubicBezTo>
                    <a:pt x="0" y="6382"/>
                    <a:pt x="12" y="6418"/>
                    <a:pt x="12" y="6430"/>
                  </a:cubicBezTo>
                  <a:lnTo>
                    <a:pt x="48" y="6513"/>
                  </a:lnTo>
                  <a:cubicBezTo>
                    <a:pt x="48" y="6537"/>
                    <a:pt x="72" y="6549"/>
                    <a:pt x="72" y="6549"/>
                  </a:cubicBezTo>
                  <a:cubicBezTo>
                    <a:pt x="84" y="6561"/>
                    <a:pt x="84" y="6572"/>
                    <a:pt x="96" y="6596"/>
                  </a:cubicBezTo>
                  <a:cubicBezTo>
                    <a:pt x="119" y="6620"/>
                    <a:pt x="131" y="6632"/>
                    <a:pt x="155" y="6668"/>
                  </a:cubicBezTo>
                  <a:cubicBezTo>
                    <a:pt x="179" y="6692"/>
                    <a:pt x="203" y="6715"/>
                    <a:pt x="239" y="6739"/>
                  </a:cubicBezTo>
                  <a:cubicBezTo>
                    <a:pt x="274" y="6787"/>
                    <a:pt x="346" y="6834"/>
                    <a:pt x="417" y="6870"/>
                  </a:cubicBezTo>
                  <a:lnTo>
                    <a:pt x="417" y="7906"/>
                  </a:lnTo>
                  <a:lnTo>
                    <a:pt x="23456" y="21205"/>
                  </a:lnTo>
                  <a:cubicBezTo>
                    <a:pt x="23737" y="21365"/>
                    <a:pt x="24107" y="21450"/>
                    <a:pt x="24479" y="21450"/>
                  </a:cubicBezTo>
                  <a:cubicBezTo>
                    <a:pt x="24579" y="21450"/>
                    <a:pt x="24679" y="21444"/>
                    <a:pt x="24777" y="21431"/>
                  </a:cubicBezTo>
                  <a:cubicBezTo>
                    <a:pt x="24801" y="21408"/>
                    <a:pt x="26194" y="20622"/>
                    <a:pt x="27325" y="19955"/>
                  </a:cubicBezTo>
                  <a:lnTo>
                    <a:pt x="27337" y="19955"/>
                  </a:lnTo>
                  <a:cubicBezTo>
                    <a:pt x="27885" y="19622"/>
                    <a:pt x="28361" y="19360"/>
                    <a:pt x="28540" y="19241"/>
                  </a:cubicBezTo>
                  <a:cubicBezTo>
                    <a:pt x="28945" y="18991"/>
                    <a:pt x="29004" y="18860"/>
                    <a:pt x="29004" y="18753"/>
                  </a:cubicBezTo>
                  <a:lnTo>
                    <a:pt x="29004" y="18169"/>
                  </a:lnTo>
                  <a:cubicBezTo>
                    <a:pt x="29016" y="18145"/>
                    <a:pt x="29028" y="18122"/>
                    <a:pt x="29052" y="18098"/>
                  </a:cubicBezTo>
                  <a:lnTo>
                    <a:pt x="29087" y="18050"/>
                  </a:lnTo>
                  <a:cubicBezTo>
                    <a:pt x="29135" y="18002"/>
                    <a:pt x="29183" y="17979"/>
                    <a:pt x="29242" y="17943"/>
                  </a:cubicBezTo>
                  <a:cubicBezTo>
                    <a:pt x="29278" y="17919"/>
                    <a:pt x="29326" y="17883"/>
                    <a:pt x="29373" y="17871"/>
                  </a:cubicBezTo>
                  <a:cubicBezTo>
                    <a:pt x="29445" y="17848"/>
                    <a:pt x="29504" y="17824"/>
                    <a:pt x="29564" y="17812"/>
                  </a:cubicBezTo>
                  <a:cubicBezTo>
                    <a:pt x="29695" y="17788"/>
                    <a:pt x="29837" y="17788"/>
                    <a:pt x="30016" y="17764"/>
                  </a:cubicBezTo>
                  <a:lnTo>
                    <a:pt x="30445" y="17764"/>
                  </a:lnTo>
                  <a:cubicBezTo>
                    <a:pt x="30492" y="17764"/>
                    <a:pt x="30528" y="17764"/>
                    <a:pt x="30576" y="17752"/>
                  </a:cubicBezTo>
                  <a:lnTo>
                    <a:pt x="30576" y="17229"/>
                  </a:lnTo>
                  <a:lnTo>
                    <a:pt x="31350" y="16788"/>
                  </a:lnTo>
                  <a:lnTo>
                    <a:pt x="31350" y="17610"/>
                  </a:lnTo>
                  <a:lnTo>
                    <a:pt x="31361" y="17610"/>
                  </a:lnTo>
                  <a:cubicBezTo>
                    <a:pt x="31516" y="17550"/>
                    <a:pt x="31588" y="17502"/>
                    <a:pt x="31623" y="17490"/>
                  </a:cubicBezTo>
                  <a:lnTo>
                    <a:pt x="35231" y="15383"/>
                  </a:lnTo>
                  <a:cubicBezTo>
                    <a:pt x="35255" y="15324"/>
                    <a:pt x="35267" y="15288"/>
                    <a:pt x="35267" y="15228"/>
                  </a:cubicBezTo>
                  <a:lnTo>
                    <a:pt x="35279" y="14157"/>
                  </a:lnTo>
                  <a:lnTo>
                    <a:pt x="35279" y="14121"/>
                  </a:lnTo>
                  <a:cubicBezTo>
                    <a:pt x="35279" y="14073"/>
                    <a:pt x="35267" y="14026"/>
                    <a:pt x="35255" y="13990"/>
                  </a:cubicBezTo>
                  <a:cubicBezTo>
                    <a:pt x="35255" y="13954"/>
                    <a:pt x="35231" y="13942"/>
                    <a:pt x="35219" y="13919"/>
                  </a:cubicBezTo>
                  <a:cubicBezTo>
                    <a:pt x="35207" y="13871"/>
                    <a:pt x="35171" y="13823"/>
                    <a:pt x="35148" y="13776"/>
                  </a:cubicBezTo>
                  <a:cubicBezTo>
                    <a:pt x="35100" y="13716"/>
                    <a:pt x="35029" y="13657"/>
                    <a:pt x="34957" y="13597"/>
                  </a:cubicBezTo>
                  <a:cubicBezTo>
                    <a:pt x="34921" y="13585"/>
                    <a:pt x="34898" y="13561"/>
                    <a:pt x="34850" y="13538"/>
                  </a:cubicBezTo>
                  <a:lnTo>
                    <a:pt x="11811" y="238"/>
                  </a:lnTo>
                  <a:cubicBezTo>
                    <a:pt x="11704" y="179"/>
                    <a:pt x="11609" y="131"/>
                    <a:pt x="11502" y="107"/>
                  </a:cubicBezTo>
                  <a:cubicBezTo>
                    <a:pt x="11383" y="72"/>
                    <a:pt x="11264" y="48"/>
                    <a:pt x="11145" y="24"/>
                  </a:cubicBezTo>
                  <a:cubicBezTo>
                    <a:pt x="11026" y="12"/>
                    <a:pt x="10907" y="0"/>
                    <a:pt x="10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876;p34"/>
            <p:cNvSpPr/>
            <p:nvPr/>
          </p:nvSpPr>
          <p:spPr>
            <a:xfrm>
              <a:off x="2843500" y="3937525"/>
              <a:ext cx="881975" cy="537275"/>
            </a:xfrm>
            <a:custGeom>
              <a:avLst/>
              <a:gdLst/>
              <a:ahLst/>
              <a:cxnLst/>
              <a:rect l="l" t="t" r="r" b="b"/>
              <a:pathLst>
                <a:path w="35279" h="21491" fill="none" extrusionOk="0">
                  <a:moveTo>
                    <a:pt x="35279" y="14157"/>
                  </a:moveTo>
                  <a:lnTo>
                    <a:pt x="35279" y="14121"/>
                  </a:lnTo>
                  <a:cubicBezTo>
                    <a:pt x="35279" y="14073"/>
                    <a:pt x="35267" y="14026"/>
                    <a:pt x="35255" y="13990"/>
                  </a:cubicBezTo>
                  <a:cubicBezTo>
                    <a:pt x="35255" y="13954"/>
                    <a:pt x="35231" y="13942"/>
                    <a:pt x="35219" y="13919"/>
                  </a:cubicBezTo>
                  <a:cubicBezTo>
                    <a:pt x="35207" y="13871"/>
                    <a:pt x="35171" y="13823"/>
                    <a:pt x="35148" y="13776"/>
                  </a:cubicBezTo>
                  <a:cubicBezTo>
                    <a:pt x="35100" y="13716"/>
                    <a:pt x="35029" y="13657"/>
                    <a:pt x="34957" y="13597"/>
                  </a:cubicBezTo>
                  <a:cubicBezTo>
                    <a:pt x="34921" y="13585"/>
                    <a:pt x="34898" y="13561"/>
                    <a:pt x="34850" y="13538"/>
                  </a:cubicBezTo>
                  <a:lnTo>
                    <a:pt x="11811" y="238"/>
                  </a:lnTo>
                  <a:cubicBezTo>
                    <a:pt x="11704" y="179"/>
                    <a:pt x="11609" y="131"/>
                    <a:pt x="11502" y="107"/>
                  </a:cubicBezTo>
                  <a:cubicBezTo>
                    <a:pt x="11383" y="72"/>
                    <a:pt x="11264" y="48"/>
                    <a:pt x="11145" y="24"/>
                  </a:cubicBezTo>
                  <a:cubicBezTo>
                    <a:pt x="11026" y="12"/>
                    <a:pt x="10907" y="0"/>
                    <a:pt x="10787" y="0"/>
                  </a:cubicBezTo>
                  <a:cubicBezTo>
                    <a:pt x="10609" y="0"/>
                    <a:pt x="10430" y="12"/>
                    <a:pt x="10252" y="60"/>
                  </a:cubicBezTo>
                  <a:cubicBezTo>
                    <a:pt x="10085" y="95"/>
                    <a:pt x="9918" y="167"/>
                    <a:pt x="9787" y="238"/>
                  </a:cubicBezTo>
                  <a:lnTo>
                    <a:pt x="405" y="5680"/>
                  </a:lnTo>
                  <a:cubicBezTo>
                    <a:pt x="131" y="5846"/>
                    <a:pt x="0" y="6061"/>
                    <a:pt x="0" y="6275"/>
                  </a:cubicBezTo>
                  <a:lnTo>
                    <a:pt x="0" y="6370"/>
                  </a:lnTo>
                  <a:cubicBezTo>
                    <a:pt x="0" y="6382"/>
                    <a:pt x="12" y="6418"/>
                    <a:pt x="12" y="6430"/>
                  </a:cubicBezTo>
                  <a:lnTo>
                    <a:pt x="48" y="6513"/>
                  </a:lnTo>
                  <a:cubicBezTo>
                    <a:pt x="48" y="6537"/>
                    <a:pt x="72" y="6549"/>
                    <a:pt x="72" y="6549"/>
                  </a:cubicBezTo>
                  <a:cubicBezTo>
                    <a:pt x="84" y="6561"/>
                    <a:pt x="84" y="6572"/>
                    <a:pt x="96" y="6596"/>
                  </a:cubicBezTo>
                  <a:cubicBezTo>
                    <a:pt x="119" y="6620"/>
                    <a:pt x="131" y="6632"/>
                    <a:pt x="155" y="6668"/>
                  </a:cubicBezTo>
                  <a:lnTo>
                    <a:pt x="155" y="6668"/>
                  </a:lnTo>
                  <a:cubicBezTo>
                    <a:pt x="179" y="6692"/>
                    <a:pt x="203" y="6715"/>
                    <a:pt x="239" y="6739"/>
                  </a:cubicBezTo>
                  <a:cubicBezTo>
                    <a:pt x="274" y="6787"/>
                    <a:pt x="346" y="6834"/>
                    <a:pt x="417" y="6870"/>
                  </a:cubicBezTo>
                  <a:lnTo>
                    <a:pt x="417" y="7906"/>
                  </a:lnTo>
                  <a:lnTo>
                    <a:pt x="23456" y="21205"/>
                  </a:lnTo>
                  <a:cubicBezTo>
                    <a:pt x="23813" y="21408"/>
                    <a:pt x="24313" y="21491"/>
                    <a:pt x="24777" y="21431"/>
                  </a:cubicBezTo>
                  <a:cubicBezTo>
                    <a:pt x="24801" y="21408"/>
                    <a:pt x="26194" y="20622"/>
                    <a:pt x="27325" y="19955"/>
                  </a:cubicBezTo>
                  <a:lnTo>
                    <a:pt x="27337" y="19955"/>
                  </a:lnTo>
                  <a:cubicBezTo>
                    <a:pt x="27885" y="19622"/>
                    <a:pt x="28361" y="19360"/>
                    <a:pt x="28540" y="19241"/>
                  </a:cubicBezTo>
                  <a:cubicBezTo>
                    <a:pt x="28945" y="18991"/>
                    <a:pt x="29004" y="18860"/>
                    <a:pt x="29004" y="18753"/>
                  </a:cubicBezTo>
                  <a:lnTo>
                    <a:pt x="29004" y="18169"/>
                  </a:lnTo>
                  <a:cubicBezTo>
                    <a:pt x="29016" y="18145"/>
                    <a:pt x="29028" y="18122"/>
                    <a:pt x="29052" y="18098"/>
                  </a:cubicBezTo>
                  <a:lnTo>
                    <a:pt x="29087" y="18050"/>
                  </a:lnTo>
                  <a:cubicBezTo>
                    <a:pt x="29135" y="18002"/>
                    <a:pt x="29183" y="17979"/>
                    <a:pt x="29242" y="17943"/>
                  </a:cubicBezTo>
                  <a:cubicBezTo>
                    <a:pt x="29278" y="17919"/>
                    <a:pt x="29326" y="17883"/>
                    <a:pt x="29373" y="17871"/>
                  </a:cubicBezTo>
                  <a:cubicBezTo>
                    <a:pt x="29445" y="17848"/>
                    <a:pt x="29504" y="17824"/>
                    <a:pt x="29564" y="17812"/>
                  </a:cubicBezTo>
                  <a:cubicBezTo>
                    <a:pt x="29695" y="17788"/>
                    <a:pt x="29837" y="17788"/>
                    <a:pt x="30016" y="17764"/>
                  </a:cubicBezTo>
                  <a:lnTo>
                    <a:pt x="30207" y="17764"/>
                  </a:lnTo>
                  <a:lnTo>
                    <a:pt x="30326" y="17764"/>
                  </a:lnTo>
                  <a:lnTo>
                    <a:pt x="30445" y="17764"/>
                  </a:lnTo>
                  <a:cubicBezTo>
                    <a:pt x="30492" y="17764"/>
                    <a:pt x="30528" y="17764"/>
                    <a:pt x="30576" y="17752"/>
                  </a:cubicBezTo>
                  <a:lnTo>
                    <a:pt x="30576" y="17229"/>
                  </a:lnTo>
                  <a:lnTo>
                    <a:pt x="31350" y="16788"/>
                  </a:lnTo>
                  <a:lnTo>
                    <a:pt x="31350" y="17610"/>
                  </a:lnTo>
                  <a:lnTo>
                    <a:pt x="31361" y="17610"/>
                  </a:lnTo>
                  <a:cubicBezTo>
                    <a:pt x="31516" y="17550"/>
                    <a:pt x="31588" y="17502"/>
                    <a:pt x="31623" y="17490"/>
                  </a:cubicBezTo>
                  <a:lnTo>
                    <a:pt x="31623" y="17490"/>
                  </a:lnTo>
                  <a:lnTo>
                    <a:pt x="35231" y="15383"/>
                  </a:lnTo>
                  <a:cubicBezTo>
                    <a:pt x="35255" y="15324"/>
                    <a:pt x="35267" y="15288"/>
                    <a:pt x="35267" y="15228"/>
                  </a:cubicBezTo>
                  <a:lnTo>
                    <a:pt x="35279" y="14157"/>
                  </a:lnTo>
                  <a:cubicBezTo>
                    <a:pt x="35279" y="14133"/>
                    <a:pt x="35279" y="14133"/>
                    <a:pt x="35279" y="1415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877;p34"/>
            <p:cNvSpPr/>
            <p:nvPr/>
          </p:nvSpPr>
          <p:spPr>
            <a:xfrm>
              <a:off x="2842900" y="4096475"/>
              <a:ext cx="11050" cy="38125"/>
            </a:xfrm>
            <a:custGeom>
              <a:avLst/>
              <a:gdLst/>
              <a:ahLst/>
              <a:cxnLst/>
              <a:rect l="l" t="t" r="r" b="b"/>
              <a:pathLst>
                <a:path w="442" h="1525" extrusionOk="0">
                  <a:moveTo>
                    <a:pt x="1" y="0"/>
                  </a:moveTo>
                  <a:lnTo>
                    <a:pt x="1" y="929"/>
                  </a:lnTo>
                  <a:cubicBezTo>
                    <a:pt x="1" y="1143"/>
                    <a:pt x="155" y="1357"/>
                    <a:pt x="441" y="1524"/>
                  </a:cubicBezTo>
                  <a:lnTo>
                    <a:pt x="441" y="500"/>
                  </a:lnTo>
                  <a:cubicBezTo>
                    <a:pt x="358" y="476"/>
                    <a:pt x="298" y="429"/>
                    <a:pt x="239" y="369"/>
                  </a:cubicBezTo>
                  <a:cubicBezTo>
                    <a:pt x="215" y="334"/>
                    <a:pt x="179" y="322"/>
                    <a:pt x="167" y="298"/>
                  </a:cubicBezTo>
                  <a:cubicBezTo>
                    <a:pt x="143" y="262"/>
                    <a:pt x="120" y="250"/>
                    <a:pt x="108" y="214"/>
                  </a:cubicBezTo>
                  <a:cubicBezTo>
                    <a:pt x="96" y="203"/>
                    <a:pt x="96" y="191"/>
                    <a:pt x="84" y="179"/>
                  </a:cubicBezTo>
                  <a:cubicBezTo>
                    <a:pt x="84" y="179"/>
                    <a:pt x="60" y="155"/>
                    <a:pt x="60" y="143"/>
                  </a:cubicBezTo>
                  <a:lnTo>
                    <a:pt x="24" y="60"/>
                  </a:lnTo>
                  <a:cubicBezTo>
                    <a:pt x="24" y="36"/>
                    <a:pt x="1" y="1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878;p34"/>
            <p:cNvSpPr/>
            <p:nvPr/>
          </p:nvSpPr>
          <p:spPr>
            <a:xfrm>
              <a:off x="2842900" y="4094075"/>
              <a:ext cx="11050" cy="40525"/>
            </a:xfrm>
            <a:custGeom>
              <a:avLst/>
              <a:gdLst/>
              <a:ahLst/>
              <a:cxnLst/>
              <a:rect l="l" t="t" r="r" b="b"/>
              <a:pathLst>
                <a:path w="442" h="1621" fill="none" extrusionOk="0">
                  <a:moveTo>
                    <a:pt x="441" y="596"/>
                  </a:moveTo>
                  <a:lnTo>
                    <a:pt x="441" y="1620"/>
                  </a:lnTo>
                  <a:cubicBezTo>
                    <a:pt x="155" y="1453"/>
                    <a:pt x="1" y="1239"/>
                    <a:pt x="1" y="1025"/>
                  </a:cubicBezTo>
                  <a:lnTo>
                    <a:pt x="1" y="1"/>
                  </a:lnTo>
                  <a:lnTo>
                    <a:pt x="1" y="96"/>
                  </a:lnTo>
                  <a:cubicBezTo>
                    <a:pt x="1" y="108"/>
                    <a:pt x="24" y="132"/>
                    <a:pt x="24" y="156"/>
                  </a:cubicBezTo>
                  <a:lnTo>
                    <a:pt x="60" y="239"/>
                  </a:lnTo>
                  <a:cubicBezTo>
                    <a:pt x="60" y="251"/>
                    <a:pt x="84" y="275"/>
                    <a:pt x="84" y="275"/>
                  </a:cubicBezTo>
                  <a:cubicBezTo>
                    <a:pt x="96" y="287"/>
                    <a:pt x="96" y="299"/>
                    <a:pt x="108" y="310"/>
                  </a:cubicBezTo>
                  <a:cubicBezTo>
                    <a:pt x="120" y="346"/>
                    <a:pt x="143" y="358"/>
                    <a:pt x="167" y="394"/>
                  </a:cubicBezTo>
                  <a:lnTo>
                    <a:pt x="167" y="394"/>
                  </a:lnTo>
                  <a:cubicBezTo>
                    <a:pt x="179" y="418"/>
                    <a:pt x="215" y="430"/>
                    <a:pt x="239" y="465"/>
                  </a:cubicBezTo>
                  <a:cubicBezTo>
                    <a:pt x="298" y="525"/>
                    <a:pt x="358" y="572"/>
                    <a:pt x="441" y="59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879;p34"/>
            <p:cNvSpPr/>
            <p:nvPr/>
          </p:nvSpPr>
          <p:spPr>
            <a:xfrm>
              <a:off x="3579000" y="4362275"/>
              <a:ext cx="25" cy="13125"/>
            </a:xfrm>
            <a:custGeom>
              <a:avLst/>
              <a:gdLst/>
              <a:ahLst/>
              <a:cxnLst/>
              <a:rect l="l" t="t" r="r" b="b"/>
              <a:pathLst>
                <a:path w="1" h="525" extrusionOk="0">
                  <a:moveTo>
                    <a:pt x="1" y="0"/>
                  </a:moveTo>
                  <a:lnTo>
                    <a:pt x="1" y="52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880;p34"/>
            <p:cNvSpPr/>
            <p:nvPr/>
          </p:nvSpPr>
          <p:spPr>
            <a:xfrm>
              <a:off x="3579000" y="4362275"/>
              <a:ext cx="25" cy="13125"/>
            </a:xfrm>
            <a:custGeom>
              <a:avLst/>
              <a:gdLst/>
              <a:ahLst/>
              <a:cxnLst/>
              <a:rect l="l" t="t" r="r" b="b"/>
              <a:pathLst>
                <a:path w="1" h="525" fill="none" extrusionOk="0">
                  <a:moveTo>
                    <a:pt x="1" y="0"/>
                  </a:moveTo>
                  <a:lnTo>
                    <a:pt x="1" y="524"/>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881;p34"/>
            <p:cNvSpPr/>
            <p:nvPr/>
          </p:nvSpPr>
          <p:spPr>
            <a:xfrm>
              <a:off x="3567400" y="4370900"/>
              <a:ext cx="925" cy="32475"/>
            </a:xfrm>
            <a:custGeom>
              <a:avLst/>
              <a:gdLst/>
              <a:ahLst/>
              <a:cxnLst/>
              <a:rect l="l" t="t" r="r" b="b"/>
              <a:pathLst>
                <a:path w="37" h="1299" extrusionOk="0">
                  <a:moveTo>
                    <a:pt x="0" y="1"/>
                  </a:moveTo>
                  <a:lnTo>
                    <a:pt x="0" y="1025"/>
                  </a:lnTo>
                  <a:cubicBezTo>
                    <a:pt x="0" y="1120"/>
                    <a:pt x="36" y="1227"/>
                    <a:pt x="36" y="1298"/>
                  </a:cubicBezTo>
                  <a:lnTo>
                    <a:pt x="36" y="275"/>
                  </a:lnTo>
                  <a:cubicBezTo>
                    <a:pt x="36" y="191"/>
                    <a:pt x="0" y="10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882;p34"/>
            <p:cNvSpPr/>
            <p:nvPr/>
          </p:nvSpPr>
          <p:spPr>
            <a:xfrm>
              <a:off x="3567400" y="4370900"/>
              <a:ext cx="925" cy="32475"/>
            </a:xfrm>
            <a:custGeom>
              <a:avLst/>
              <a:gdLst/>
              <a:ahLst/>
              <a:cxnLst/>
              <a:rect l="l" t="t" r="r" b="b"/>
              <a:pathLst>
                <a:path w="37" h="1299" fill="none" extrusionOk="0">
                  <a:moveTo>
                    <a:pt x="0" y="1025"/>
                  </a:moveTo>
                  <a:lnTo>
                    <a:pt x="0" y="1"/>
                  </a:lnTo>
                  <a:cubicBezTo>
                    <a:pt x="0" y="108"/>
                    <a:pt x="36" y="191"/>
                    <a:pt x="36" y="275"/>
                  </a:cubicBezTo>
                  <a:lnTo>
                    <a:pt x="36" y="1298"/>
                  </a:lnTo>
                  <a:cubicBezTo>
                    <a:pt x="36" y="1227"/>
                    <a:pt x="0" y="1120"/>
                    <a:pt x="0" y="102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883;p34"/>
            <p:cNvSpPr/>
            <p:nvPr/>
          </p:nvSpPr>
          <p:spPr>
            <a:xfrm>
              <a:off x="3568300" y="4377150"/>
              <a:ext cx="325" cy="28900"/>
            </a:xfrm>
            <a:custGeom>
              <a:avLst/>
              <a:gdLst/>
              <a:ahLst/>
              <a:cxnLst/>
              <a:rect l="l" t="t" r="r" b="b"/>
              <a:pathLst>
                <a:path w="13" h="1156" extrusionOk="0">
                  <a:moveTo>
                    <a:pt x="0" y="1"/>
                  </a:moveTo>
                  <a:lnTo>
                    <a:pt x="0" y="1037"/>
                  </a:lnTo>
                  <a:cubicBezTo>
                    <a:pt x="0" y="1072"/>
                    <a:pt x="12" y="1108"/>
                    <a:pt x="12" y="1156"/>
                  </a:cubicBezTo>
                  <a:lnTo>
                    <a:pt x="12" y="120"/>
                  </a:lnTo>
                  <a:cubicBezTo>
                    <a:pt x="12" y="84"/>
                    <a:pt x="12" y="4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884;p34"/>
            <p:cNvSpPr/>
            <p:nvPr/>
          </p:nvSpPr>
          <p:spPr>
            <a:xfrm>
              <a:off x="3568300" y="4377150"/>
              <a:ext cx="325" cy="28900"/>
            </a:xfrm>
            <a:custGeom>
              <a:avLst/>
              <a:gdLst/>
              <a:ahLst/>
              <a:cxnLst/>
              <a:rect l="l" t="t" r="r" b="b"/>
              <a:pathLst>
                <a:path w="13" h="1156" fill="none" extrusionOk="0">
                  <a:moveTo>
                    <a:pt x="12" y="120"/>
                  </a:moveTo>
                  <a:lnTo>
                    <a:pt x="12" y="1156"/>
                  </a:lnTo>
                  <a:cubicBezTo>
                    <a:pt x="12" y="1108"/>
                    <a:pt x="0" y="1072"/>
                    <a:pt x="0" y="1037"/>
                  </a:cubicBezTo>
                  <a:lnTo>
                    <a:pt x="0" y="1"/>
                  </a:lnTo>
                  <a:cubicBezTo>
                    <a:pt x="12" y="48"/>
                    <a:pt x="12" y="84"/>
                    <a:pt x="12" y="12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885;p34"/>
            <p:cNvSpPr/>
            <p:nvPr/>
          </p:nvSpPr>
          <p:spPr>
            <a:xfrm>
              <a:off x="2865225" y="3928150"/>
              <a:ext cx="840300" cy="483775"/>
            </a:xfrm>
            <a:custGeom>
              <a:avLst/>
              <a:gdLst/>
              <a:ahLst/>
              <a:cxnLst/>
              <a:rect l="l" t="t" r="r" b="b"/>
              <a:pathLst>
                <a:path w="33612" h="19351" extrusionOk="0">
                  <a:moveTo>
                    <a:pt x="11009" y="0"/>
                  </a:moveTo>
                  <a:cubicBezTo>
                    <a:pt x="10823" y="0"/>
                    <a:pt x="10639" y="42"/>
                    <a:pt x="10502" y="125"/>
                  </a:cubicBezTo>
                  <a:lnTo>
                    <a:pt x="286" y="6043"/>
                  </a:lnTo>
                  <a:cubicBezTo>
                    <a:pt x="1" y="6209"/>
                    <a:pt x="1" y="6471"/>
                    <a:pt x="286" y="6638"/>
                  </a:cubicBezTo>
                  <a:lnTo>
                    <a:pt x="22087" y="19235"/>
                  </a:lnTo>
                  <a:cubicBezTo>
                    <a:pt x="22230" y="19312"/>
                    <a:pt x="22417" y="19351"/>
                    <a:pt x="22605" y="19351"/>
                  </a:cubicBezTo>
                  <a:cubicBezTo>
                    <a:pt x="22792" y="19351"/>
                    <a:pt x="22980" y="19312"/>
                    <a:pt x="23123" y="19235"/>
                  </a:cubicBezTo>
                  <a:lnTo>
                    <a:pt x="33326" y="13305"/>
                  </a:lnTo>
                  <a:cubicBezTo>
                    <a:pt x="33612" y="13139"/>
                    <a:pt x="33612" y="12877"/>
                    <a:pt x="33326" y="12710"/>
                  </a:cubicBezTo>
                  <a:lnTo>
                    <a:pt x="11526" y="125"/>
                  </a:lnTo>
                  <a:cubicBezTo>
                    <a:pt x="11383" y="42"/>
                    <a:pt x="11195" y="0"/>
                    <a:pt x="1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886;p34"/>
            <p:cNvSpPr/>
            <p:nvPr/>
          </p:nvSpPr>
          <p:spPr>
            <a:xfrm>
              <a:off x="3576025" y="4360925"/>
              <a:ext cx="18175" cy="9550"/>
            </a:xfrm>
            <a:custGeom>
              <a:avLst/>
              <a:gdLst/>
              <a:ahLst/>
              <a:cxnLst/>
              <a:rect l="l" t="t" r="r" b="b"/>
              <a:pathLst>
                <a:path w="727" h="382" extrusionOk="0">
                  <a:moveTo>
                    <a:pt x="359" y="1"/>
                  </a:moveTo>
                  <a:cubicBezTo>
                    <a:pt x="275" y="1"/>
                    <a:pt x="191" y="19"/>
                    <a:pt x="132" y="54"/>
                  </a:cubicBezTo>
                  <a:cubicBezTo>
                    <a:pt x="1" y="138"/>
                    <a:pt x="1" y="257"/>
                    <a:pt x="132" y="328"/>
                  </a:cubicBezTo>
                  <a:cubicBezTo>
                    <a:pt x="191" y="364"/>
                    <a:pt x="275" y="382"/>
                    <a:pt x="359" y="382"/>
                  </a:cubicBezTo>
                  <a:cubicBezTo>
                    <a:pt x="444" y="382"/>
                    <a:pt x="531" y="364"/>
                    <a:pt x="596" y="328"/>
                  </a:cubicBezTo>
                  <a:cubicBezTo>
                    <a:pt x="727" y="257"/>
                    <a:pt x="727" y="138"/>
                    <a:pt x="596" y="54"/>
                  </a:cubicBezTo>
                  <a:cubicBezTo>
                    <a:pt x="531" y="19"/>
                    <a:pt x="444" y="1"/>
                    <a:pt x="3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887;p34"/>
            <p:cNvSpPr/>
            <p:nvPr/>
          </p:nvSpPr>
          <p:spPr>
            <a:xfrm>
              <a:off x="3576025" y="4360475"/>
              <a:ext cx="18175" cy="10450"/>
            </a:xfrm>
            <a:custGeom>
              <a:avLst/>
              <a:gdLst/>
              <a:ahLst/>
              <a:cxnLst/>
              <a:rect l="l" t="t" r="r" b="b"/>
              <a:pathLst>
                <a:path w="727" h="418" fill="none" extrusionOk="0">
                  <a:moveTo>
                    <a:pt x="596" y="72"/>
                  </a:moveTo>
                  <a:cubicBezTo>
                    <a:pt x="727" y="156"/>
                    <a:pt x="727" y="275"/>
                    <a:pt x="596" y="346"/>
                  </a:cubicBezTo>
                  <a:cubicBezTo>
                    <a:pt x="465" y="418"/>
                    <a:pt x="251" y="418"/>
                    <a:pt x="132" y="346"/>
                  </a:cubicBezTo>
                  <a:cubicBezTo>
                    <a:pt x="1" y="275"/>
                    <a:pt x="1" y="156"/>
                    <a:pt x="132" y="72"/>
                  </a:cubicBezTo>
                  <a:cubicBezTo>
                    <a:pt x="251" y="1"/>
                    <a:pt x="465" y="1"/>
                    <a:pt x="596" y="7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888;p34"/>
            <p:cNvSpPr/>
            <p:nvPr/>
          </p:nvSpPr>
          <p:spPr>
            <a:xfrm>
              <a:off x="3462925" y="4295000"/>
              <a:ext cx="261950" cy="152125"/>
            </a:xfrm>
            <a:custGeom>
              <a:avLst/>
              <a:gdLst/>
              <a:ahLst/>
              <a:cxnLst/>
              <a:rect l="l" t="t" r="r" b="b"/>
              <a:pathLst>
                <a:path w="10478" h="6085" extrusionOk="0">
                  <a:moveTo>
                    <a:pt x="4867" y="2638"/>
                  </a:moveTo>
                  <a:cubicBezTo>
                    <a:pt x="4950" y="2638"/>
                    <a:pt x="5037" y="2656"/>
                    <a:pt x="5108" y="2691"/>
                  </a:cubicBezTo>
                  <a:cubicBezTo>
                    <a:pt x="5239" y="2775"/>
                    <a:pt x="5239" y="2894"/>
                    <a:pt x="5108" y="2965"/>
                  </a:cubicBezTo>
                  <a:cubicBezTo>
                    <a:pt x="5049" y="3001"/>
                    <a:pt x="4965" y="3019"/>
                    <a:pt x="4880" y="3019"/>
                  </a:cubicBezTo>
                  <a:cubicBezTo>
                    <a:pt x="4796" y="3019"/>
                    <a:pt x="4709" y="3001"/>
                    <a:pt x="4644" y="2965"/>
                  </a:cubicBezTo>
                  <a:cubicBezTo>
                    <a:pt x="4525" y="2894"/>
                    <a:pt x="4525" y="2775"/>
                    <a:pt x="4644" y="2691"/>
                  </a:cubicBezTo>
                  <a:cubicBezTo>
                    <a:pt x="4703" y="2656"/>
                    <a:pt x="4784" y="2638"/>
                    <a:pt x="4867" y="2638"/>
                  </a:cubicBezTo>
                  <a:close/>
                  <a:moveTo>
                    <a:pt x="10478" y="1"/>
                  </a:moveTo>
                  <a:lnTo>
                    <a:pt x="6858" y="2132"/>
                  </a:lnTo>
                  <a:cubicBezTo>
                    <a:pt x="6858" y="2132"/>
                    <a:pt x="6787" y="2191"/>
                    <a:pt x="6573" y="2263"/>
                  </a:cubicBezTo>
                  <a:cubicBezTo>
                    <a:pt x="6561" y="2263"/>
                    <a:pt x="6549" y="2275"/>
                    <a:pt x="6525" y="2275"/>
                  </a:cubicBezTo>
                  <a:cubicBezTo>
                    <a:pt x="6370" y="2334"/>
                    <a:pt x="6132" y="2382"/>
                    <a:pt x="5811" y="2418"/>
                  </a:cubicBezTo>
                  <a:cubicBezTo>
                    <a:pt x="5775" y="2429"/>
                    <a:pt x="5727" y="2429"/>
                    <a:pt x="5680" y="2429"/>
                  </a:cubicBezTo>
                  <a:lnTo>
                    <a:pt x="5251" y="2429"/>
                  </a:lnTo>
                  <a:cubicBezTo>
                    <a:pt x="5072" y="2429"/>
                    <a:pt x="4941" y="2441"/>
                    <a:pt x="4799" y="2477"/>
                  </a:cubicBezTo>
                  <a:cubicBezTo>
                    <a:pt x="4739" y="2489"/>
                    <a:pt x="4691" y="2501"/>
                    <a:pt x="4608" y="2537"/>
                  </a:cubicBezTo>
                  <a:cubicBezTo>
                    <a:pt x="4572" y="2549"/>
                    <a:pt x="4525" y="2572"/>
                    <a:pt x="4477" y="2608"/>
                  </a:cubicBezTo>
                  <a:cubicBezTo>
                    <a:pt x="4418" y="2632"/>
                    <a:pt x="4370" y="2668"/>
                    <a:pt x="4334" y="2715"/>
                  </a:cubicBezTo>
                  <a:lnTo>
                    <a:pt x="4287" y="2751"/>
                  </a:lnTo>
                  <a:cubicBezTo>
                    <a:pt x="4251" y="2799"/>
                    <a:pt x="4239" y="2834"/>
                    <a:pt x="4227" y="2870"/>
                  </a:cubicBezTo>
                  <a:cubicBezTo>
                    <a:pt x="4215" y="2918"/>
                    <a:pt x="4191" y="2965"/>
                    <a:pt x="4191" y="3001"/>
                  </a:cubicBezTo>
                  <a:cubicBezTo>
                    <a:pt x="4191" y="3108"/>
                    <a:pt x="4227" y="3215"/>
                    <a:pt x="4227" y="3287"/>
                  </a:cubicBezTo>
                  <a:cubicBezTo>
                    <a:pt x="4251" y="3442"/>
                    <a:pt x="4334" y="3561"/>
                    <a:pt x="3775" y="3894"/>
                  </a:cubicBezTo>
                  <a:cubicBezTo>
                    <a:pt x="3584" y="4013"/>
                    <a:pt x="3108" y="4299"/>
                    <a:pt x="2513" y="4644"/>
                  </a:cubicBezTo>
                  <a:cubicBezTo>
                    <a:pt x="1417" y="5287"/>
                    <a:pt x="24" y="6073"/>
                    <a:pt x="0" y="6085"/>
                  </a:cubicBezTo>
                  <a:cubicBezTo>
                    <a:pt x="262" y="6061"/>
                    <a:pt x="500" y="5978"/>
                    <a:pt x="715" y="5870"/>
                  </a:cubicBezTo>
                  <a:lnTo>
                    <a:pt x="10085" y="417"/>
                  </a:lnTo>
                  <a:cubicBezTo>
                    <a:pt x="10299" y="298"/>
                    <a:pt x="10418" y="155"/>
                    <a:pt x="104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889;p34"/>
            <p:cNvSpPr/>
            <p:nvPr/>
          </p:nvSpPr>
          <p:spPr>
            <a:xfrm>
              <a:off x="3462925" y="4295000"/>
              <a:ext cx="261950" cy="152125"/>
            </a:xfrm>
            <a:custGeom>
              <a:avLst/>
              <a:gdLst/>
              <a:ahLst/>
              <a:cxnLst/>
              <a:rect l="l" t="t" r="r" b="b"/>
              <a:pathLst>
                <a:path w="10478" h="6085" fill="none" extrusionOk="0">
                  <a:moveTo>
                    <a:pt x="10478" y="1"/>
                  </a:moveTo>
                  <a:cubicBezTo>
                    <a:pt x="10418" y="155"/>
                    <a:pt x="10299" y="298"/>
                    <a:pt x="10085" y="417"/>
                  </a:cubicBezTo>
                  <a:lnTo>
                    <a:pt x="715" y="5870"/>
                  </a:lnTo>
                  <a:cubicBezTo>
                    <a:pt x="500" y="5978"/>
                    <a:pt x="262" y="6061"/>
                    <a:pt x="0" y="6085"/>
                  </a:cubicBezTo>
                  <a:cubicBezTo>
                    <a:pt x="24" y="6073"/>
                    <a:pt x="1417" y="5287"/>
                    <a:pt x="2513" y="4644"/>
                  </a:cubicBezTo>
                  <a:cubicBezTo>
                    <a:pt x="3108" y="4299"/>
                    <a:pt x="3584" y="4013"/>
                    <a:pt x="3775" y="3894"/>
                  </a:cubicBezTo>
                  <a:cubicBezTo>
                    <a:pt x="4334" y="3561"/>
                    <a:pt x="4251" y="3442"/>
                    <a:pt x="4227" y="3287"/>
                  </a:cubicBezTo>
                  <a:cubicBezTo>
                    <a:pt x="4227" y="3215"/>
                    <a:pt x="4191" y="3108"/>
                    <a:pt x="4191" y="3001"/>
                  </a:cubicBezTo>
                  <a:cubicBezTo>
                    <a:pt x="4191" y="2965"/>
                    <a:pt x="4215" y="2918"/>
                    <a:pt x="4227" y="2870"/>
                  </a:cubicBezTo>
                  <a:cubicBezTo>
                    <a:pt x="4239" y="2834"/>
                    <a:pt x="4251" y="2799"/>
                    <a:pt x="4287" y="2751"/>
                  </a:cubicBezTo>
                  <a:lnTo>
                    <a:pt x="4334" y="2715"/>
                  </a:lnTo>
                  <a:cubicBezTo>
                    <a:pt x="4370" y="2668"/>
                    <a:pt x="4418" y="2632"/>
                    <a:pt x="4477" y="2608"/>
                  </a:cubicBezTo>
                  <a:cubicBezTo>
                    <a:pt x="4525" y="2572"/>
                    <a:pt x="4572" y="2549"/>
                    <a:pt x="4608" y="2537"/>
                  </a:cubicBezTo>
                  <a:cubicBezTo>
                    <a:pt x="4691" y="2501"/>
                    <a:pt x="4739" y="2489"/>
                    <a:pt x="4799" y="2477"/>
                  </a:cubicBezTo>
                  <a:cubicBezTo>
                    <a:pt x="4941" y="2441"/>
                    <a:pt x="5072" y="2429"/>
                    <a:pt x="5251" y="2429"/>
                  </a:cubicBezTo>
                  <a:lnTo>
                    <a:pt x="5394" y="2429"/>
                  </a:lnTo>
                  <a:lnTo>
                    <a:pt x="5441" y="2429"/>
                  </a:lnTo>
                  <a:lnTo>
                    <a:pt x="5561" y="2429"/>
                  </a:lnTo>
                  <a:lnTo>
                    <a:pt x="5680" y="2429"/>
                  </a:lnTo>
                  <a:cubicBezTo>
                    <a:pt x="5727" y="2429"/>
                    <a:pt x="5775" y="2429"/>
                    <a:pt x="5811" y="2418"/>
                  </a:cubicBezTo>
                  <a:cubicBezTo>
                    <a:pt x="6132" y="2382"/>
                    <a:pt x="6370" y="2334"/>
                    <a:pt x="6525" y="2275"/>
                  </a:cubicBezTo>
                  <a:cubicBezTo>
                    <a:pt x="6549" y="2275"/>
                    <a:pt x="6561" y="2263"/>
                    <a:pt x="6573" y="2263"/>
                  </a:cubicBezTo>
                  <a:cubicBezTo>
                    <a:pt x="6787" y="2191"/>
                    <a:pt x="6858" y="2132"/>
                    <a:pt x="6858" y="2132"/>
                  </a:cubicBezTo>
                  <a:close/>
                  <a:moveTo>
                    <a:pt x="4644" y="2965"/>
                  </a:moveTo>
                  <a:cubicBezTo>
                    <a:pt x="4775" y="3037"/>
                    <a:pt x="4989" y="3037"/>
                    <a:pt x="5108" y="2965"/>
                  </a:cubicBezTo>
                  <a:cubicBezTo>
                    <a:pt x="5239" y="2894"/>
                    <a:pt x="5239" y="2775"/>
                    <a:pt x="5108" y="2691"/>
                  </a:cubicBezTo>
                  <a:cubicBezTo>
                    <a:pt x="4965" y="2620"/>
                    <a:pt x="4763" y="2620"/>
                    <a:pt x="4644" y="2691"/>
                  </a:cubicBezTo>
                  <a:cubicBezTo>
                    <a:pt x="4525" y="2775"/>
                    <a:pt x="4525" y="2894"/>
                    <a:pt x="4644" y="2965"/>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890;p34"/>
            <p:cNvSpPr/>
            <p:nvPr/>
          </p:nvSpPr>
          <p:spPr>
            <a:xfrm>
              <a:off x="2838150" y="4095575"/>
              <a:ext cx="895375" cy="383425"/>
            </a:xfrm>
            <a:custGeom>
              <a:avLst/>
              <a:gdLst/>
              <a:ahLst/>
              <a:cxnLst/>
              <a:rect l="l" t="t" r="r" b="b"/>
              <a:pathLst>
                <a:path w="35815" h="15337" extrusionOk="0">
                  <a:moveTo>
                    <a:pt x="0" y="0"/>
                  </a:moveTo>
                  <a:lnTo>
                    <a:pt x="0" y="953"/>
                  </a:lnTo>
                  <a:cubicBezTo>
                    <a:pt x="0" y="1382"/>
                    <a:pt x="464" y="1715"/>
                    <a:pt x="655" y="1822"/>
                  </a:cubicBezTo>
                  <a:cubicBezTo>
                    <a:pt x="703" y="1846"/>
                    <a:pt x="726" y="1858"/>
                    <a:pt x="726" y="1858"/>
                  </a:cubicBezTo>
                  <a:lnTo>
                    <a:pt x="23039" y="14740"/>
                  </a:lnTo>
                  <a:cubicBezTo>
                    <a:pt x="23967" y="15276"/>
                    <a:pt x="24456" y="15336"/>
                    <a:pt x="24515" y="15336"/>
                  </a:cubicBezTo>
                  <a:cubicBezTo>
                    <a:pt x="24541" y="15336"/>
                    <a:pt x="24566" y="15336"/>
                    <a:pt x="24592" y="15336"/>
                  </a:cubicBezTo>
                  <a:cubicBezTo>
                    <a:pt x="25125" y="15336"/>
                    <a:pt x="25653" y="15218"/>
                    <a:pt x="26051" y="14990"/>
                  </a:cubicBezTo>
                  <a:lnTo>
                    <a:pt x="35219" y="9656"/>
                  </a:lnTo>
                  <a:cubicBezTo>
                    <a:pt x="35612" y="9442"/>
                    <a:pt x="35814" y="9144"/>
                    <a:pt x="35814" y="8811"/>
                  </a:cubicBezTo>
                  <a:lnTo>
                    <a:pt x="35814" y="7870"/>
                  </a:lnTo>
                  <a:cubicBezTo>
                    <a:pt x="35814" y="7906"/>
                    <a:pt x="35790" y="7918"/>
                    <a:pt x="35790" y="7930"/>
                  </a:cubicBezTo>
                  <a:cubicBezTo>
                    <a:pt x="35790" y="7942"/>
                    <a:pt x="35778" y="7966"/>
                    <a:pt x="35778" y="7978"/>
                  </a:cubicBezTo>
                  <a:cubicBezTo>
                    <a:pt x="35766" y="7990"/>
                    <a:pt x="35766" y="8013"/>
                    <a:pt x="35766" y="8013"/>
                  </a:cubicBezTo>
                  <a:cubicBezTo>
                    <a:pt x="35731" y="8097"/>
                    <a:pt x="35695" y="8192"/>
                    <a:pt x="35636" y="8263"/>
                  </a:cubicBezTo>
                  <a:cubicBezTo>
                    <a:pt x="35612" y="8275"/>
                    <a:pt x="35612" y="8287"/>
                    <a:pt x="35600" y="8311"/>
                  </a:cubicBezTo>
                  <a:lnTo>
                    <a:pt x="35528" y="8382"/>
                  </a:lnTo>
                  <a:cubicBezTo>
                    <a:pt x="35528" y="8394"/>
                    <a:pt x="35516" y="8394"/>
                    <a:pt x="35493" y="8406"/>
                  </a:cubicBezTo>
                  <a:cubicBezTo>
                    <a:pt x="35409" y="8490"/>
                    <a:pt x="35314" y="8561"/>
                    <a:pt x="35219" y="8621"/>
                  </a:cubicBezTo>
                  <a:lnTo>
                    <a:pt x="26051" y="13943"/>
                  </a:lnTo>
                  <a:cubicBezTo>
                    <a:pt x="25631" y="14170"/>
                    <a:pt x="25112" y="14289"/>
                    <a:pt x="24590" y="14289"/>
                  </a:cubicBezTo>
                  <a:cubicBezTo>
                    <a:pt x="24565" y="14289"/>
                    <a:pt x="24540" y="14288"/>
                    <a:pt x="24515" y="14288"/>
                  </a:cubicBezTo>
                  <a:cubicBezTo>
                    <a:pt x="24456" y="14288"/>
                    <a:pt x="23967" y="14228"/>
                    <a:pt x="23039" y="13693"/>
                  </a:cubicBezTo>
                  <a:lnTo>
                    <a:pt x="726" y="822"/>
                  </a:lnTo>
                  <a:cubicBezTo>
                    <a:pt x="726" y="822"/>
                    <a:pt x="703" y="810"/>
                    <a:pt x="655" y="774"/>
                  </a:cubicBezTo>
                  <a:cubicBezTo>
                    <a:pt x="548" y="715"/>
                    <a:pt x="345" y="584"/>
                    <a:pt x="191" y="393"/>
                  </a:cubicBezTo>
                  <a:cubicBezTo>
                    <a:pt x="167" y="358"/>
                    <a:pt x="155" y="322"/>
                    <a:pt x="119" y="286"/>
                  </a:cubicBezTo>
                  <a:cubicBezTo>
                    <a:pt x="107" y="274"/>
                    <a:pt x="107" y="250"/>
                    <a:pt x="95" y="239"/>
                  </a:cubicBezTo>
                  <a:cubicBezTo>
                    <a:pt x="60" y="215"/>
                    <a:pt x="48" y="167"/>
                    <a:pt x="36" y="120"/>
                  </a:cubicBezTo>
                  <a:cubicBezTo>
                    <a:pt x="36" y="96"/>
                    <a:pt x="12" y="72"/>
                    <a:pt x="12" y="48"/>
                  </a:cubicBezTo>
                  <a:cubicBezTo>
                    <a:pt x="0" y="36"/>
                    <a:pt x="0" y="1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891;p34"/>
            <p:cNvSpPr/>
            <p:nvPr/>
          </p:nvSpPr>
          <p:spPr>
            <a:xfrm>
              <a:off x="2838150" y="4093800"/>
              <a:ext cx="895375" cy="385475"/>
            </a:xfrm>
            <a:custGeom>
              <a:avLst/>
              <a:gdLst/>
              <a:ahLst/>
              <a:cxnLst/>
              <a:rect l="l" t="t" r="r" b="b"/>
              <a:pathLst>
                <a:path w="35815" h="15419" fill="none" extrusionOk="0">
                  <a:moveTo>
                    <a:pt x="35814" y="7858"/>
                  </a:moveTo>
                  <a:lnTo>
                    <a:pt x="35814" y="8882"/>
                  </a:lnTo>
                  <a:cubicBezTo>
                    <a:pt x="35814" y="9215"/>
                    <a:pt x="35612" y="9513"/>
                    <a:pt x="35219" y="9727"/>
                  </a:cubicBezTo>
                  <a:lnTo>
                    <a:pt x="26051" y="15061"/>
                  </a:lnTo>
                  <a:cubicBezTo>
                    <a:pt x="25634" y="15300"/>
                    <a:pt x="25075" y="15419"/>
                    <a:pt x="24515" y="15407"/>
                  </a:cubicBezTo>
                  <a:cubicBezTo>
                    <a:pt x="24456" y="15407"/>
                    <a:pt x="23967" y="15347"/>
                    <a:pt x="23039" y="14811"/>
                  </a:cubicBezTo>
                  <a:lnTo>
                    <a:pt x="726" y="1929"/>
                  </a:lnTo>
                  <a:cubicBezTo>
                    <a:pt x="726" y="1929"/>
                    <a:pt x="703" y="1917"/>
                    <a:pt x="655" y="1893"/>
                  </a:cubicBezTo>
                  <a:cubicBezTo>
                    <a:pt x="464" y="1786"/>
                    <a:pt x="0" y="1453"/>
                    <a:pt x="0" y="1024"/>
                  </a:cubicBezTo>
                  <a:lnTo>
                    <a:pt x="0" y="0"/>
                  </a:lnTo>
                  <a:lnTo>
                    <a:pt x="0" y="48"/>
                  </a:lnTo>
                  <a:lnTo>
                    <a:pt x="0" y="71"/>
                  </a:lnTo>
                  <a:cubicBezTo>
                    <a:pt x="0" y="83"/>
                    <a:pt x="0" y="107"/>
                    <a:pt x="12" y="119"/>
                  </a:cubicBezTo>
                  <a:cubicBezTo>
                    <a:pt x="12" y="143"/>
                    <a:pt x="36" y="167"/>
                    <a:pt x="36" y="191"/>
                  </a:cubicBezTo>
                  <a:cubicBezTo>
                    <a:pt x="48" y="238"/>
                    <a:pt x="60" y="286"/>
                    <a:pt x="95" y="310"/>
                  </a:cubicBezTo>
                  <a:cubicBezTo>
                    <a:pt x="107" y="321"/>
                    <a:pt x="107" y="345"/>
                    <a:pt x="119" y="357"/>
                  </a:cubicBezTo>
                  <a:cubicBezTo>
                    <a:pt x="155" y="393"/>
                    <a:pt x="167" y="429"/>
                    <a:pt x="191" y="464"/>
                  </a:cubicBezTo>
                  <a:cubicBezTo>
                    <a:pt x="345" y="655"/>
                    <a:pt x="548" y="786"/>
                    <a:pt x="655" y="845"/>
                  </a:cubicBezTo>
                  <a:cubicBezTo>
                    <a:pt x="703" y="881"/>
                    <a:pt x="726" y="893"/>
                    <a:pt x="726" y="893"/>
                  </a:cubicBezTo>
                  <a:lnTo>
                    <a:pt x="23039" y="13764"/>
                  </a:lnTo>
                  <a:cubicBezTo>
                    <a:pt x="23967" y="14299"/>
                    <a:pt x="24456" y="14359"/>
                    <a:pt x="24515" y="14359"/>
                  </a:cubicBezTo>
                  <a:cubicBezTo>
                    <a:pt x="25063" y="14371"/>
                    <a:pt x="25610" y="14252"/>
                    <a:pt x="26051" y="14014"/>
                  </a:cubicBezTo>
                  <a:lnTo>
                    <a:pt x="35219" y="8692"/>
                  </a:lnTo>
                  <a:cubicBezTo>
                    <a:pt x="35314" y="8632"/>
                    <a:pt x="35409" y="8561"/>
                    <a:pt x="35493" y="8477"/>
                  </a:cubicBezTo>
                  <a:lnTo>
                    <a:pt x="35493" y="8477"/>
                  </a:lnTo>
                  <a:cubicBezTo>
                    <a:pt x="35516" y="8465"/>
                    <a:pt x="35528" y="8465"/>
                    <a:pt x="35528" y="8453"/>
                  </a:cubicBezTo>
                  <a:lnTo>
                    <a:pt x="35600" y="8382"/>
                  </a:lnTo>
                  <a:cubicBezTo>
                    <a:pt x="35612" y="8358"/>
                    <a:pt x="35612" y="8346"/>
                    <a:pt x="35636" y="8334"/>
                  </a:cubicBezTo>
                  <a:cubicBezTo>
                    <a:pt x="35695" y="8263"/>
                    <a:pt x="35731" y="8168"/>
                    <a:pt x="35766" y="8084"/>
                  </a:cubicBezTo>
                  <a:cubicBezTo>
                    <a:pt x="35766" y="8084"/>
                    <a:pt x="35766" y="8061"/>
                    <a:pt x="35778" y="8049"/>
                  </a:cubicBezTo>
                  <a:cubicBezTo>
                    <a:pt x="35778" y="8037"/>
                    <a:pt x="35790" y="8013"/>
                    <a:pt x="35790" y="8001"/>
                  </a:cubicBezTo>
                  <a:cubicBezTo>
                    <a:pt x="35790" y="7989"/>
                    <a:pt x="35814" y="7977"/>
                    <a:pt x="35814" y="7941"/>
                  </a:cubicBezTo>
                  <a:lnTo>
                    <a:pt x="35814" y="7882"/>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892;p34"/>
            <p:cNvSpPr/>
            <p:nvPr/>
          </p:nvSpPr>
          <p:spPr>
            <a:xfrm>
              <a:off x="2838150" y="3935125"/>
              <a:ext cx="895375" cy="517675"/>
            </a:xfrm>
            <a:custGeom>
              <a:avLst/>
              <a:gdLst/>
              <a:ahLst/>
              <a:cxnLst/>
              <a:rect l="l" t="t" r="r" b="b"/>
              <a:pathLst>
                <a:path w="35815" h="20707" extrusionOk="0">
                  <a:moveTo>
                    <a:pt x="11180" y="72"/>
                  </a:moveTo>
                  <a:cubicBezTo>
                    <a:pt x="11204" y="72"/>
                    <a:pt x="11240" y="72"/>
                    <a:pt x="11263" y="96"/>
                  </a:cubicBezTo>
                  <a:cubicBezTo>
                    <a:pt x="11299" y="96"/>
                    <a:pt x="11323" y="96"/>
                    <a:pt x="11359" y="108"/>
                  </a:cubicBezTo>
                  <a:cubicBezTo>
                    <a:pt x="11609" y="132"/>
                    <a:pt x="11835" y="215"/>
                    <a:pt x="12025" y="334"/>
                  </a:cubicBezTo>
                  <a:lnTo>
                    <a:pt x="35064" y="13634"/>
                  </a:lnTo>
                  <a:cubicBezTo>
                    <a:pt x="35076" y="13634"/>
                    <a:pt x="35076" y="13646"/>
                    <a:pt x="35100" y="13646"/>
                  </a:cubicBezTo>
                  <a:cubicBezTo>
                    <a:pt x="35124" y="13669"/>
                    <a:pt x="35135" y="13681"/>
                    <a:pt x="35171" y="13693"/>
                  </a:cubicBezTo>
                  <a:cubicBezTo>
                    <a:pt x="35374" y="13848"/>
                    <a:pt x="35481" y="14027"/>
                    <a:pt x="35493" y="14217"/>
                  </a:cubicBezTo>
                  <a:lnTo>
                    <a:pt x="35493" y="14229"/>
                  </a:lnTo>
                  <a:cubicBezTo>
                    <a:pt x="35493" y="14288"/>
                    <a:pt x="35481" y="14336"/>
                    <a:pt x="35469" y="14396"/>
                  </a:cubicBezTo>
                  <a:cubicBezTo>
                    <a:pt x="35409" y="14550"/>
                    <a:pt x="35290" y="14693"/>
                    <a:pt x="35076" y="14812"/>
                  </a:cubicBezTo>
                  <a:lnTo>
                    <a:pt x="25706" y="20265"/>
                  </a:lnTo>
                  <a:cubicBezTo>
                    <a:pt x="25491" y="20384"/>
                    <a:pt x="25253" y="20456"/>
                    <a:pt x="24991" y="20480"/>
                  </a:cubicBezTo>
                  <a:cubicBezTo>
                    <a:pt x="24886" y="20493"/>
                    <a:pt x="24778" y="20500"/>
                    <a:pt x="24671" y="20500"/>
                  </a:cubicBezTo>
                  <a:cubicBezTo>
                    <a:pt x="24307" y="20500"/>
                    <a:pt x="23946" y="20422"/>
                    <a:pt x="23670" y="20265"/>
                  </a:cubicBezTo>
                  <a:lnTo>
                    <a:pt x="631" y="6954"/>
                  </a:lnTo>
                  <a:cubicBezTo>
                    <a:pt x="345" y="6788"/>
                    <a:pt x="191" y="6585"/>
                    <a:pt x="191" y="6359"/>
                  </a:cubicBezTo>
                  <a:cubicBezTo>
                    <a:pt x="191" y="6287"/>
                    <a:pt x="214" y="6192"/>
                    <a:pt x="250" y="6121"/>
                  </a:cubicBezTo>
                  <a:lnTo>
                    <a:pt x="345" y="5990"/>
                  </a:lnTo>
                  <a:cubicBezTo>
                    <a:pt x="357" y="5978"/>
                    <a:pt x="357" y="5954"/>
                    <a:pt x="369" y="5954"/>
                  </a:cubicBezTo>
                  <a:lnTo>
                    <a:pt x="393" y="5942"/>
                  </a:lnTo>
                  <a:cubicBezTo>
                    <a:pt x="453" y="5883"/>
                    <a:pt x="524" y="5823"/>
                    <a:pt x="607" y="5776"/>
                  </a:cubicBezTo>
                  <a:lnTo>
                    <a:pt x="9989" y="334"/>
                  </a:lnTo>
                  <a:cubicBezTo>
                    <a:pt x="10073" y="287"/>
                    <a:pt x="10168" y="239"/>
                    <a:pt x="10275" y="191"/>
                  </a:cubicBezTo>
                  <a:cubicBezTo>
                    <a:pt x="10311" y="180"/>
                    <a:pt x="10359" y="168"/>
                    <a:pt x="10394" y="156"/>
                  </a:cubicBezTo>
                  <a:cubicBezTo>
                    <a:pt x="10430" y="132"/>
                    <a:pt x="10478" y="132"/>
                    <a:pt x="10525" y="120"/>
                  </a:cubicBezTo>
                  <a:cubicBezTo>
                    <a:pt x="10597" y="108"/>
                    <a:pt x="10668" y="96"/>
                    <a:pt x="10763" y="96"/>
                  </a:cubicBezTo>
                  <a:cubicBezTo>
                    <a:pt x="10835" y="72"/>
                    <a:pt x="10930" y="72"/>
                    <a:pt x="11001" y="72"/>
                  </a:cubicBezTo>
                  <a:close/>
                  <a:moveTo>
                    <a:pt x="10969" y="1"/>
                  </a:moveTo>
                  <a:cubicBezTo>
                    <a:pt x="10811" y="1"/>
                    <a:pt x="10644" y="13"/>
                    <a:pt x="10466" y="37"/>
                  </a:cubicBezTo>
                  <a:cubicBezTo>
                    <a:pt x="10180" y="96"/>
                    <a:pt x="9930" y="180"/>
                    <a:pt x="9704" y="322"/>
                  </a:cubicBezTo>
                  <a:lnTo>
                    <a:pt x="536" y="5645"/>
                  </a:lnTo>
                  <a:cubicBezTo>
                    <a:pt x="310" y="5764"/>
                    <a:pt x="167" y="5918"/>
                    <a:pt x="60" y="6073"/>
                  </a:cubicBezTo>
                  <a:cubicBezTo>
                    <a:pt x="12" y="6168"/>
                    <a:pt x="0" y="6252"/>
                    <a:pt x="0" y="6347"/>
                  </a:cubicBezTo>
                  <a:lnTo>
                    <a:pt x="0" y="6383"/>
                  </a:lnTo>
                  <a:lnTo>
                    <a:pt x="0" y="6418"/>
                  </a:lnTo>
                  <a:cubicBezTo>
                    <a:pt x="0" y="6430"/>
                    <a:pt x="0" y="6454"/>
                    <a:pt x="12" y="6466"/>
                  </a:cubicBezTo>
                  <a:cubicBezTo>
                    <a:pt x="12" y="6490"/>
                    <a:pt x="36" y="6502"/>
                    <a:pt x="36" y="6538"/>
                  </a:cubicBezTo>
                  <a:cubicBezTo>
                    <a:pt x="48" y="6585"/>
                    <a:pt x="60" y="6621"/>
                    <a:pt x="95" y="6657"/>
                  </a:cubicBezTo>
                  <a:cubicBezTo>
                    <a:pt x="107" y="6668"/>
                    <a:pt x="107" y="6680"/>
                    <a:pt x="119" y="6704"/>
                  </a:cubicBezTo>
                  <a:cubicBezTo>
                    <a:pt x="155" y="6740"/>
                    <a:pt x="167" y="6776"/>
                    <a:pt x="191" y="6799"/>
                  </a:cubicBezTo>
                  <a:cubicBezTo>
                    <a:pt x="345" y="7002"/>
                    <a:pt x="548" y="7133"/>
                    <a:pt x="655" y="7192"/>
                  </a:cubicBezTo>
                  <a:cubicBezTo>
                    <a:pt x="703" y="7216"/>
                    <a:pt x="726" y="7240"/>
                    <a:pt x="726" y="7240"/>
                  </a:cubicBezTo>
                  <a:lnTo>
                    <a:pt x="23039" y="20111"/>
                  </a:lnTo>
                  <a:cubicBezTo>
                    <a:pt x="23967" y="20646"/>
                    <a:pt x="24456" y="20706"/>
                    <a:pt x="24515" y="20706"/>
                  </a:cubicBezTo>
                  <a:cubicBezTo>
                    <a:pt x="24540" y="20706"/>
                    <a:pt x="24565" y="20707"/>
                    <a:pt x="24590" y="20707"/>
                  </a:cubicBezTo>
                  <a:cubicBezTo>
                    <a:pt x="25112" y="20707"/>
                    <a:pt x="25631" y="20588"/>
                    <a:pt x="26051" y="20361"/>
                  </a:cubicBezTo>
                  <a:lnTo>
                    <a:pt x="35219" y="15039"/>
                  </a:lnTo>
                  <a:cubicBezTo>
                    <a:pt x="35314" y="14979"/>
                    <a:pt x="35409" y="14908"/>
                    <a:pt x="35493" y="14824"/>
                  </a:cubicBezTo>
                  <a:cubicBezTo>
                    <a:pt x="35516" y="14812"/>
                    <a:pt x="35528" y="14812"/>
                    <a:pt x="35528" y="14800"/>
                  </a:cubicBezTo>
                  <a:lnTo>
                    <a:pt x="35600" y="14717"/>
                  </a:lnTo>
                  <a:cubicBezTo>
                    <a:pt x="35612" y="14705"/>
                    <a:pt x="35612" y="14693"/>
                    <a:pt x="35636" y="14681"/>
                  </a:cubicBezTo>
                  <a:cubicBezTo>
                    <a:pt x="35695" y="14610"/>
                    <a:pt x="35731" y="14515"/>
                    <a:pt x="35766" y="14419"/>
                  </a:cubicBezTo>
                  <a:cubicBezTo>
                    <a:pt x="35766" y="14408"/>
                    <a:pt x="35766" y="14408"/>
                    <a:pt x="35778" y="14396"/>
                  </a:cubicBezTo>
                  <a:cubicBezTo>
                    <a:pt x="35778" y="14384"/>
                    <a:pt x="35790" y="14360"/>
                    <a:pt x="35790" y="14348"/>
                  </a:cubicBezTo>
                  <a:cubicBezTo>
                    <a:pt x="35790" y="14336"/>
                    <a:pt x="35814" y="14324"/>
                    <a:pt x="35814" y="14288"/>
                  </a:cubicBezTo>
                  <a:lnTo>
                    <a:pt x="35814" y="14229"/>
                  </a:lnTo>
                  <a:lnTo>
                    <a:pt x="35814" y="14169"/>
                  </a:lnTo>
                  <a:cubicBezTo>
                    <a:pt x="35814" y="14157"/>
                    <a:pt x="35814" y="14134"/>
                    <a:pt x="35790" y="14098"/>
                  </a:cubicBezTo>
                  <a:cubicBezTo>
                    <a:pt x="35778" y="14038"/>
                    <a:pt x="35707" y="13872"/>
                    <a:pt x="35338" y="13622"/>
                  </a:cubicBezTo>
                  <a:cubicBezTo>
                    <a:pt x="35219" y="13526"/>
                    <a:pt x="35052" y="13431"/>
                    <a:pt x="34814" y="13288"/>
                  </a:cubicBezTo>
                  <a:lnTo>
                    <a:pt x="12549" y="442"/>
                  </a:lnTo>
                  <a:cubicBezTo>
                    <a:pt x="12549" y="442"/>
                    <a:pt x="12514" y="418"/>
                    <a:pt x="12478" y="394"/>
                  </a:cubicBezTo>
                  <a:cubicBezTo>
                    <a:pt x="12323" y="299"/>
                    <a:pt x="11954" y="108"/>
                    <a:pt x="11418" y="37"/>
                  </a:cubicBezTo>
                  <a:cubicBezTo>
                    <a:pt x="11275" y="13"/>
                    <a:pt x="11126" y="1"/>
                    <a:pt x="10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893;p34"/>
            <p:cNvSpPr/>
            <p:nvPr/>
          </p:nvSpPr>
          <p:spPr>
            <a:xfrm>
              <a:off x="2838150" y="3934850"/>
              <a:ext cx="895375" cy="518225"/>
            </a:xfrm>
            <a:custGeom>
              <a:avLst/>
              <a:gdLst/>
              <a:ahLst/>
              <a:cxnLst/>
              <a:rect l="l" t="t" r="r" b="b"/>
              <a:pathLst>
                <a:path w="35815" h="20729" fill="none" extrusionOk="0">
                  <a:moveTo>
                    <a:pt x="35790" y="14109"/>
                  </a:moveTo>
                  <a:cubicBezTo>
                    <a:pt x="35778" y="14049"/>
                    <a:pt x="35707" y="13883"/>
                    <a:pt x="35338" y="13633"/>
                  </a:cubicBezTo>
                  <a:cubicBezTo>
                    <a:pt x="35219" y="13537"/>
                    <a:pt x="35052" y="13442"/>
                    <a:pt x="34814" y="13299"/>
                  </a:cubicBezTo>
                  <a:lnTo>
                    <a:pt x="12549" y="453"/>
                  </a:lnTo>
                  <a:cubicBezTo>
                    <a:pt x="12549" y="453"/>
                    <a:pt x="12514" y="429"/>
                    <a:pt x="12478" y="405"/>
                  </a:cubicBezTo>
                  <a:cubicBezTo>
                    <a:pt x="12323" y="310"/>
                    <a:pt x="11954" y="119"/>
                    <a:pt x="11418" y="48"/>
                  </a:cubicBezTo>
                  <a:cubicBezTo>
                    <a:pt x="11132" y="0"/>
                    <a:pt x="10823" y="0"/>
                    <a:pt x="10466" y="48"/>
                  </a:cubicBezTo>
                  <a:cubicBezTo>
                    <a:pt x="10180" y="107"/>
                    <a:pt x="9930" y="191"/>
                    <a:pt x="9704" y="333"/>
                  </a:cubicBezTo>
                  <a:lnTo>
                    <a:pt x="536" y="5656"/>
                  </a:lnTo>
                  <a:cubicBezTo>
                    <a:pt x="310" y="5775"/>
                    <a:pt x="167" y="5929"/>
                    <a:pt x="60" y="6084"/>
                  </a:cubicBezTo>
                  <a:cubicBezTo>
                    <a:pt x="12" y="6179"/>
                    <a:pt x="0" y="6263"/>
                    <a:pt x="0" y="6358"/>
                  </a:cubicBezTo>
                  <a:lnTo>
                    <a:pt x="0" y="6394"/>
                  </a:lnTo>
                  <a:lnTo>
                    <a:pt x="0" y="6429"/>
                  </a:lnTo>
                  <a:cubicBezTo>
                    <a:pt x="0" y="6441"/>
                    <a:pt x="0" y="6465"/>
                    <a:pt x="12" y="6477"/>
                  </a:cubicBezTo>
                  <a:cubicBezTo>
                    <a:pt x="12" y="6501"/>
                    <a:pt x="36" y="6513"/>
                    <a:pt x="36" y="6549"/>
                  </a:cubicBezTo>
                  <a:cubicBezTo>
                    <a:pt x="48" y="6596"/>
                    <a:pt x="60" y="6632"/>
                    <a:pt x="95" y="6668"/>
                  </a:cubicBezTo>
                  <a:cubicBezTo>
                    <a:pt x="107" y="6679"/>
                    <a:pt x="107" y="6691"/>
                    <a:pt x="119" y="6715"/>
                  </a:cubicBezTo>
                  <a:cubicBezTo>
                    <a:pt x="155" y="6751"/>
                    <a:pt x="167" y="6787"/>
                    <a:pt x="191" y="6810"/>
                  </a:cubicBezTo>
                  <a:cubicBezTo>
                    <a:pt x="345" y="7013"/>
                    <a:pt x="548" y="7144"/>
                    <a:pt x="655" y="7203"/>
                  </a:cubicBezTo>
                  <a:cubicBezTo>
                    <a:pt x="703" y="7227"/>
                    <a:pt x="726" y="7251"/>
                    <a:pt x="726" y="7251"/>
                  </a:cubicBezTo>
                  <a:lnTo>
                    <a:pt x="23039" y="20122"/>
                  </a:lnTo>
                  <a:cubicBezTo>
                    <a:pt x="23967" y="20657"/>
                    <a:pt x="24456" y="20717"/>
                    <a:pt x="24515" y="20717"/>
                  </a:cubicBezTo>
                  <a:cubicBezTo>
                    <a:pt x="25063" y="20729"/>
                    <a:pt x="25610" y="20610"/>
                    <a:pt x="26051" y="20372"/>
                  </a:cubicBezTo>
                  <a:lnTo>
                    <a:pt x="35219" y="15050"/>
                  </a:lnTo>
                  <a:cubicBezTo>
                    <a:pt x="35314" y="14990"/>
                    <a:pt x="35409" y="14919"/>
                    <a:pt x="35493" y="14835"/>
                  </a:cubicBezTo>
                  <a:lnTo>
                    <a:pt x="35493" y="14835"/>
                  </a:lnTo>
                  <a:cubicBezTo>
                    <a:pt x="35516" y="14823"/>
                    <a:pt x="35528" y="14823"/>
                    <a:pt x="35528" y="14811"/>
                  </a:cubicBezTo>
                  <a:lnTo>
                    <a:pt x="35600" y="14728"/>
                  </a:lnTo>
                  <a:cubicBezTo>
                    <a:pt x="35612" y="14716"/>
                    <a:pt x="35612" y="14704"/>
                    <a:pt x="35636" y="14692"/>
                  </a:cubicBezTo>
                  <a:cubicBezTo>
                    <a:pt x="35695" y="14621"/>
                    <a:pt x="35731" y="14526"/>
                    <a:pt x="35766" y="14430"/>
                  </a:cubicBezTo>
                  <a:cubicBezTo>
                    <a:pt x="35766" y="14419"/>
                    <a:pt x="35766" y="14419"/>
                    <a:pt x="35778" y="14407"/>
                  </a:cubicBezTo>
                  <a:cubicBezTo>
                    <a:pt x="35778" y="14395"/>
                    <a:pt x="35790" y="14371"/>
                    <a:pt x="35790" y="14359"/>
                  </a:cubicBezTo>
                  <a:cubicBezTo>
                    <a:pt x="35790" y="14347"/>
                    <a:pt x="35814" y="14335"/>
                    <a:pt x="35814" y="14299"/>
                  </a:cubicBezTo>
                  <a:lnTo>
                    <a:pt x="35814" y="14240"/>
                  </a:lnTo>
                  <a:lnTo>
                    <a:pt x="35814" y="14180"/>
                  </a:lnTo>
                  <a:cubicBezTo>
                    <a:pt x="35814" y="14168"/>
                    <a:pt x="35814" y="14145"/>
                    <a:pt x="35790" y="14109"/>
                  </a:cubicBezTo>
                  <a:close/>
                  <a:moveTo>
                    <a:pt x="35493" y="14240"/>
                  </a:moveTo>
                  <a:cubicBezTo>
                    <a:pt x="35493" y="14299"/>
                    <a:pt x="35481" y="14347"/>
                    <a:pt x="35469" y="14407"/>
                  </a:cubicBezTo>
                  <a:cubicBezTo>
                    <a:pt x="35409" y="14561"/>
                    <a:pt x="35290" y="14704"/>
                    <a:pt x="35076" y="14823"/>
                  </a:cubicBezTo>
                  <a:lnTo>
                    <a:pt x="25706" y="20276"/>
                  </a:lnTo>
                  <a:cubicBezTo>
                    <a:pt x="25491" y="20395"/>
                    <a:pt x="25253" y="20467"/>
                    <a:pt x="24991" y="20491"/>
                  </a:cubicBezTo>
                  <a:cubicBezTo>
                    <a:pt x="24527" y="20550"/>
                    <a:pt x="24027" y="20479"/>
                    <a:pt x="23670" y="20276"/>
                  </a:cubicBezTo>
                  <a:lnTo>
                    <a:pt x="631" y="6965"/>
                  </a:lnTo>
                  <a:cubicBezTo>
                    <a:pt x="345" y="6799"/>
                    <a:pt x="191" y="6596"/>
                    <a:pt x="191" y="6370"/>
                  </a:cubicBezTo>
                  <a:cubicBezTo>
                    <a:pt x="191" y="6298"/>
                    <a:pt x="214" y="6203"/>
                    <a:pt x="250" y="6132"/>
                  </a:cubicBezTo>
                  <a:lnTo>
                    <a:pt x="345" y="6001"/>
                  </a:lnTo>
                  <a:cubicBezTo>
                    <a:pt x="357" y="5989"/>
                    <a:pt x="357" y="5965"/>
                    <a:pt x="369" y="5965"/>
                  </a:cubicBezTo>
                  <a:lnTo>
                    <a:pt x="393" y="5953"/>
                  </a:lnTo>
                  <a:cubicBezTo>
                    <a:pt x="453" y="5894"/>
                    <a:pt x="524" y="5834"/>
                    <a:pt x="607" y="5787"/>
                  </a:cubicBezTo>
                  <a:lnTo>
                    <a:pt x="9989" y="345"/>
                  </a:lnTo>
                  <a:cubicBezTo>
                    <a:pt x="10073" y="298"/>
                    <a:pt x="10168" y="250"/>
                    <a:pt x="10275" y="202"/>
                  </a:cubicBezTo>
                  <a:cubicBezTo>
                    <a:pt x="10311" y="191"/>
                    <a:pt x="10359" y="179"/>
                    <a:pt x="10394" y="167"/>
                  </a:cubicBezTo>
                  <a:cubicBezTo>
                    <a:pt x="10430" y="143"/>
                    <a:pt x="10478" y="143"/>
                    <a:pt x="10525" y="131"/>
                  </a:cubicBezTo>
                  <a:cubicBezTo>
                    <a:pt x="10597" y="119"/>
                    <a:pt x="10668" y="107"/>
                    <a:pt x="10763" y="107"/>
                  </a:cubicBezTo>
                  <a:cubicBezTo>
                    <a:pt x="10835" y="83"/>
                    <a:pt x="10930" y="83"/>
                    <a:pt x="11001" y="83"/>
                  </a:cubicBezTo>
                  <a:lnTo>
                    <a:pt x="11013" y="83"/>
                  </a:lnTo>
                  <a:lnTo>
                    <a:pt x="11180" y="83"/>
                  </a:lnTo>
                  <a:cubicBezTo>
                    <a:pt x="11204" y="83"/>
                    <a:pt x="11240" y="83"/>
                    <a:pt x="11263" y="107"/>
                  </a:cubicBezTo>
                  <a:cubicBezTo>
                    <a:pt x="11299" y="107"/>
                    <a:pt x="11323" y="107"/>
                    <a:pt x="11359" y="119"/>
                  </a:cubicBezTo>
                  <a:cubicBezTo>
                    <a:pt x="11609" y="143"/>
                    <a:pt x="11835" y="226"/>
                    <a:pt x="12025" y="345"/>
                  </a:cubicBezTo>
                  <a:lnTo>
                    <a:pt x="35064" y="13645"/>
                  </a:lnTo>
                  <a:cubicBezTo>
                    <a:pt x="35076" y="13645"/>
                    <a:pt x="35076" y="13657"/>
                    <a:pt x="35100" y="13657"/>
                  </a:cubicBezTo>
                  <a:cubicBezTo>
                    <a:pt x="35124" y="13680"/>
                    <a:pt x="35135" y="13692"/>
                    <a:pt x="35171" y="13704"/>
                  </a:cubicBezTo>
                  <a:cubicBezTo>
                    <a:pt x="35374" y="13859"/>
                    <a:pt x="35481" y="14038"/>
                    <a:pt x="35493" y="14228"/>
                  </a:cubicBezTo>
                  <a:lnTo>
                    <a:pt x="35493" y="14240"/>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894;p34"/>
            <p:cNvSpPr/>
            <p:nvPr/>
          </p:nvSpPr>
          <p:spPr>
            <a:xfrm>
              <a:off x="3204550" y="3829275"/>
              <a:ext cx="267925" cy="277925"/>
            </a:xfrm>
            <a:custGeom>
              <a:avLst/>
              <a:gdLst/>
              <a:ahLst/>
              <a:cxnLst/>
              <a:rect l="l" t="t" r="r" b="b"/>
              <a:pathLst>
                <a:path w="10717" h="11117" extrusionOk="0">
                  <a:moveTo>
                    <a:pt x="2526" y="1"/>
                  </a:moveTo>
                  <a:cubicBezTo>
                    <a:pt x="2251" y="1"/>
                    <a:pt x="2002" y="65"/>
                    <a:pt x="1787" y="187"/>
                  </a:cubicBezTo>
                  <a:lnTo>
                    <a:pt x="1" y="1235"/>
                  </a:lnTo>
                  <a:cubicBezTo>
                    <a:pt x="211" y="1112"/>
                    <a:pt x="457" y="1048"/>
                    <a:pt x="732" y="1048"/>
                  </a:cubicBezTo>
                  <a:cubicBezTo>
                    <a:pt x="1125" y="1048"/>
                    <a:pt x="1576" y="1180"/>
                    <a:pt x="2060" y="1461"/>
                  </a:cubicBezTo>
                  <a:lnTo>
                    <a:pt x="2144" y="1497"/>
                  </a:lnTo>
                  <a:cubicBezTo>
                    <a:pt x="2834" y="1913"/>
                    <a:pt x="3501" y="2604"/>
                    <a:pt x="3989" y="3402"/>
                  </a:cubicBezTo>
                  <a:lnTo>
                    <a:pt x="4096" y="3342"/>
                  </a:lnTo>
                  <a:cubicBezTo>
                    <a:pt x="4301" y="3235"/>
                    <a:pt x="4537" y="3181"/>
                    <a:pt x="4794" y="3181"/>
                  </a:cubicBezTo>
                  <a:cubicBezTo>
                    <a:pt x="5194" y="3181"/>
                    <a:pt x="5645" y="3312"/>
                    <a:pt x="6109" y="3580"/>
                  </a:cubicBezTo>
                  <a:lnTo>
                    <a:pt x="6192" y="3628"/>
                  </a:lnTo>
                  <a:cubicBezTo>
                    <a:pt x="6966" y="4104"/>
                    <a:pt x="7680" y="4878"/>
                    <a:pt x="8204" y="5819"/>
                  </a:cubicBezTo>
                  <a:cubicBezTo>
                    <a:pt x="8680" y="6676"/>
                    <a:pt x="8954" y="7593"/>
                    <a:pt x="8918" y="8378"/>
                  </a:cubicBezTo>
                  <a:cubicBezTo>
                    <a:pt x="8871" y="9748"/>
                    <a:pt x="8133" y="10593"/>
                    <a:pt x="7240" y="11117"/>
                  </a:cubicBezTo>
                  <a:lnTo>
                    <a:pt x="9026" y="10069"/>
                  </a:lnTo>
                  <a:cubicBezTo>
                    <a:pt x="9919" y="9557"/>
                    <a:pt x="10657" y="8700"/>
                    <a:pt x="10704" y="7331"/>
                  </a:cubicBezTo>
                  <a:cubicBezTo>
                    <a:pt x="10716" y="6545"/>
                    <a:pt x="10466" y="5640"/>
                    <a:pt x="10002" y="4759"/>
                  </a:cubicBezTo>
                  <a:cubicBezTo>
                    <a:pt x="9490" y="3818"/>
                    <a:pt x="8776" y="3044"/>
                    <a:pt x="8002" y="2568"/>
                  </a:cubicBezTo>
                  <a:lnTo>
                    <a:pt x="7906" y="2520"/>
                  </a:lnTo>
                  <a:cubicBezTo>
                    <a:pt x="7449" y="2260"/>
                    <a:pt x="7004" y="2129"/>
                    <a:pt x="6606" y="2129"/>
                  </a:cubicBezTo>
                  <a:cubicBezTo>
                    <a:pt x="6331" y="2129"/>
                    <a:pt x="6078" y="2192"/>
                    <a:pt x="5859" y="2318"/>
                  </a:cubicBezTo>
                  <a:lnTo>
                    <a:pt x="5775" y="2366"/>
                  </a:lnTo>
                  <a:cubicBezTo>
                    <a:pt x="5287" y="1556"/>
                    <a:pt x="4632" y="877"/>
                    <a:pt x="3930" y="461"/>
                  </a:cubicBezTo>
                  <a:lnTo>
                    <a:pt x="3846" y="413"/>
                  </a:lnTo>
                  <a:cubicBezTo>
                    <a:pt x="3369" y="132"/>
                    <a:pt x="2921" y="1"/>
                    <a:pt x="2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895;p34"/>
            <p:cNvSpPr/>
            <p:nvPr/>
          </p:nvSpPr>
          <p:spPr>
            <a:xfrm>
              <a:off x="3204550" y="3826500"/>
              <a:ext cx="267925" cy="280700"/>
            </a:xfrm>
            <a:custGeom>
              <a:avLst/>
              <a:gdLst/>
              <a:ahLst/>
              <a:cxnLst/>
              <a:rect l="l" t="t" r="r" b="b"/>
              <a:pathLst>
                <a:path w="10717" h="11228" fill="none" extrusionOk="0">
                  <a:moveTo>
                    <a:pt x="10704" y="7442"/>
                  </a:moveTo>
                  <a:cubicBezTo>
                    <a:pt x="10657" y="8811"/>
                    <a:pt x="9919" y="9668"/>
                    <a:pt x="9026" y="10180"/>
                  </a:cubicBezTo>
                  <a:lnTo>
                    <a:pt x="7240" y="11228"/>
                  </a:lnTo>
                  <a:cubicBezTo>
                    <a:pt x="8133" y="10704"/>
                    <a:pt x="8871" y="9859"/>
                    <a:pt x="8918" y="8489"/>
                  </a:cubicBezTo>
                  <a:cubicBezTo>
                    <a:pt x="8954" y="7704"/>
                    <a:pt x="8680" y="6787"/>
                    <a:pt x="8204" y="5930"/>
                  </a:cubicBezTo>
                  <a:cubicBezTo>
                    <a:pt x="7680" y="4989"/>
                    <a:pt x="6966" y="4215"/>
                    <a:pt x="6192" y="3739"/>
                  </a:cubicBezTo>
                  <a:lnTo>
                    <a:pt x="6109" y="3691"/>
                  </a:lnTo>
                  <a:cubicBezTo>
                    <a:pt x="5347" y="3251"/>
                    <a:pt x="4620" y="3179"/>
                    <a:pt x="4096" y="3453"/>
                  </a:cubicBezTo>
                  <a:lnTo>
                    <a:pt x="3989" y="3513"/>
                  </a:lnTo>
                  <a:cubicBezTo>
                    <a:pt x="3501" y="2715"/>
                    <a:pt x="2834" y="2024"/>
                    <a:pt x="2144" y="1608"/>
                  </a:cubicBezTo>
                  <a:lnTo>
                    <a:pt x="2060" y="1572"/>
                  </a:lnTo>
                  <a:cubicBezTo>
                    <a:pt x="1239" y="1096"/>
                    <a:pt x="513" y="1048"/>
                    <a:pt x="1" y="1346"/>
                  </a:cubicBezTo>
                  <a:lnTo>
                    <a:pt x="1787" y="298"/>
                  </a:lnTo>
                  <a:cubicBezTo>
                    <a:pt x="2311" y="0"/>
                    <a:pt x="3037" y="48"/>
                    <a:pt x="3846" y="524"/>
                  </a:cubicBezTo>
                  <a:lnTo>
                    <a:pt x="3930" y="572"/>
                  </a:lnTo>
                  <a:cubicBezTo>
                    <a:pt x="4632" y="988"/>
                    <a:pt x="5287" y="1667"/>
                    <a:pt x="5775" y="2477"/>
                  </a:cubicBezTo>
                  <a:lnTo>
                    <a:pt x="5859" y="2429"/>
                  </a:lnTo>
                  <a:cubicBezTo>
                    <a:pt x="6394" y="2120"/>
                    <a:pt x="7133" y="2191"/>
                    <a:pt x="7906" y="2631"/>
                  </a:cubicBezTo>
                  <a:lnTo>
                    <a:pt x="8002" y="2679"/>
                  </a:lnTo>
                  <a:cubicBezTo>
                    <a:pt x="8776" y="3155"/>
                    <a:pt x="9490" y="3929"/>
                    <a:pt x="10002" y="4870"/>
                  </a:cubicBezTo>
                  <a:cubicBezTo>
                    <a:pt x="10466" y="5751"/>
                    <a:pt x="10716" y="6656"/>
                    <a:pt x="10704" y="744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896;p34"/>
            <p:cNvSpPr/>
            <p:nvPr/>
          </p:nvSpPr>
          <p:spPr>
            <a:xfrm>
              <a:off x="3176275" y="3854825"/>
              <a:ext cx="252150" cy="273225"/>
            </a:xfrm>
            <a:custGeom>
              <a:avLst/>
              <a:gdLst/>
              <a:ahLst/>
              <a:cxnLst/>
              <a:rect l="l" t="t" r="r" b="b"/>
              <a:pathLst>
                <a:path w="10086" h="10929" extrusionOk="0">
                  <a:moveTo>
                    <a:pt x="1857" y="0"/>
                  </a:moveTo>
                  <a:cubicBezTo>
                    <a:pt x="993" y="0"/>
                    <a:pt x="399" y="634"/>
                    <a:pt x="358" y="1760"/>
                  </a:cubicBezTo>
                  <a:cubicBezTo>
                    <a:pt x="298" y="2046"/>
                    <a:pt x="1" y="4332"/>
                    <a:pt x="5013" y="10809"/>
                  </a:cubicBezTo>
                  <a:lnTo>
                    <a:pt x="5108" y="10928"/>
                  </a:lnTo>
                  <a:lnTo>
                    <a:pt x="5192" y="10928"/>
                  </a:lnTo>
                  <a:cubicBezTo>
                    <a:pt x="5394" y="10928"/>
                    <a:pt x="9942" y="10797"/>
                    <a:pt x="10049" y="7356"/>
                  </a:cubicBezTo>
                  <a:cubicBezTo>
                    <a:pt x="10085" y="6571"/>
                    <a:pt x="9823" y="5654"/>
                    <a:pt x="9335" y="4785"/>
                  </a:cubicBezTo>
                  <a:cubicBezTo>
                    <a:pt x="8811" y="3844"/>
                    <a:pt x="8097" y="3070"/>
                    <a:pt x="7323" y="2594"/>
                  </a:cubicBezTo>
                  <a:lnTo>
                    <a:pt x="7240" y="2546"/>
                  </a:lnTo>
                  <a:cubicBezTo>
                    <a:pt x="6770" y="2274"/>
                    <a:pt x="6316" y="2138"/>
                    <a:pt x="5916" y="2138"/>
                  </a:cubicBezTo>
                  <a:cubicBezTo>
                    <a:pt x="5615" y="2138"/>
                    <a:pt x="5345" y="2215"/>
                    <a:pt x="5120" y="2368"/>
                  </a:cubicBezTo>
                  <a:cubicBezTo>
                    <a:pt x="4632" y="1582"/>
                    <a:pt x="3977" y="879"/>
                    <a:pt x="3275" y="463"/>
                  </a:cubicBezTo>
                  <a:lnTo>
                    <a:pt x="3191" y="415"/>
                  </a:lnTo>
                  <a:cubicBezTo>
                    <a:pt x="2708" y="134"/>
                    <a:pt x="2254" y="0"/>
                    <a:pt x="18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897;p34"/>
            <p:cNvSpPr/>
            <p:nvPr/>
          </p:nvSpPr>
          <p:spPr>
            <a:xfrm>
              <a:off x="3176275" y="3842875"/>
              <a:ext cx="252150" cy="285175"/>
            </a:xfrm>
            <a:custGeom>
              <a:avLst/>
              <a:gdLst/>
              <a:ahLst/>
              <a:cxnLst/>
              <a:rect l="l" t="t" r="r" b="b"/>
              <a:pathLst>
                <a:path w="10086" h="11407" fill="none" extrusionOk="0">
                  <a:moveTo>
                    <a:pt x="7240" y="3024"/>
                  </a:moveTo>
                  <a:lnTo>
                    <a:pt x="7323" y="3072"/>
                  </a:lnTo>
                  <a:cubicBezTo>
                    <a:pt x="8097" y="3548"/>
                    <a:pt x="8811" y="4322"/>
                    <a:pt x="9335" y="5263"/>
                  </a:cubicBezTo>
                  <a:cubicBezTo>
                    <a:pt x="9823" y="6132"/>
                    <a:pt x="10085" y="7049"/>
                    <a:pt x="10049" y="7834"/>
                  </a:cubicBezTo>
                  <a:cubicBezTo>
                    <a:pt x="9942" y="11275"/>
                    <a:pt x="5394" y="11406"/>
                    <a:pt x="5192" y="11406"/>
                  </a:cubicBezTo>
                  <a:lnTo>
                    <a:pt x="5108" y="11406"/>
                  </a:lnTo>
                  <a:lnTo>
                    <a:pt x="5013" y="11287"/>
                  </a:lnTo>
                  <a:cubicBezTo>
                    <a:pt x="1" y="4810"/>
                    <a:pt x="298" y="2524"/>
                    <a:pt x="358" y="2238"/>
                  </a:cubicBezTo>
                  <a:cubicBezTo>
                    <a:pt x="417" y="595"/>
                    <a:pt x="1656" y="0"/>
                    <a:pt x="3191" y="893"/>
                  </a:cubicBezTo>
                  <a:lnTo>
                    <a:pt x="3275" y="941"/>
                  </a:lnTo>
                  <a:cubicBezTo>
                    <a:pt x="3977" y="1357"/>
                    <a:pt x="4632" y="2060"/>
                    <a:pt x="5120" y="2846"/>
                  </a:cubicBezTo>
                  <a:cubicBezTo>
                    <a:pt x="5644" y="2488"/>
                    <a:pt x="6418" y="2548"/>
                    <a:pt x="7240" y="302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898;p34"/>
            <p:cNvSpPr/>
            <p:nvPr/>
          </p:nvSpPr>
          <p:spPr>
            <a:xfrm>
              <a:off x="3303975" y="3888100"/>
              <a:ext cx="44675" cy="25925"/>
            </a:xfrm>
            <a:custGeom>
              <a:avLst/>
              <a:gdLst/>
              <a:ahLst/>
              <a:cxnLst/>
              <a:rect l="l" t="t" r="r" b="b"/>
              <a:pathLst>
                <a:path w="1787" h="1037" extrusionOk="0">
                  <a:moveTo>
                    <a:pt x="0" y="1037"/>
                  </a:moveTo>
                  <a:lnTo>
                    <a:pt x="178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899;p34"/>
            <p:cNvSpPr/>
            <p:nvPr/>
          </p:nvSpPr>
          <p:spPr>
            <a:xfrm>
              <a:off x="3303975" y="3888100"/>
              <a:ext cx="44675" cy="25925"/>
            </a:xfrm>
            <a:custGeom>
              <a:avLst/>
              <a:gdLst/>
              <a:ahLst/>
              <a:cxnLst/>
              <a:rect l="l" t="t" r="r" b="b"/>
              <a:pathLst>
                <a:path w="1787" h="1037" fill="none" extrusionOk="0">
                  <a:moveTo>
                    <a:pt x="0" y="1037"/>
                  </a:moveTo>
                  <a:lnTo>
                    <a:pt x="1786" y="1"/>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900;p34"/>
            <p:cNvSpPr/>
            <p:nvPr/>
          </p:nvSpPr>
          <p:spPr>
            <a:xfrm>
              <a:off x="3767125" y="2676050"/>
              <a:ext cx="490850" cy="589100"/>
            </a:xfrm>
            <a:custGeom>
              <a:avLst/>
              <a:gdLst/>
              <a:ahLst/>
              <a:cxnLst/>
              <a:rect l="l" t="t" r="r" b="b"/>
              <a:pathLst>
                <a:path w="19634" h="23564" extrusionOk="0">
                  <a:moveTo>
                    <a:pt x="11359" y="1"/>
                  </a:moveTo>
                  <a:lnTo>
                    <a:pt x="10895" y="24"/>
                  </a:lnTo>
                  <a:lnTo>
                    <a:pt x="6478" y="120"/>
                  </a:lnTo>
                  <a:lnTo>
                    <a:pt x="3906" y="179"/>
                  </a:lnTo>
                  <a:lnTo>
                    <a:pt x="3013" y="215"/>
                  </a:lnTo>
                  <a:lnTo>
                    <a:pt x="1" y="1953"/>
                  </a:lnTo>
                  <a:lnTo>
                    <a:pt x="893" y="1941"/>
                  </a:lnTo>
                  <a:lnTo>
                    <a:pt x="3477" y="1882"/>
                  </a:lnTo>
                  <a:lnTo>
                    <a:pt x="7894" y="1775"/>
                  </a:lnTo>
                  <a:lnTo>
                    <a:pt x="8335" y="1763"/>
                  </a:lnTo>
                  <a:lnTo>
                    <a:pt x="8418" y="1846"/>
                  </a:lnTo>
                  <a:lnTo>
                    <a:pt x="6466" y="1894"/>
                  </a:lnTo>
                  <a:lnTo>
                    <a:pt x="4346" y="1953"/>
                  </a:lnTo>
                  <a:lnTo>
                    <a:pt x="1346" y="3692"/>
                  </a:lnTo>
                  <a:lnTo>
                    <a:pt x="1322" y="10359"/>
                  </a:lnTo>
                  <a:cubicBezTo>
                    <a:pt x="1322" y="11550"/>
                    <a:pt x="1655" y="12895"/>
                    <a:pt x="2263" y="14288"/>
                  </a:cubicBezTo>
                  <a:cubicBezTo>
                    <a:pt x="2322" y="14407"/>
                    <a:pt x="2370" y="14526"/>
                    <a:pt x="2429" y="14645"/>
                  </a:cubicBezTo>
                  <a:cubicBezTo>
                    <a:pt x="2620" y="15086"/>
                    <a:pt x="2846" y="15514"/>
                    <a:pt x="3096" y="15943"/>
                  </a:cubicBezTo>
                  <a:cubicBezTo>
                    <a:pt x="3310" y="16312"/>
                    <a:pt x="3549" y="16693"/>
                    <a:pt x="3787" y="17062"/>
                  </a:cubicBezTo>
                  <a:cubicBezTo>
                    <a:pt x="4049" y="17467"/>
                    <a:pt x="4346" y="17860"/>
                    <a:pt x="4644" y="18265"/>
                  </a:cubicBezTo>
                  <a:cubicBezTo>
                    <a:pt x="4870" y="18562"/>
                    <a:pt x="5096" y="18848"/>
                    <a:pt x="5335" y="19134"/>
                  </a:cubicBezTo>
                  <a:cubicBezTo>
                    <a:pt x="5335" y="19146"/>
                    <a:pt x="5346" y="19146"/>
                    <a:pt x="5346" y="19158"/>
                  </a:cubicBezTo>
                  <a:cubicBezTo>
                    <a:pt x="5358" y="19158"/>
                    <a:pt x="5358" y="19170"/>
                    <a:pt x="5358" y="19170"/>
                  </a:cubicBezTo>
                  <a:cubicBezTo>
                    <a:pt x="6085" y="20039"/>
                    <a:pt x="6906" y="20884"/>
                    <a:pt x="7787" y="21670"/>
                  </a:cubicBezTo>
                  <a:cubicBezTo>
                    <a:pt x="7799" y="21670"/>
                    <a:pt x="7799" y="21694"/>
                    <a:pt x="7811" y="21694"/>
                  </a:cubicBezTo>
                  <a:cubicBezTo>
                    <a:pt x="7894" y="21765"/>
                    <a:pt x="7978" y="21837"/>
                    <a:pt x="8049" y="21908"/>
                  </a:cubicBezTo>
                  <a:cubicBezTo>
                    <a:pt x="8109" y="21968"/>
                    <a:pt x="8192" y="22027"/>
                    <a:pt x="8263" y="22087"/>
                  </a:cubicBezTo>
                  <a:cubicBezTo>
                    <a:pt x="8335" y="22111"/>
                    <a:pt x="8406" y="22134"/>
                    <a:pt x="8490" y="22146"/>
                  </a:cubicBezTo>
                  <a:cubicBezTo>
                    <a:pt x="8740" y="22230"/>
                    <a:pt x="8990" y="22289"/>
                    <a:pt x="9228" y="22325"/>
                  </a:cubicBezTo>
                  <a:cubicBezTo>
                    <a:pt x="9264" y="22325"/>
                    <a:pt x="9299" y="22349"/>
                    <a:pt x="9335" y="22349"/>
                  </a:cubicBezTo>
                  <a:cubicBezTo>
                    <a:pt x="9430" y="22361"/>
                    <a:pt x="9502" y="22372"/>
                    <a:pt x="9585" y="22384"/>
                  </a:cubicBezTo>
                  <a:cubicBezTo>
                    <a:pt x="9787" y="22420"/>
                    <a:pt x="9978" y="22444"/>
                    <a:pt x="10157" y="22468"/>
                  </a:cubicBezTo>
                  <a:cubicBezTo>
                    <a:pt x="10192" y="22468"/>
                    <a:pt x="10240" y="22480"/>
                    <a:pt x="10288" y="22480"/>
                  </a:cubicBezTo>
                  <a:cubicBezTo>
                    <a:pt x="10514" y="22492"/>
                    <a:pt x="10728" y="22503"/>
                    <a:pt x="10942" y="22503"/>
                  </a:cubicBezTo>
                  <a:cubicBezTo>
                    <a:pt x="11252" y="22503"/>
                    <a:pt x="11561" y="22492"/>
                    <a:pt x="11847" y="22444"/>
                  </a:cubicBezTo>
                  <a:cubicBezTo>
                    <a:pt x="11942" y="22432"/>
                    <a:pt x="12014" y="22420"/>
                    <a:pt x="12085" y="22408"/>
                  </a:cubicBezTo>
                  <a:cubicBezTo>
                    <a:pt x="12133" y="22408"/>
                    <a:pt x="12193" y="22384"/>
                    <a:pt x="12252" y="22372"/>
                  </a:cubicBezTo>
                  <a:cubicBezTo>
                    <a:pt x="12395" y="22349"/>
                    <a:pt x="12550" y="22301"/>
                    <a:pt x="12681" y="22253"/>
                  </a:cubicBezTo>
                  <a:cubicBezTo>
                    <a:pt x="12716" y="22253"/>
                    <a:pt x="12752" y="22241"/>
                    <a:pt x="12788" y="22230"/>
                  </a:cubicBezTo>
                  <a:cubicBezTo>
                    <a:pt x="12931" y="22182"/>
                    <a:pt x="13050" y="22122"/>
                    <a:pt x="13193" y="22063"/>
                  </a:cubicBezTo>
                  <a:cubicBezTo>
                    <a:pt x="13240" y="22027"/>
                    <a:pt x="13276" y="22015"/>
                    <a:pt x="13324" y="21991"/>
                  </a:cubicBezTo>
                  <a:cubicBezTo>
                    <a:pt x="13371" y="21956"/>
                    <a:pt x="13419" y="21944"/>
                    <a:pt x="13455" y="21908"/>
                  </a:cubicBezTo>
                  <a:cubicBezTo>
                    <a:pt x="13478" y="21896"/>
                    <a:pt x="13490" y="21896"/>
                    <a:pt x="13502" y="21884"/>
                  </a:cubicBezTo>
                  <a:lnTo>
                    <a:pt x="16455" y="20170"/>
                  </a:lnTo>
                  <a:cubicBezTo>
                    <a:pt x="16467" y="20158"/>
                    <a:pt x="16479" y="20158"/>
                    <a:pt x="16491" y="20146"/>
                  </a:cubicBezTo>
                  <a:cubicBezTo>
                    <a:pt x="16514" y="20122"/>
                    <a:pt x="16538" y="20110"/>
                    <a:pt x="16550" y="20098"/>
                  </a:cubicBezTo>
                  <a:lnTo>
                    <a:pt x="16550" y="20098"/>
                  </a:lnTo>
                  <a:cubicBezTo>
                    <a:pt x="16336" y="21702"/>
                    <a:pt x="15577" y="22880"/>
                    <a:pt x="14402" y="23559"/>
                  </a:cubicBezTo>
                  <a:lnTo>
                    <a:pt x="14402" y="23559"/>
                  </a:lnTo>
                  <a:lnTo>
                    <a:pt x="17407" y="21825"/>
                  </a:lnTo>
                  <a:cubicBezTo>
                    <a:pt x="18800" y="21015"/>
                    <a:pt x="19610" y="19515"/>
                    <a:pt x="19610" y="17431"/>
                  </a:cubicBezTo>
                  <a:lnTo>
                    <a:pt x="19634" y="9823"/>
                  </a:lnTo>
                  <a:lnTo>
                    <a:pt x="18574" y="8514"/>
                  </a:lnTo>
                  <a:lnTo>
                    <a:pt x="16014" y="5501"/>
                  </a:lnTo>
                  <a:lnTo>
                    <a:pt x="11359" y="1"/>
                  </a:lnTo>
                  <a:close/>
                  <a:moveTo>
                    <a:pt x="14402" y="23559"/>
                  </a:moveTo>
                  <a:lnTo>
                    <a:pt x="14395" y="23563"/>
                  </a:lnTo>
                  <a:cubicBezTo>
                    <a:pt x="14398" y="23562"/>
                    <a:pt x="14400" y="23560"/>
                    <a:pt x="14402" y="235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901;p34"/>
            <p:cNvSpPr/>
            <p:nvPr/>
          </p:nvSpPr>
          <p:spPr>
            <a:xfrm>
              <a:off x="3767125" y="2676050"/>
              <a:ext cx="490850" cy="589100"/>
            </a:xfrm>
            <a:custGeom>
              <a:avLst/>
              <a:gdLst/>
              <a:ahLst/>
              <a:cxnLst/>
              <a:rect l="l" t="t" r="r" b="b"/>
              <a:pathLst>
                <a:path w="19634" h="23564" fill="none" extrusionOk="0">
                  <a:moveTo>
                    <a:pt x="19634" y="9823"/>
                  </a:moveTo>
                  <a:lnTo>
                    <a:pt x="19610" y="17431"/>
                  </a:lnTo>
                  <a:cubicBezTo>
                    <a:pt x="19610" y="19515"/>
                    <a:pt x="18800" y="21015"/>
                    <a:pt x="17407" y="21825"/>
                  </a:cubicBezTo>
                  <a:lnTo>
                    <a:pt x="14395" y="23563"/>
                  </a:lnTo>
                  <a:cubicBezTo>
                    <a:pt x="15574" y="22884"/>
                    <a:pt x="16336" y="21706"/>
                    <a:pt x="16550" y="20098"/>
                  </a:cubicBezTo>
                  <a:cubicBezTo>
                    <a:pt x="16538" y="20110"/>
                    <a:pt x="16514" y="20122"/>
                    <a:pt x="16491" y="20146"/>
                  </a:cubicBezTo>
                  <a:cubicBezTo>
                    <a:pt x="16479" y="20158"/>
                    <a:pt x="16467" y="20158"/>
                    <a:pt x="16455" y="20170"/>
                  </a:cubicBezTo>
                  <a:lnTo>
                    <a:pt x="13502" y="21884"/>
                  </a:lnTo>
                  <a:lnTo>
                    <a:pt x="13502" y="21884"/>
                  </a:lnTo>
                  <a:cubicBezTo>
                    <a:pt x="13490" y="21896"/>
                    <a:pt x="13478" y="21896"/>
                    <a:pt x="13455" y="21908"/>
                  </a:cubicBezTo>
                  <a:cubicBezTo>
                    <a:pt x="13419" y="21944"/>
                    <a:pt x="13371" y="21956"/>
                    <a:pt x="13324" y="21991"/>
                  </a:cubicBezTo>
                  <a:cubicBezTo>
                    <a:pt x="13276" y="22015"/>
                    <a:pt x="13240" y="22027"/>
                    <a:pt x="13193" y="22063"/>
                  </a:cubicBezTo>
                  <a:cubicBezTo>
                    <a:pt x="13050" y="22122"/>
                    <a:pt x="12931" y="22182"/>
                    <a:pt x="12788" y="22230"/>
                  </a:cubicBezTo>
                  <a:cubicBezTo>
                    <a:pt x="12752" y="22241"/>
                    <a:pt x="12716" y="22253"/>
                    <a:pt x="12681" y="22253"/>
                  </a:cubicBezTo>
                  <a:cubicBezTo>
                    <a:pt x="12550" y="22301"/>
                    <a:pt x="12395" y="22349"/>
                    <a:pt x="12252" y="22372"/>
                  </a:cubicBezTo>
                  <a:cubicBezTo>
                    <a:pt x="12193" y="22384"/>
                    <a:pt x="12133" y="22408"/>
                    <a:pt x="12085" y="22408"/>
                  </a:cubicBezTo>
                  <a:cubicBezTo>
                    <a:pt x="12014" y="22420"/>
                    <a:pt x="11942" y="22432"/>
                    <a:pt x="11847" y="22444"/>
                  </a:cubicBezTo>
                  <a:cubicBezTo>
                    <a:pt x="11561" y="22492"/>
                    <a:pt x="11252" y="22503"/>
                    <a:pt x="10942" y="22503"/>
                  </a:cubicBezTo>
                  <a:cubicBezTo>
                    <a:pt x="10728" y="22503"/>
                    <a:pt x="10514" y="22492"/>
                    <a:pt x="10288" y="22480"/>
                  </a:cubicBezTo>
                  <a:cubicBezTo>
                    <a:pt x="10240" y="22480"/>
                    <a:pt x="10192" y="22468"/>
                    <a:pt x="10157" y="22468"/>
                  </a:cubicBezTo>
                  <a:cubicBezTo>
                    <a:pt x="9978" y="22444"/>
                    <a:pt x="9787" y="22420"/>
                    <a:pt x="9585" y="22384"/>
                  </a:cubicBezTo>
                  <a:cubicBezTo>
                    <a:pt x="9502" y="22372"/>
                    <a:pt x="9430" y="22361"/>
                    <a:pt x="9335" y="22349"/>
                  </a:cubicBezTo>
                  <a:cubicBezTo>
                    <a:pt x="9299" y="22349"/>
                    <a:pt x="9264" y="22325"/>
                    <a:pt x="9228" y="22325"/>
                  </a:cubicBezTo>
                  <a:cubicBezTo>
                    <a:pt x="8990" y="22289"/>
                    <a:pt x="8740" y="22230"/>
                    <a:pt x="8490" y="22146"/>
                  </a:cubicBezTo>
                  <a:cubicBezTo>
                    <a:pt x="8406" y="22134"/>
                    <a:pt x="8335" y="22111"/>
                    <a:pt x="8263" y="22087"/>
                  </a:cubicBezTo>
                  <a:cubicBezTo>
                    <a:pt x="8192" y="22027"/>
                    <a:pt x="8109" y="21968"/>
                    <a:pt x="8049" y="21908"/>
                  </a:cubicBezTo>
                  <a:cubicBezTo>
                    <a:pt x="7978" y="21837"/>
                    <a:pt x="7894" y="21765"/>
                    <a:pt x="7811" y="21694"/>
                  </a:cubicBezTo>
                  <a:cubicBezTo>
                    <a:pt x="7799" y="21694"/>
                    <a:pt x="7799" y="21670"/>
                    <a:pt x="7787" y="21670"/>
                  </a:cubicBezTo>
                  <a:cubicBezTo>
                    <a:pt x="6906" y="20884"/>
                    <a:pt x="6085" y="20039"/>
                    <a:pt x="5358" y="19170"/>
                  </a:cubicBezTo>
                  <a:cubicBezTo>
                    <a:pt x="5358" y="19170"/>
                    <a:pt x="5358" y="19158"/>
                    <a:pt x="5346" y="19158"/>
                  </a:cubicBezTo>
                  <a:cubicBezTo>
                    <a:pt x="5346" y="19146"/>
                    <a:pt x="5335" y="19146"/>
                    <a:pt x="5335" y="19134"/>
                  </a:cubicBezTo>
                  <a:cubicBezTo>
                    <a:pt x="5096" y="18848"/>
                    <a:pt x="4870" y="18562"/>
                    <a:pt x="4644" y="18265"/>
                  </a:cubicBezTo>
                  <a:cubicBezTo>
                    <a:pt x="4346" y="17860"/>
                    <a:pt x="4049" y="17467"/>
                    <a:pt x="3787" y="17062"/>
                  </a:cubicBezTo>
                  <a:cubicBezTo>
                    <a:pt x="3549" y="16693"/>
                    <a:pt x="3310" y="16312"/>
                    <a:pt x="3096" y="15943"/>
                  </a:cubicBezTo>
                  <a:cubicBezTo>
                    <a:pt x="2846" y="15514"/>
                    <a:pt x="2620" y="15086"/>
                    <a:pt x="2429" y="14645"/>
                  </a:cubicBezTo>
                  <a:cubicBezTo>
                    <a:pt x="2370" y="14526"/>
                    <a:pt x="2322" y="14407"/>
                    <a:pt x="2263" y="14288"/>
                  </a:cubicBezTo>
                  <a:cubicBezTo>
                    <a:pt x="1655" y="12895"/>
                    <a:pt x="1322" y="11550"/>
                    <a:pt x="1322" y="10359"/>
                  </a:cubicBezTo>
                  <a:lnTo>
                    <a:pt x="1346" y="3692"/>
                  </a:lnTo>
                  <a:lnTo>
                    <a:pt x="1346" y="3692"/>
                  </a:lnTo>
                  <a:lnTo>
                    <a:pt x="4346" y="1953"/>
                  </a:lnTo>
                  <a:lnTo>
                    <a:pt x="4346" y="1953"/>
                  </a:lnTo>
                  <a:lnTo>
                    <a:pt x="6466" y="1894"/>
                  </a:lnTo>
                  <a:lnTo>
                    <a:pt x="8418" y="1846"/>
                  </a:lnTo>
                  <a:lnTo>
                    <a:pt x="8335" y="1763"/>
                  </a:lnTo>
                  <a:lnTo>
                    <a:pt x="7894" y="1775"/>
                  </a:lnTo>
                  <a:lnTo>
                    <a:pt x="3477" y="1882"/>
                  </a:lnTo>
                  <a:lnTo>
                    <a:pt x="893" y="1941"/>
                  </a:lnTo>
                  <a:lnTo>
                    <a:pt x="1" y="1953"/>
                  </a:lnTo>
                  <a:lnTo>
                    <a:pt x="3013" y="215"/>
                  </a:lnTo>
                  <a:lnTo>
                    <a:pt x="3906" y="179"/>
                  </a:lnTo>
                  <a:lnTo>
                    <a:pt x="6478" y="120"/>
                  </a:lnTo>
                  <a:lnTo>
                    <a:pt x="10895" y="24"/>
                  </a:lnTo>
                  <a:lnTo>
                    <a:pt x="11359" y="1"/>
                  </a:lnTo>
                  <a:lnTo>
                    <a:pt x="16014" y="5501"/>
                  </a:lnTo>
                  <a:lnTo>
                    <a:pt x="18574" y="8514"/>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902;p34"/>
            <p:cNvSpPr/>
            <p:nvPr/>
          </p:nvSpPr>
          <p:spPr>
            <a:xfrm>
              <a:off x="3800475" y="2763850"/>
              <a:ext cx="348575" cy="475400"/>
            </a:xfrm>
            <a:custGeom>
              <a:avLst/>
              <a:gdLst/>
              <a:ahLst/>
              <a:cxnLst/>
              <a:rect l="l" t="t" r="r" b="b"/>
              <a:pathLst>
                <a:path w="13943" h="19016" extrusionOk="0">
                  <a:moveTo>
                    <a:pt x="6074" y="3138"/>
                  </a:moveTo>
                  <a:cubicBezTo>
                    <a:pt x="6223" y="3138"/>
                    <a:pt x="6382" y="3163"/>
                    <a:pt x="6548" y="3216"/>
                  </a:cubicBezTo>
                  <a:cubicBezTo>
                    <a:pt x="6691" y="3263"/>
                    <a:pt x="6846" y="3335"/>
                    <a:pt x="7001" y="3430"/>
                  </a:cubicBezTo>
                  <a:cubicBezTo>
                    <a:pt x="8180" y="4097"/>
                    <a:pt x="9120" y="5740"/>
                    <a:pt x="9120" y="7073"/>
                  </a:cubicBezTo>
                  <a:cubicBezTo>
                    <a:pt x="9120" y="7954"/>
                    <a:pt x="8703" y="8502"/>
                    <a:pt x="8072" y="8562"/>
                  </a:cubicBezTo>
                  <a:lnTo>
                    <a:pt x="9537" y="16515"/>
                  </a:lnTo>
                  <a:lnTo>
                    <a:pt x="4858" y="13812"/>
                  </a:lnTo>
                  <a:lnTo>
                    <a:pt x="6251" y="7681"/>
                  </a:lnTo>
                  <a:cubicBezTo>
                    <a:pt x="5441" y="6883"/>
                    <a:pt x="4893" y="5656"/>
                    <a:pt x="4893" y="4633"/>
                  </a:cubicBezTo>
                  <a:cubicBezTo>
                    <a:pt x="4893" y="3691"/>
                    <a:pt x="5378" y="3138"/>
                    <a:pt x="6074" y="3138"/>
                  </a:cubicBezTo>
                  <a:close/>
                  <a:moveTo>
                    <a:pt x="6989" y="1"/>
                  </a:moveTo>
                  <a:lnTo>
                    <a:pt x="6548" y="13"/>
                  </a:lnTo>
                  <a:lnTo>
                    <a:pt x="2119" y="120"/>
                  </a:lnTo>
                  <a:lnTo>
                    <a:pt x="12" y="180"/>
                  </a:lnTo>
                  <a:lnTo>
                    <a:pt x="0" y="6847"/>
                  </a:lnTo>
                  <a:cubicBezTo>
                    <a:pt x="0" y="8038"/>
                    <a:pt x="321" y="9383"/>
                    <a:pt x="929" y="10776"/>
                  </a:cubicBezTo>
                  <a:cubicBezTo>
                    <a:pt x="988" y="10895"/>
                    <a:pt x="1036" y="11014"/>
                    <a:pt x="1095" y="11133"/>
                  </a:cubicBezTo>
                  <a:cubicBezTo>
                    <a:pt x="1286" y="11562"/>
                    <a:pt x="1512" y="12002"/>
                    <a:pt x="1762" y="12431"/>
                  </a:cubicBezTo>
                  <a:cubicBezTo>
                    <a:pt x="1976" y="12800"/>
                    <a:pt x="2215" y="13169"/>
                    <a:pt x="2453" y="13550"/>
                  </a:cubicBezTo>
                  <a:cubicBezTo>
                    <a:pt x="2715" y="13943"/>
                    <a:pt x="3012" y="14348"/>
                    <a:pt x="3310" y="14753"/>
                  </a:cubicBezTo>
                  <a:cubicBezTo>
                    <a:pt x="3548" y="15050"/>
                    <a:pt x="3774" y="15348"/>
                    <a:pt x="4024" y="15646"/>
                  </a:cubicBezTo>
                  <a:cubicBezTo>
                    <a:pt x="4774" y="16527"/>
                    <a:pt x="5584" y="17372"/>
                    <a:pt x="6477" y="18170"/>
                  </a:cubicBezTo>
                  <a:cubicBezTo>
                    <a:pt x="6560" y="18253"/>
                    <a:pt x="6644" y="18325"/>
                    <a:pt x="6715" y="18396"/>
                  </a:cubicBezTo>
                  <a:cubicBezTo>
                    <a:pt x="6775" y="18456"/>
                    <a:pt x="6858" y="18515"/>
                    <a:pt x="6929" y="18575"/>
                  </a:cubicBezTo>
                  <a:cubicBezTo>
                    <a:pt x="7001" y="18587"/>
                    <a:pt x="7072" y="18622"/>
                    <a:pt x="7156" y="18634"/>
                  </a:cubicBezTo>
                  <a:cubicBezTo>
                    <a:pt x="7406" y="18706"/>
                    <a:pt x="7656" y="18777"/>
                    <a:pt x="7894" y="18813"/>
                  </a:cubicBezTo>
                  <a:cubicBezTo>
                    <a:pt x="8013" y="18849"/>
                    <a:pt x="8132" y="18872"/>
                    <a:pt x="8251" y="18884"/>
                  </a:cubicBezTo>
                  <a:cubicBezTo>
                    <a:pt x="8489" y="18932"/>
                    <a:pt x="8727" y="18968"/>
                    <a:pt x="8954" y="18980"/>
                  </a:cubicBezTo>
                  <a:cubicBezTo>
                    <a:pt x="9180" y="18991"/>
                    <a:pt x="9394" y="19015"/>
                    <a:pt x="9608" y="19015"/>
                  </a:cubicBezTo>
                  <a:cubicBezTo>
                    <a:pt x="9918" y="19015"/>
                    <a:pt x="10227" y="18991"/>
                    <a:pt x="10513" y="18956"/>
                  </a:cubicBezTo>
                  <a:cubicBezTo>
                    <a:pt x="10608" y="18932"/>
                    <a:pt x="10680" y="18920"/>
                    <a:pt x="10751" y="18908"/>
                  </a:cubicBezTo>
                  <a:cubicBezTo>
                    <a:pt x="10799" y="18908"/>
                    <a:pt x="10859" y="18896"/>
                    <a:pt x="10918" y="18872"/>
                  </a:cubicBezTo>
                  <a:cubicBezTo>
                    <a:pt x="11240" y="18801"/>
                    <a:pt x="11561" y="18694"/>
                    <a:pt x="11835" y="18563"/>
                  </a:cubicBezTo>
                  <a:cubicBezTo>
                    <a:pt x="11882" y="18527"/>
                    <a:pt x="11930" y="18515"/>
                    <a:pt x="11978" y="18491"/>
                  </a:cubicBezTo>
                  <a:cubicBezTo>
                    <a:pt x="12037" y="18456"/>
                    <a:pt x="12097" y="18420"/>
                    <a:pt x="12156" y="18384"/>
                  </a:cubicBezTo>
                  <a:cubicBezTo>
                    <a:pt x="13287" y="17717"/>
                    <a:pt x="13930" y="16527"/>
                    <a:pt x="13930" y="14884"/>
                  </a:cubicBezTo>
                  <a:lnTo>
                    <a:pt x="13942" y="8216"/>
                  </a:lnTo>
                  <a:lnTo>
                    <a:pt x="11632" y="5502"/>
                  </a:lnTo>
                  <a:lnTo>
                    <a:pt x="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903;p34"/>
            <p:cNvSpPr/>
            <p:nvPr/>
          </p:nvSpPr>
          <p:spPr>
            <a:xfrm>
              <a:off x="3800475" y="2763850"/>
              <a:ext cx="348575" cy="475400"/>
            </a:xfrm>
            <a:custGeom>
              <a:avLst/>
              <a:gdLst/>
              <a:ahLst/>
              <a:cxnLst/>
              <a:rect l="l" t="t" r="r" b="b"/>
              <a:pathLst>
                <a:path w="13943" h="19016" fill="none" extrusionOk="0">
                  <a:moveTo>
                    <a:pt x="11632" y="5502"/>
                  </a:moveTo>
                  <a:lnTo>
                    <a:pt x="13942" y="8216"/>
                  </a:lnTo>
                  <a:lnTo>
                    <a:pt x="13930" y="14884"/>
                  </a:lnTo>
                  <a:cubicBezTo>
                    <a:pt x="13930" y="16527"/>
                    <a:pt x="13287" y="17717"/>
                    <a:pt x="12156" y="18384"/>
                  </a:cubicBezTo>
                  <a:cubicBezTo>
                    <a:pt x="12097" y="18420"/>
                    <a:pt x="12037" y="18456"/>
                    <a:pt x="11978" y="18491"/>
                  </a:cubicBezTo>
                  <a:cubicBezTo>
                    <a:pt x="11930" y="18515"/>
                    <a:pt x="11882" y="18527"/>
                    <a:pt x="11835" y="18563"/>
                  </a:cubicBezTo>
                  <a:cubicBezTo>
                    <a:pt x="11561" y="18694"/>
                    <a:pt x="11240" y="18801"/>
                    <a:pt x="10918" y="18872"/>
                  </a:cubicBezTo>
                  <a:cubicBezTo>
                    <a:pt x="10859" y="18896"/>
                    <a:pt x="10799" y="18908"/>
                    <a:pt x="10751" y="18908"/>
                  </a:cubicBezTo>
                  <a:cubicBezTo>
                    <a:pt x="10680" y="18920"/>
                    <a:pt x="10608" y="18932"/>
                    <a:pt x="10513" y="18956"/>
                  </a:cubicBezTo>
                  <a:cubicBezTo>
                    <a:pt x="10227" y="18991"/>
                    <a:pt x="9918" y="19015"/>
                    <a:pt x="9608" y="19015"/>
                  </a:cubicBezTo>
                  <a:cubicBezTo>
                    <a:pt x="9394" y="19015"/>
                    <a:pt x="9180" y="18991"/>
                    <a:pt x="8954" y="18980"/>
                  </a:cubicBezTo>
                  <a:cubicBezTo>
                    <a:pt x="8727" y="18968"/>
                    <a:pt x="8489" y="18932"/>
                    <a:pt x="8251" y="18884"/>
                  </a:cubicBezTo>
                  <a:cubicBezTo>
                    <a:pt x="8132" y="18872"/>
                    <a:pt x="8013" y="18849"/>
                    <a:pt x="7894" y="18813"/>
                  </a:cubicBezTo>
                  <a:cubicBezTo>
                    <a:pt x="7656" y="18777"/>
                    <a:pt x="7406" y="18706"/>
                    <a:pt x="7156" y="18634"/>
                  </a:cubicBezTo>
                  <a:cubicBezTo>
                    <a:pt x="7072" y="18622"/>
                    <a:pt x="7001" y="18587"/>
                    <a:pt x="6929" y="18575"/>
                  </a:cubicBezTo>
                  <a:cubicBezTo>
                    <a:pt x="6858" y="18515"/>
                    <a:pt x="6775" y="18456"/>
                    <a:pt x="6715" y="18396"/>
                  </a:cubicBezTo>
                  <a:cubicBezTo>
                    <a:pt x="6644" y="18325"/>
                    <a:pt x="6560" y="18253"/>
                    <a:pt x="6477" y="18170"/>
                  </a:cubicBezTo>
                  <a:cubicBezTo>
                    <a:pt x="5584" y="17372"/>
                    <a:pt x="4774" y="16527"/>
                    <a:pt x="4024" y="15646"/>
                  </a:cubicBezTo>
                  <a:cubicBezTo>
                    <a:pt x="3774" y="15348"/>
                    <a:pt x="3548" y="15050"/>
                    <a:pt x="3310" y="14753"/>
                  </a:cubicBezTo>
                  <a:cubicBezTo>
                    <a:pt x="3012" y="14348"/>
                    <a:pt x="2715" y="13943"/>
                    <a:pt x="2453" y="13550"/>
                  </a:cubicBezTo>
                  <a:cubicBezTo>
                    <a:pt x="2215" y="13169"/>
                    <a:pt x="1976" y="12800"/>
                    <a:pt x="1762" y="12431"/>
                  </a:cubicBezTo>
                  <a:cubicBezTo>
                    <a:pt x="1512" y="12002"/>
                    <a:pt x="1286" y="11562"/>
                    <a:pt x="1095" y="11133"/>
                  </a:cubicBezTo>
                  <a:cubicBezTo>
                    <a:pt x="1036" y="11014"/>
                    <a:pt x="988" y="10895"/>
                    <a:pt x="929" y="10776"/>
                  </a:cubicBezTo>
                  <a:cubicBezTo>
                    <a:pt x="321" y="9383"/>
                    <a:pt x="0" y="8038"/>
                    <a:pt x="0" y="6847"/>
                  </a:cubicBezTo>
                  <a:lnTo>
                    <a:pt x="12" y="180"/>
                  </a:lnTo>
                  <a:lnTo>
                    <a:pt x="2119" y="120"/>
                  </a:lnTo>
                  <a:lnTo>
                    <a:pt x="6548" y="13"/>
                  </a:lnTo>
                  <a:lnTo>
                    <a:pt x="6989" y="1"/>
                  </a:lnTo>
                  <a:close/>
                  <a:moveTo>
                    <a:pt x="4858" y="13812"/>
                  </a:moveTo>
                  <a:lnTo>
                    <a:pt x="9537" y="16515"/>
                  </a:lnTo>
                  <a:lnTo>
                    <a:pt x="8072" y="8562"/>
                  </a:lnTo>
                  <a:cubicBezTo>
                    <a:pt x="8703" y="8502"/>
                    <a:pt x="9120" y="7954"/>
                    <a:pt x="9120" y="7073"/>
                  </a:cubicBezTo>
                  <a:cubicBezTo>
                    <a:pt x="9120" y="5740"/>
                    <a:pt x="8180" y="4097"/>
                    <a:pt x="7001" y="3430"/>
                  </a:cubicBezTo>
                  <a:cubicBezTo>
                    <a:pt x="6846" y="3335"/>
                    <a:pt x="6691" y="3263"/>
                    <a:pt x="6548" y="3216"/>
                  </a:cubicBezTo>
                  <a:cubicBezTo>
                    <a:pt x="5608" y="2918"/>
                    <a:pt x="4893" y="3490"/>
                    <a:pt x="4893" y="4633"/>
                  </a:cubicBezTo>
                  <a:cubicBezTo>
                    <a:pt x="4893" y="5656"/>
                    <a:pt x="5441" y="6883"/>
                    <a:pt x="6251" y="7681"/>
                  </a:cubicBezTo>
                  <a:lnTo>
                    <a:pt x="4858" y="13812"/>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904;p34"/>
            <p:cNvSpPr/>
            <p:nvPr/>
          </p:nvSpPr>
          <p:spPr>
            <a:xfrm>
              <a:off x="3766525" y="2719800"/>
              <a:ext cx="416750" cy="562750"/>
            </a:xfrm>
            <a:custGeom>
              <a:avLst/>
              <a:gdLst/>
              <a:ahLst/>
              <a:cxnLst/>
              <a:rect l="l" t="t" r="r" b="b"/>
              <a:pathLst>
                <a:path w="16670" h="22510" extrusionOk="0">
                  <a:moveTo>
                    <a:pt x="8347" y="1763"/>
                  </a:moveTo>
                  <a:lnTo>
                    <a:pt x="15300" y="9978"/>
                  </a:lnTo>
                  <a:lnTo>
                    <a:pt x="15265" y="16670"/>
                  </a:lnTo>
                  <a:cubicBezTo>
                    <a:pt x="15253" y="18289"/>
                    <a:pt x="14610" y="19491"/>
                    <a:pt x="13490" y="20158"/>
                  </a:cubicBezTo>
                  <a:cubicBezTo>
                    <a:pt x="13431" y="20206"/>
                    <a:pt x="13371" y="20241"/>
                    <a:pt x="13312" y="20265"/>
                  </a:cubicBezTo>
                  <a:cubicBezTo>
                    <a:pt x="13276" y="20301"/>
                    <a:pt x="13229" y="20325"/>
                    <a:pt x="13181" y="20337"/>
                  </a:cubicBezTo>
                  <a:cubicBezTo>
                    <a:pt x="12895" y="20480"/>
                    <a:pt x="12586" y="20575"/>
                    <a:pt x="12264" y="20658"/>
                  </a:cubicBezTo>
                  <a:cubicBezTo>
                    <a:pt x="12217" y="20670"/>
                    <a:pt x="12157" y="20670"/>
                    <a:pt x="12097" y="20682"/>
                  </a:cubicBezTo>
                  <a:cubicBezTo>
                    <a:pt x="12026" y="20694"/>
                    <a:pt x="11931" y="20718"/>
                    <a:pt x="11859" y="20730"/>
                  </a:cubicBezTo>
                  <a:cubicBezTo>
                    <a:pt x="11574" y="20777"/>
                    <a:pt x="11264" y="20789"/>
                    <a:pt x="10954" y="20789"/>
                  </a:cubicBezTo>
                  <a:cubicBezTo>
                    <a:pt x="10740" y="20789"/>
                    <a:pt x="10538" y="20777"/>
                    <a:pt x="10300" y="20753"/>
                  </a:cubicBezTo>
                  <a:cubicBezTo>
                    <a:pt x="10061" y="20742"/>
                    <a:pt x="9835" y="20718"/>
                    <a:pt x="9597" y="20670"/>
                  </a:cubicBezTo>
                  <a:cubicBezTo>
                    <a:pt x="9478" y="20634"/>
                    <a:pt x="9359" y="20622"/>
                    <a:pt x="9240" y="20599"/>
                  </a:cubicBezTo>
                  <a:cubicBezTo>
                    <a:pt x="9002" y="20551"/>
                    <a:pt x="8752" y="20491"/>
                    <a:pt x="8490" y="20420"/>
                  </a:cubicBezTo>
                  <a:cubicBezTo>
                    <a:pt x="8418" y="20396"/>
                    <a:pt x="8347" y="20372"/>
                    <a:pt x="8276" y="20361"/>
                  </a:cubicBezTo>
                  <a:cubicBezTo>
                    <a:pt x="8192" y="20289"/>
                    <a:pt x="8133" y="20241"/>
                    <a:pt x="8061" y="20182"/>
                  </a:cubicBezTo>
                  <a:cubicBezTo>
                    <a:pt x="7990" y="20099"/>
                    <a:pt x="7895" y="20027"/>
                    <a:pt x="7823" y="19956"/>
                  </a:cubicBezTo>
                  <a:cubicBezTo>
                    <a:pt x="6930" y="19146"/>
                    <a:pt x="6109" y="18289"/>
                    <a:pt x="5370" y="17408"/>
                  </a:cubicBezTo>
                  <a:cubicBezTo>
                    <a:pt x="5120" y="17110"/>
                    <a:pt x="4882" y="16812"/>
                    <a:pt x="4656" y="16515"/>
                  </a:cubicBezTo>
                  <a:cubicBezTo>
                    <a:pt x="4358" y="16110"/>
                    <a:pt x="4073" y="15717"/>
                    <a:pt x="3811" y="15312"/>
                  </a:cubicBezTo>
                  <a:cubicBezTo>
                    <a:pt x="3573" y="14931"/>
                    <a:pt x="3334" y="14562"/>
                    <a:pt x="3120" y="14193"/>
                  </a:cubicBezTo>
                  <a:cubicBezTo>
                    <a:pt x="2870" y="13764"/>
                    <a:pt x="2644" y="13324"/>
                    <a:pt x="2453" y="12895"/>
                  </a:cubicBezTo>
                  <a:cubicBezTo>
                    <a:pt x="2394" y="12776"/>
                    <a:pt x="2346" y="12657"/>
                    <a:pt x="2287" y="12538"/>
                  </a:cubicBezTo>
                  <a:cubicBezTo>
                    <a:pt x="1679" y="11145"/>
                    <a:pt x="1346" y="9800"/>
                    <a:pt x="1346" y="8609"/>
                  </a:cubicBezTo>
                  <a:lnTo>
                    <a:pt x="1370" y="1942"/>
                  </a:lnTo>
                  <a:lnTo>
                    <a:pt x="7883" y="1787"/>
                  </a:lnTo>
                  <a:lnTo>
                    <a:pt x="8347" y="1763"/>
                  </a:lnTo>
                  <a:close/>
                  <a:moveTo>
                    <a:pt x="8359" y="1"/>
                  </a:moveTo>
                  <a:lnTo>
                    <a:pt x="7906" y="13"/>
                  </a:lnTo>
                  <a:lnTo>
                    <a:pt x="3477" y="120"/>
                  </a:lnTo>
                  <a:lnTo>
                    <a:pt x="906" y="179"/>
                  </a:lnTo>
                  <a:lnTo>
                    <a:pt x="13" y="203"/>
                  </a:lnTo>
                  <a:lnTo>
                    <a:pt x="1" y="7811"/>
                  </a:lnTo>
                  <a:cubicBezTo>
                    <a:pt x="1" y="11907"/>
                    <a:pt x="3108" y="17396"/>
                    <a:pt x="7752" y="21456"/>
                  </a:cubicBezTo>
                  <a:cubicBezTo>
                    <a:pt x="7799" y="21492"/>
                    <a:pt x="7823" y="21515"/>
                    <a:pt x="7859" y="21551"/>
                  </a:cubicBezTo>
                  <a:cubicBezTo>
                    <a:pt x="7942" y="21634"/>
                    <a:pt x="8037" y="21706"/>
                    <a:pt x="8145" y="21801"/>
                  </a:cubicBezTo>
                  <a:lnTo>
                    <a:pt x="8299" y="21932"/>
                  </a:lnTo>
                  <a:lnTo>
                    <a:pt x="8466" y="21980"/>
                  </a:lnTo>
                  <a:cubicBezTo>
                    <a:pt x="8597" y="22027"/>
                    <a:pt x="8716" y="22063"/>
                    <a:pt x="8859" y="22099"/>
                  </a:cubicBezTo>
                  <a:cubicBezTo>
                    <a:pt x="9843" y="22376"/>
                    <a:pt x="10759" y="22509"/>
                    <a:pt x="11591" y="22509"/>
                  </a:cubicBezTo>
                  <a:cubicBezTo>
                    <a:pt x="14695" y="22509"/>
                    <a:pt x="16639" y="20649"/>
                    <a:pt x="16658" y="17420"/>
                  </a:cubicBezTo>
                  <a:lnTo>
                    <a:pt x="16669" y="9824"/>
                  </a:lnTo>
                  <a:lnTo>
                    <a:pt x="15562" y="8526"/>
                  </a:lnTo>
                  <a:lnTo>
                    <a:pt x="13026" y="5490"/>
                  </a:lnTo>
                  <a:lnTo>
                    <a:pt x="83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905;p34"/>
            <p:cNvSpPr/>
            <p:nvPr/>
          </p:nvSpPr>
          <p:spPr>
            <a:xfrm>
              <a:off x="3766525" y="2719800"/>
              <a:ext cx="416750" cy="585225"/>
            </a:xfrm>
            <a:custGeom>
              <a:avLst/>
              <a:gdLst/>
              <a:ahLst/>
              <a:cxnLst/>
              <a:rect l="l" t="t" r="r" b="b"/>
              <a:pathLst>
                <a:path w="16670" h="23409" fill="none" extrusionOk="0">
                  <a:moveTo>
                    <a:pt x="15562" y="8526"/>
                  </a:moveTo>
                  <a:lnTo>
                    <a:pt x="16669" y="9824"/>
                  </a:lnTo>
                  <a:lnTo>
                    <a:pt x="16658" y="17420"/>
                  </a:lnTo>
                  <a:cubicBezTo>
                    <a:pt x="16634" y="21515"/>
                    <a:pt x="13514" y="23409"/>
                    <a:pt x="8859" y="22099"/>
                  </a:cubicBezTo>
                  <a:cubicBezTo>
                    <a:pt x="8716" y="22063"/>
                    <a:pt x="8597" y="22027"/>
                    <a:pt x="8466" y="21980"/>
                  </a:cubicBezTo>
                  <a:lnTo>
                    <a:pt x="8299" y="21932"/>
                  </a:lnTo>
                  <a:lnTo>
                    <a:pt x="8145" y="21801"/>
                  </a:lnTo>
                  <a:cubicBezTo>
                    <a:pt x="8037" y="21706"/>
                    <a:pt x="7942" y="21634"/>
                    <a:pt x="7859" y="21551"/>
                  </a:cubicBezTo>
                  <a:cubicBezTo>
                    <a:pt x="7823" y="21515"/>
                    <a:pt x="7799" y="21492"/>
                    <a:pt x="7752" y="21456"/>
                  </a:cubicBezTo>
                  <a:cubicBezTo>
                    <a:pt x="3108" y="17396"/>
                    <a:pt x="1" y="11907"/>
                    <a:pt x="1" y="7811"/>
                  </a:cubicBezTo>
                  <a:lnTo>
                    <a:pt x="13" y="203"/>
                  </a:lnTo>
                  <a:lnTo>
                    <a:pt x="906" y="179"/>
                  </a:lnTo>
                  <a:lnTo>
                    <a:pt x="3477" y="120"/>
                  </a:lnTo>
                  <a:lnTo>
                    <a:pt x="7906" y="13"/>
                  </a:lnTo>
                  <a:lnTo>
                    <a:pt x="8359" y="1"/>
                  </a:lnTo>
                  <a:lnTo>
                    <a:pt x="13026" y="5490"/>
                  </a:lnTo>
                  <a:close/>
                  <a:moveTo>
                    <a:pt x="15300" y="9978"/>
                  </a:moveTo>
                  <a:lnTo>
                    <a:pt x="8347" y="1763"/>
                  </a:lnTo>
                  <a:lnTo>
                    <a:pt x="7883" y="1787"/>
                  </a:lnTo>
                  <a:lnTo>
                    <a:pt x="1370" y="1942"/>
                  </a:lnTo>
                  <a:lnTo>
                    <a:pt x="1346" y="8609"/>
                  </a:lnTo>
                  <a:cubicBezTo>
                    <a:pt x="1346" y="9800"/>
                    <a:pt x="1679" y="11145"/>
                    <a:pt x="2287" y="12538"/>
                  </a:cubicBezTo>
                  <a:cubicBezTo>
                    <a:pt x="2346" y="12657"/>
                    <a:pt x="2394" y="12776"/>
                    <a:pt x="2453" y="12895"/>
                  </a:cubicBezTo>
                  <a:cubicBezTo>
                    <a:pt x="2644" y="13324"/>
                    <a:pt x="2870" y="13764"/>
                    <a:pt x="3120" y="14193"/>
                  </a:cubicBezTo>
                  <a:cubicBezTo>
                    <a:pt x="3334" y="14562"/>
                    <a:pt x="3573" y="14931"/>
                    <a:pt x="3811" y="15312"/>
                  </a:cubicBezTo>
                  <a:cubicBezTo>
                    <a:pt x="4073" y="15717"/>
                    <a:pt x="4358" y="16110"/>
                    <a:pt x="4656" y="16515"/>
                  </a:cubicBezTo>
                  <a:cubicBezTo>
                    <a:pt x="4882" y="16812"/>
                    <a:pt x="5120" y="17110"/>
                    <a:pt x="5370" y="17408"/>
                  </a:cubicBezTo>
                  <a:cubicBezTo>
                    <a:pt x="6109" y="18289"/>
                    <a:pt x="6930" y="19146"/>
                    <a:pt x="7823" y="19956"/>
                  </a:cubicBezTo>
                  <a:cubicBezTo>
                    <a:pt x="7895" y="20027"/>
                    <a:pt x="7990" y="20099"/>
                    <a:pt x="8061" y="20182"/>
                  </a:cubicBezTo>
                  <a:cubicBezTo>
                    <a:pt x="8133" y="20241"/>
                    <a:pt x="8192" y="20289"/>
                    <a:pt x="8276" y="20361"/>
                  </a:cubicBezTo>
                  <a:cubicBezTo>
                    <a:pt x="8347" y="20372"/>
                    <a:pt x="8418" y="20396"/>
                    <a:pt x="8490" y="20420"/>
                  </a:cubicBezTo>
                  <a:cubicBezTo>
                    <a:pt x="8752" y="20491"/>
                    <a:pt x="9002" y="20551"/>
                    <a:pt x="9240" y="20599"/>
                  </a:cubicBezTo>
                  <a:cubicBezTo>
                    <a:pt x="9359" y="20622"/>
                    <a:pt x="9478" y="20634"/>
                    <a:pt x="9597" y="20670"/>
                  </a:cubicBezTo>
                  <a:cubicBezTo>
                    <a:pt x="9835" y="20718"/>
                    <a:pt x="10061" y="20742"/>
                    <a:pt x="10300" y="20753"/>
                  </a:cubicBezTo>
                  <a:cubicBezTo>
                    <a:pt x="10538" y="20777"/>
                    <a:pt x="10740" y="20789"/>
                    <a:pt x="10954" y="20789"/>
                  </a:cubicBezTo>
                  <a:cubicBezTo>
                    <a:pt x="11264" y="20789"/>
                    <a:pt x="11574" y="20777"/>
                    <a:pt x="11859" y="20730"/>
                  </a:cubicBezTo>
                  <a:cubicBezTo>
                    <a:pt x="11931" y="20718"/>
                    <a:pt x="12026" y="20694"/>
                    <a:pt x="12097" y="20682"/>
                  </a:cubicBezTo>
                  <a:cubicBezTo>
                    <a:pt x="12157" y="20670"/>
                    <a:pt x="12217" y="20670"/>
                    <a:pt x="12264" y="20658"/>
                  </a:cubicBezTo>
                  <a:cubicBezTo>
                    <a:pt x="12586" y="20575"/>
                    <a:pt x="12895" y="20480"/>
                    <a:pt x="13181" y="20337"/>
                  </a:cubicBezTo>
                  <a:cubicBezTo>
                    <a:pt x="13229" y="20325"/>
                    <a:pt x="13276" y="20301"/>
                    <a:pt x="13312" y="20265"/>
                  </a:cubicBezTo>
                  <a:cubicBezTo>
                    <a:pt x="13371" y="20241"/>
                    <a:pt x="13431" y="20206"/>
                    <a:pt x="13490" y="20158"/>
                  </a:cubicBezTo>
                  <a:cubicBezTo>
                    <a:pt x="14610" y="19491"/>
                    <a:pt x="15253" y="18289"/>
                    <a:pt x="15265" y="16670"/>
                  </a:cubicBezTo>
                  <a:lnTo>
                    <a:pt x="15300" y="9978"/>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906;p34"/>
            <p:cNvSpPr/>
            <p:nvPr/>
          </p:nvSpPr>
          <p:spPr>
            <a:xfrm>
              <a:off x="3975175" y="2676050"/>
              <a:ext cx="75050" cy="43475"/>
            </a:xfrm>
            <a:custGeom>
              <a:avLst/>
              <a:gdLst/>
              <a:ahLst/>
              <a:cxnLst/>
              <a:rect l="l" t="t" r="r" b="b"/>
              <a:pathLst>
                <a:path w="3002" h="1739" fill="none" extrusionOk="0">
                  <a:moveTo>
                    <a:pt x="1" y="1739"/>
                  </a:moveTo>
                  <a:lnTo>
                    <a:pt x="3001" y="1"/>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907;p34"/>
            <p:cNvSpPr/>
            <p:nvPr/>
          </p:nvSpPr>
          <p:spPr>
            <a:xfrm>
              <a:off x="4183250" y="2921625"/>
              <a:ext cx="74725" cy="43775"/>
            </a:xfrm>
            <a:custGeom>
              <a:avLst/>
              <a:gdLst/>
              <a:ahLst/>
              <a:cxnLst/>
              <a:rect l="l" t="t" r="r" b="b"/>
              <a:pathLst>
                <a:path w="2989" h="1751" fill="none" extrusionOk="0">
                  <a:moveTo>
                    <a:pt x="0" y="1751"/>
                  </a:moveTo>
                  <a:lnTo>
                    <a:pt x="2989" y="0"/>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908;p34"/>
            <p:cNvSpPr/>
            <p:nvPr/>
          </p:nvSpPr>
          <p:spPr>
            <a:xfrm>
              <a:off x="3921900" y="3053775"/>
              <a:ext cx="94675" cy="55100"/>
            </a:xfrm>
            <a:custGeom>
              <a:avLst/>
              <a:gdLst/>
              <a:ahLst/>
              <a:cxnLst/>
              <a:rect l="l" t="t" r="r" b="b"/>
              <a:pathLst>
                <a:path w="3787" h="2204" fill="none" extrusionOk="0">
                  <a:moveTo>
                    <a:pt x="1" y="2203"/>
                  </a:moveTo>
                  <a:lnTo>
                    <a:pt x="3787" y="1"/>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909;p34"/>
            <p:cNvSpPr/>
            <p:nvPr/>
          </p:nvSpPr>
          <p:spPr>
            <a:xfrm>
              <a:off x="3956125" y="2916850"/>
              <a:ext cx="68800" cy="40225"/>
            </a:xfrm>
            <a:custGeom>
              <a:avLst/>
              <a:gdLst/>
              <a:ahLst/>
              <a:cxnLst/>
              <a:rect l="l" t="t" r="r" b="b"/>
              <a:pathLst>
                <a:path w="2752" h="1609" fill="none" extrusionOk="0">
                  <a:moveTo>
                    <a:pt x="1" y="1608"/>
                  </a:moveTo>
                  <a:lnTo>
                    <a:pt x="2751" y="1"/>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910;p34"/>
            <p:cNvSpPr/>
            <p:nvPr/>
          </p:nvSpPr>
          <p:spPr>
            <a:xfrm>
              <a:off x="3947200" y="2901975"/>
              <a:ext cx="69375" cy="40200"/>
            </a:xfrm>
            <a:custGeom>
              <a:avLst/>
              <a:gdLst/>
              <a:ahLst/>
              <a:cxnLst/>
              <a:rect l="l" t="t" r="r" b="b"/>
              <a:pathLst>
                <a:path w="2775" h="1608" fill="none" extrusionOk="0">
                  <a:moveTo>
                    <a:pt x="1" y="1608"/>
                  </a:moveTo>
                  <a:lnTo>
                    <a:pt x="2775" y="0"/>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911;p34"/>
            <p:cNvSpPr/>
            <p:nvPr/>
          </p:nvSpPr>
          <p:spPr>
            <a:xfrm>
              <a:off x="3384625" y="3160350"/>
              <a:ext cx="157800" cy="183525"/>
            </a:xfrm>
            <a:custGeom>
              <a:avLst/>
              <a:gdLst/>
              <a:ahLst/>
              <a:cxnLst/>
              <a:rect l="l" t="t" r="r" b="b"/>
              <a:pathLst>
                <a:path w="6312" h="7341" extrusionOk="0">
                  <a:moveTo>
                    <a:pt x="3478" y="0"/>
                  </a:moveTo>
                  <a:lnTo>
                    <a:pt x="3494" y="10"/>
                  </a:lnTo>
                  <a:lnTo>
                    <a:pt x="3494" y="10"/>
                  </a:lnTo>
                  <a:cubicBezTo>
                    <a:pt x="3489" y="7"/>
                    <a:pt x="3483" y="3"/>
                    <a:pt x="3478" y="0"/>
                  </a:cubicBezTo>
                  <a:close/>
                  <a:moveTo>
                    <a:pt x="3494" y="10"/>
                  </a:moveTo>
                  <a:cubicBezTo>
                    <a:pt x="3925" y="264"/>
                    <a:pt x="4192" y="796"/>
                    <a:pt x="4192" y="1560"/>
                  </a:cubicBezTo>
                  <a:cubicBezTo>
                    <a:pt x="4192" y="3108"/>
                    <a:pt x="3085" y="5001"/>
                    <a:pt x="1751" y="5775"/>
                  </a:cubicBezTo>
                  <a:cubicBezTo>
                    <a:pt x="1354" y="5993"/>
                    <a:pt x="985" y="6098"/>
                    <a:pt x="657" y="6098"/>
                  </a:cubicBezTo>
                  <a:cubicBezTo>
                    <a:pt x="414" y="6098"/>
                    <a:pt x="193" y="6041"/>
                    <a:pt x="1" y="5929"/>
                  </a:cubicBezTo>
                  <a:lnTo>
                    <a:pt x="1" y="5929"/>
                  </a:lnTo>
                  <a:lnTo>
                    <a:pt x="2132" y="7168"/>
                  </a:lnTo>
                  <a:cubicBezTo>
                    <a:pt x="2322" y="7282"/>
                    <a:pt x="2541" y="7341"/>
                    <a:pt x="2781" y="7341"/>
                  </a:cubicBezTo>
                  <a:cubicBezTo>
                    <a:pt x="3112" y="7341"/>
                    <a:pt x="3483" y="7229"/>
                    <a:pt x="3871" y="7001"/>
                  </a:cubicBezTo>
                  <a:cubicBezTo>
                    <a:pt x="5228" y="6227"/>
                    <a:pt x="6311" y="4346"/>
                    <a:pt x="6311" y="2798"/>
                  </a:cubicBezTo>
                  <a:cubicBezTo>
                    <a:pt x="6311" y="2024"/>
                    <a:pt x="6049" y="1476"/>
                    <a:pt x="5597" y="1226"/>
                  </a:cubicBezTo>
                  <a:lnTo>
                    <a:pt x="3494" y="1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912;p34"/>
            <p:cNvSpPr/>
            <p:nvPr/>
          </p:nvSpPr>
          <p:spPr>
            <a:xfrm>
              <a:off x="3384625" y="3160350"/>
              <a:ext cx="157800" cy="186050"/>
            </a:xfrm>
            <a:custGeom>
              <a:avLst/>
              <a:gdLst/>
              <a:ahLst/>
              <a:cxnLst/>
              <a:rect l="l" t="t" r="r" b="b"/>
              <a:pathLst>
                <a:path w="6312" h="7442" fill="none" extrusionOk="0">
                  <a:moveTo>
                    <a:pt x="6311" y="2798"/>
                  </a:moveTo>
                  <a:cubicBezTo>
                    <a:pt x="6311" y="4346"/>
                    <a:pt x="5228" y="6227"/>
                    <a:pt x="3871" y="7001"/>
                  </a:cubicBezTo>
                  <a:cubicBezTo>
                    <a:pt x="3204" y="7394"/>
                    <a:pt x="2585" y="7441"/>
                    <a:pt x="2132" y="7168"/>
                  </a:cubicBezTo>
                  <a:lnTo>
                    <a:pt x="1" y="5929"/>
                  </a:lnTo>
                  <a:cubicBezTo>
                    <a:pt x="453" y="6191"/>
                    <a:pt x="1061" y="6156"/>
                    <a:pt x="1751" y="5775"/>
                  </a:cubicBezTo>
                  <a:cubicBezTo>
                    <a:pt x="3085" y="5001"/>
                    <a:pt x="4192" y="3108"/>
                    <a:pt x="4192" y="1560"/>
                  </a:cubicBezTo>
                  <a:cubicBezTo>
                    <a:pt x="4192" y="786"/>
                    <a:pt x="3918" y="250"/>
                    <a:pt x="3478" y="0"/>
                  </a:cubicBezTo>
                  <a:lnTo>
                    <a:pt x="5597" y="1226"/>
                  </a:lnTo>
                  <a:cubicBezTo>
                    <a:pt x="6049" y="1476"/>
                    <a:pt x="6311" y="2024"/>
                    <a:pt x="6311" y="2798"/>
                  </a:cubicBezTo>
                  <a:close/>
                </a:path>
              </a:pathLst>
            </a:custGeom>
            <a:solidFill>
              <a:schemeClr val="dk2"/>
            </a:solid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913;p34"/>
            <p:cNvSpPr/>
            <p:nvPr/>
          </p:nvSpPr>
          <p:spPr>
            <a:xfrm>
              <a:off x="3673075" y="3122250"/>
              <a:ext cx="53600" cy="156275"/>
            </a:xfrm>
            <a:custGeom>
              <a:avLst/>
              <a:gdLst/>
              <a:ahLst/>
              <a:cxnLst/>
              <a:rect l="l" t="t" r="r" b="b"/>
              <a:pathLst>
                <a:path w="2144" h="6251" extrusionOk="0">
                  <a:moveTo>
                    <a:pt x="0" y="0"/>
                  </a:moveTo>
                  <a:lnTo>
                    <a:pt x="12" y="5013"/>
                  </a:lnTo>
                  <a:lnTo>
                    <a:pt x="2143" y="6251"/>
                  </a:lnTo>
                  <a:lnTo>
                    <a:pt x="2131" y="125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914;p34"/>
            <p:cNvSpPr/>
            <p:nvPr/>
          </p:nvSpPr>
          <p:spPr>
            <a:xfrm>
              <a:off x="3673075" y="3122250"/>
              <a:ext cx="53600" cy="156275"/>
            </a:xfrm>
            <a:custGeom>
              <a:avLst/>
              <a:gdLst/>
              <a:ahLst/>
              <a:cxnLst/>
              <a:rect l="l" t="t" r="r" b="b"/>
              <a:pathLst>
                <a:path w="2144" h="6251" fill="none" extrusionOk="0">
                  <a:moveTo>
                    <a:pt x="2131" y="1250"/>
                  </a:moveTo>
                  <a:lnTo>
                    <a:pt x="2143" y="6251"/>
                  </a:lnTo>
                  <a:lnTo>
                    <a:pt x="12" y="5013"/>
                  </a:lnTo>
                  <a:lnTo>
                    <a:pt x="0" y="0"/>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915;p34"/>
            <p:cNvSpPr/>
            <p:nvPr/>
          </p:nvSpPr>
          <p:spPr>
            <a:xfrm>
              <a:off x="3313200" y="2928475"/>
              <a:ext cx="641175" cy="476850"/>
            </a:xfrm>
            <a:custGeom>
              <a:avLst/>
              <a:gdLst/>
              <a:ahLst/>
              <a:cxnLst/>
              <a:rect l="l" t="t" r="r" b="b"/>
              <a:pathLst>
                <a:path w="25647" h="19074" extrusionOk="0">
                  <a:moveTo>
                    <a:pt x="9759" y="7798"/>
                  </a:moveTo>
                  <a:lnTo>
                    <a:pt x="9872" y="7864"/>
                  </a:lnTo>
                  <a:lnTo>
                    <a:pt x="9872" y="7864"/>
                  </a:lnTo>
                  <a:lnTo>
                    <a:pt x="9883" y="7858"/>
                  </a:lnTo>
                  <a:cubicBezTo>
                    <a:pt x="9842" y="7837"/>
                    <a:pt x="9801" y="7817"/>
                    <a:pt x="9759" y="7798"/>
                  </a:cubicBezTo>
                  <a:close/>
                  <a:moveTo>
                    <a:pt x="23515" y="0"/>
                  </a:moveTo>
                  <a:lnTo>
                    <a:pt x="9883" y="7870"/>
                  </a:lnTo>
                  <a:lnTo>
                    <a:pt x="9872" y="7864"/>
                  </a:lnTo>
                  <a:lnTo>
                    <a:pt x="9872" y="7864"/>
                  </a:lnTo>
                  <a:lnTo>
                    <a:pt x="9037" y="8346"/>
                  </a:lnTo>
                  <a:lnTo>
                    <a:pt x="11169" y="9585"/>
                  </a:lnTo>
                  <a:lnTo>
                    <a:pt x="25647" y="1215"/>
                  </a:lnTo>
                  <a:lnTo>
                    <a:pt x="23515" y="0"/>
                  </a:lnTo>
                  <a:close/>
                  <a:moveTo>
                    <a:pt x="6642" y="6368"/>
                  </a:moveTo>
                  <a:cubicBezTo>
                    <a:pt x="6025" y="6368"/>
                    <a:pt x="5329" y="6569"/>
                    <a:pt x="4584" y="6989"/>
                  </a:cubicBezTo>
                  <a:cubicBezTo>
                    <a:pt x="2060" y="8454"/>
                    <a:pt x="0" y="12014"/>
                    <a:pt x="24" y="14907"/>
                  </a:cubicBezTo>
                  <a:cubicBezTo>
                    <a:pt x="24" y="16359"/>
                    <a:pt x="536" y="17371"/>
                    <a:pt x="1358" y="17848"/>
                  </a:cubicBezTo>
                  <a:lnTo>
                    <a:pt x="3489" y="19074"/>
                  </a:lnTo>
                  <a:cubicBezTo>
                    <a:pt x="2667" y="18598"/>
                    <a:pt x="2144" y="17586"/>
                    <a:pt x="2144" y="16145"/>
                  </a:cubicBezTo>
                  <a:cubicBezTo>
                    <a:pt x="2132" y="13240"/>
                    <a:pt x="4191" y="9692"/>
                    <a:pt x="6716" y="8227"/>
                  </a:cubicBezTo>
                  <a:cubicBezTo>
                    <a:pt x="7459" y="7799"/>
                    <a:pt x="8159" y="7597"/>
                    <a:pt x="8775" y="7597"/>
                  </a:cubicBezTo>
                  <a:cubicBezTo>
                    <a:pt x="9134" y="7597"/>
                    <a:pt x="9465" y="7666"/>
                    <a:pt x="9759" y="7798"/>
                  </a:cubicBezTo>
                  <a:lnTo>
                    <a:pt x="9759" y="7798"/>
                  </a:lnTo>
                  <a:lnTo>
                    <a:pt x="7847" y="6680"/>
                  </a:lnTo>
                  <a:cubicBezTo>
                    <a:pt x="7496" y="6474"/>
                    <a:pt x="7090" y="6368"/>
                    <a:pt x="6642" y="63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916;p34"/>
            <p:cNvSpPr/>
            <p:nvPr/>
          </p:nvSpPr>
          <p:spPr>
            <a:xfrm>
              <a:off x="3313200" y="2928475"/>
              <a:ext cx="641175" cy="476850"/>
            </a:xfrm>
            <a:custGeom>
              <a:avLst/>
              <a:gdLst/>
              <a:ahLst/>
              <a:cxnLst/>
              <a:rect l="l" t="t" r="r" b="b"/>
              <a:pathLst>
                <a:path w="25647" h="19074" fill="none" extrusionOk="0">
                  <a:moveTo>
                    <a:pt x="25647" y="1215"/>
                  </a:moveTo>
                  <a:lnTo>
                    <a:pt x="11169" y="9585"/>
                  </a:lnTo>
                  <a:lnTo>
                    <a:pt x="9037" y="8346"/>
                  </a:lnTo>
                  <a:lnTo>
                    <a:pt x="9883" y="7858"/>
                  </a:lnTo>
                  <a:cubicBezTo>
                    <a:pt x="9073" y="7430"/>
                    <a:pt x="7954" y="7513"/>
                    <a:pt x="6716" y="8227"/>
                  </a:cubicBezTo>
                  <a:cubicBezTo>
                    <a:pt x="4191" y="9692"/>
                    <a:pt x="2132" y="13240"/>
                    <a:pt x="2144" y="16145"/>
                  </a:cubicBezTo>
                  <a:cubicBezTo>
                    <a:pt x="2144" y="17586"/>
                    <a:pt x="2667" y="18598"/>
                    <a:pt x="3489" y="19074"/>
                  </a:cubicBezTo>
                  <a:lnTo>
                    <a:pt x="1358" y="17848"/>
                  </a:lnTo>
                  <a:cubicBezTo>
                    <a:pt x="536" y="17371"/>
                    <a:pt x="24" y="16359"/>
                    <a:pt x="24" y="14907"/>
                  </a:cubicBezTo>
                  <a:cubicBezTo>
                    <a:pt x="0" y="12014"/>
                    <a:pt x="2060" y="8454"/>
                    <a:pt x="4584" y="6989"/>
                  </a:cubicBezTo>
                  <a:cubicBezTo>
                    <a:pt x="5870" y="6263"/>
                    <a:pt x="7013" y="6191"/>
                    <a:pt x="7847" y="6680"/>
                  </a:cubicBezTo>
                  <a:lnTo>
                    <a:pt x="9883" y="7870"/>
                  </a:lnTo>
                  <a:lnTo>
                    <a:pt x="23515" y="0"/>
                  </a:lnTo>
                  <a:close/>
                </a:path>
              </a:pathLst>
            </a:custGeom>
            <a:solidFill>
              <a:schemeClr val="dk2"/>
            </a:solid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917;p34"/>
            <p:cNvSpPr/>
            <p:nvPr/>
          </p:nvSpPr>
          <p:spPr>
            <a:xfrm>
              <a:off x="3799275" y="3090700"/>
              <a:ext cx="53300" cy="115200"/>
            </a:xfrm>
            <a:custGeom>
              <a:avLst/>
              <a:gdLst/>
              <a:ahLst/>
              <a:cxnLst/>
              <a:rect l="l" t="t" r="r" b="b"/>
              <a:pathLst>
                <a:path w="2132" h="4608" extrusionOk="0">
                  <a:moveTo>
                    <a:pt x="0" y="0"/>
                  </a:moveTo>
                  <a:lnTo>
                    <a:pt x="0" y="3369"/>
                  </a:lnTo>
                  <a:lnTo>
                    <a:pt x="2132" y="4608"/>
                  </a:lnTo>
                  <a:lnTo>
                    <a:pt x="2132" y="123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918;p34"/>
            <p:cNvSpPr/>
            <p:nvPr/>
          </p:nvSpPr>
          <p:spPr>
            <a:xfrm>
              <a:off x="3799275" y="3090700"/>
              <a:ext cx="53300" cy="115200"/>
            </a:xfrm>
            <a:custGeom>
              <a:avLst/>
              <a:gdLst/>
              <a:ahLst/>
              <a:cxnLst/>
              <a:rect l="l" t="t" r="r" b="b"/>
              <a:pathLst>
                <a:path w="2132" h="4608" fill="none" extrusionOk="0">
                  <a:moveTo>
                    <a:pt x="2132" y="1238"/>
                  </a:moveTo>
                  <a:lnTo>
                    <a:pt x="2132" y="4608"/>
                  </a:lnTo>
                  <a:lnTo>
                    <a:pt x="0" y="3369"/>
                  </a:lnTo>
                  <a:lnTo>
                    <a:pt x="0" y="0"/>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919;p34"/>
            <p:cNvSpPr/>
            <p:nvPr/>
          </p:nvSpPr>
          <p:spPr>
            <a:xfrm>
              <a:off x="3366175" y="2958825"/>
              <a:ext cx="588200" cy="454375"/>
            </a:xfrm>
            <a:custGeom>
              <a:avLst/>
              <a:gdLst/>
              <a:ahLst/>
              <a:cxnLst/>
              <a:rect l="l" t="t" r="r" b="b"/>
              <a:pathLst>
                <a:path w="23528" h="18175" extrusionOk="0">
                  <a:moveTo>
                    <a:pt x="5706" y="9135"/>
                  </a:moveTo>
                  <a:cubicBezTo>
                    <a:pt x="6515" y="9135"/>
                    <a:pt x="7073" y="9772"/>
                    <a:pt x="7073" y="10871"/>
                  </a:cubicBezTo>
                  <a:cubicBezTo>
                    <a:pt x="7073" y="12419"/>
                    <a:pt x="5966" y="14312"/>
                    <a:pt x="4632" y="15086"/>
                  </a:cubicBezTo>
                  <a:cubicBezTo>
                    <a:pt x="4239" y="15310"/>
                    <a:pt x="3866" y="15417"/>
                    <a:pt x="3535" y="15417"/>
                  </a:cubicBezTo>
                  <a:cubicBezTo>
                    <a:pt x="2726" y="15417"/>
                    <a:pt x="2168" y="14780"/>
                    <a:pt x="2168" y="13681"/>
                  </a:cubicBezTo>
                  <a:cubicBezTo>
                    <a:pt x="2168" y="12133"/>
                    <a:pt x="3275" y="10240"/>
                    <a:pt x="4609" y="9466"/>
                  </a:cubicBezTo>
                  <a:cubicBezTo>
                    <a:pt x="5002" y="9242"/>
                    <a:pt x="5375" y="9135"/>
                    <a:pt x="5706" y="9135"/>
                  </a:cubicBezTo>
                  <a:close/>
                  <a:moveTo>
                    <a:pt x="23528" y="1"/>
                  </a:moveTo>
                  <a:lnTo>
                    <a:pt x="9050" y="8371"/>
                  </a:lnTo>
                  <a:cubicBezTo>
                    <a:pt x="8701" y="7091"/>
                    <a:pt x="7821" y="6377"/>
                    <a:pt x="6658" y="6377"/>
                  </a:cubicBezTo>
                  <a:cubicBezTo>
                    <a:pt x="6036" y="6377"/>
                    <a:pt x="5332" y="6582"/>
                    <a:pt x="4585" y="7013"/>
                  </a:cubicBezTo>
                  <a:cubicBezTo>
                    <a:pt x="2049" y="8466"/>
                    <a:pt x="1" y="12026"/>
                    <a:pt x="13" y="14931"/>
                  </a:cubicBezTo>
                  <a:cubicBezTo>
                    <a:pt x="21" y="16989"/>
                    <a:pt x="1057" y="18175"/>
                    <a:pt x="2558" y="18175"/>
                  </a:cubicBezTo>
                  <a:cubicBezTo>
                    <a:pt x="3176" y="18175"/>
                    <a:pt x="3873" y="17974"/>
                    <a:pt x="4609" y="17550"/>
                  </a:cubicBezTo>
                  <a:cubicBezTo>
                    <a:pt x="6799" y="16300"/>
                    <a:pt x="8609" y="13490"/>
                    <a:pt x="9073" y="10871"/>
                  </a:cubicBezTo>
                  <a:lnTo>
                    <a:pt x="14384" y="7799"/>
                  </a:lnTo>
                  <a:lnTo>
                    <a:pt x="14407" y="12812"/>
                  </a:lnTo>
                  <a:lnTo>
                    <a:pt x="16598" y="11550"/>
                  </a:lnTo>
                  <a:lnTo>
                    <a:pt x="16574" y="8168"/>
                  </a:lnTo>
                  <a:lnTo>
                    <a:pt x="19432" y="6525"/>
                  </a:lnTo>
                  <a:lnTo>
                    <a:pt x="19456" y="9895"/>
                  </a:lnTo>
                  <a:lnTo>
                    <a:pt x="21634" y="8633"/>
                  </a:lnTo>
                  <a:lnTo>
                    <a:pt x="21623" y="3620"/>
                  </a:lnTo>
                  <a:lnTo>
                    <a:pt x="23528" y="2513"/>
                  </a:lnTo>
                  <a:lnTo>
                    <a:pt x="23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920;p34"/>
            <p:cNvSpPr/>
            <p:nvPr/>
          </p:nvSpPr>
          <p:spPr>
            <a:xfrm>
              <a:off x="3366175" y="2958825"/>
              <a:ext cx="588200" cy="475075"/>
            </a:xfrm>
            <a:custGeom>
              <a:avLst/>
              <a:gdLst/>
              <a:ahLst/>
              <a:cxnLst/>
              <a:rect l="l" t="t" r="r" b="b"/>
              <a:pathLst>
                <a:path w="23528" h="19003" fill="none" extrusionOk="0">
                  <a:moveTo>
                    <a:pt x="9050" y="8371"/>
                  </a:moveTo>
                  <a:lnTo>
                    <a:pt x="23528" y="1"/>
                  </a:lnTo>
                  <a:lnTo>
                    <a:pt x="23528" y="2513"/>
                  </a:lnTo>
                  <a:lnTo>
                    <a:pt x="21623" y="3620"/>
                  </a:lnTo>
                  <a:lnTo>
                    <a:pt x="21634" y="8633"/>
                  </a:lnTo>
                  <a:lnTo>
                    <a:pt x="19456" y="9895"/>
                  </a:lnTo>
                  <a:lnTo>
                    <a:pt x="19432" y="6525"/>
                  </a:lnTo>
                  <a:lnTo>
                    <a:pt x="16574" y="8168"/>
                  </a:lnTo>
                  <a:lnTo>
                    <a:pt x="16598" y="11550"/>
                  </a:lnTo>
                  <a:lnTo>
                    <a:pt x="14407" y="12812"/>
                  </a:lnTo>
                  <a:lnTo>
                    <a:pt x="14384" y="7799"/>
                  </a:lnTo>
                  <a:lnTo>
                    <a:pt x="9073" y="10871"/>
                  </a:lnTo>
                  <a:cubicBezTo>
                    <a:pt x="8609" y="13490"/>
                    <a:pt x="6799" y="16300"/>
                    <a:pt x="4609" y="17550"/>
                  </a:cubicBezTo>
                  <a:cubicBezTo>
                    <a:pt x="2084" y="19003"/>
                    <a:pt x="25" y="17836"/>
                    <a:pt x="13" y="14931"/>
                  </a:cubicBezTo>
                  <a:cubicBezTo>
                    <a:pt x="1" y="12026"/>
                    <a:pt x="2049" y="8466"/>
                    <a:pt x="4585" y="7013"/>
                  </a:cubicBezTo>
                  <a:cubicBezTo>
                    <a:pt x="6728" y="5775"/>
                    <a:pt x="8514" y="6406"/>
                    <a:pt x="9050" y="8371"/>
                  </a:cubicBezTo>
                  <a:close/>
                  <a:moveTo>
                    <a:pt x="4632" y="15086"/>
                  </a:moveTo>
                  <a:cubicBezTo>
                    <a:pt x="5966" y="14312"/>
                    <a:pt x="7073" y="12419"/>
                    <a:pt x="7073" y="10871"/>
                  </a:cubicBezTo>
                  <a:cubicBezTo>
                    <a:pt x="7073" y="9323"/>
                    <a:pt x="5966" y="8692"/>
                    <a:pt x="4609" y="9466"/>
                  </a:cubicBezTo>
                  <a:cubicBezTo>
                    <a:pt x="3275" y="10240"/>
                    <a:pt x="2168" y="12133"/>
                    <a:pt x="2168" y="13681"/>
                  </a:cubicBezTo>
                  <a:cubicBezTo>
                    <a:pt x="2168" y="15229"/>
                    <a:pt x="3275" y="15860"/>
                    <a:pt x="4632" y="1508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921;p34"/>
            <p:cNvSpPr/>
            <p:nvPr/>
          </p:nvSpPr>
          <p:spPr>
            <a:xfrm>
              <a:off x="4268375" y="2752975"/>
              <a:ext cx="645050" cy="492825"/>
            </a:xfrm>
            <a:custGeom>
              <a:avLst/>
              <a:gdLst/>
              <a:ahLst/>
              <a:cxnLst/>
              <a:rect l="l" t="t" r="r" b="b"/>
              <a:pathLst>
                <a:path w="25802" h="19713" extrusionOk="0">
                  <a:moveTo>
                    <a:pt x="1304" y="0"/>
                  </a:moveTo>
                  <a:cubicBezTo>
                    <a:pt x="1097" y="0"/>
                    <a:pt x="910" y="48"/>
                    <a:pt x="751" y="138"/>
                  </a:cubicBezTo>
                  <a:lnTo>
                    <a:pt x="1" y="579"/>
                  </a:lnTo>
                  <a:lnTo>
                    <a:pt x="24432" y="19712"/>
                  </a:lnTo>
                  <a:lnTo>
                    <a:pt x="25182" y="19284"/>
                  </a:lnTo>
                  <a:cubicBezTo>
                    <a:pt x="25551" y="19057"/>
                    <a:pt x="25790" y="18593"/>
                    <a:pt x="25790" y="17926"/>
                  </a:cubicBezTo>
                  <a:lnTo>
                    <a:pt x="25790" y="16319"/>
                  </a:lnTo>
                  <a:cubicBezTo>
                    <a:pt x="25801" y="14985"/>
                    <a:pt x="24849" y="13342"/>
                    <a:pt x="23694" y="12676"/>
                  </a:cubicBezTo>
                  <a:lnTo>
                    <a:pt x="2251" y="293"/>
                  </a:lnTo>
                  <a:cubicBezTo>
                    <a:pt x="1912" y="93"/>
                    <a:pt x="1589" y="0"/>
                    <a:pt x="13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922;p34"/>
            <p:cNvSpPr/>
            <p:nvPr/>
          </p:nvSpPr>
          <p:spPr>
            <a:xfrm>
              <a:off x="4268375" y="2751075"/>
              <a:ext cx="645050" cy="494725"/>
            </a:xfrm>
            <a:custGeom>
              <a:avLst/>
              <a:gdLst/>
              <a:ahLst/>
              <a:cxnLst/>
              <a:rect l="l" t="t" r="r" b="b"/>
              <a:pathLst>
                <a:path w="25802" h="19789" fill="none" extrusionOk="0">
                  <a:moveTo>
                    <a:pt x="1" y="655"/>
                  </a:moveTo>
                  <a:lnTo>
                    <a:pt x="751" y="214"/>
                  </a:lnTo>
                  <a:cubicBezTo>
                    <a:pt x="1132" y="0"/>
                    <a:pt x="1668" y="24"/>
                    <a:pt x="2251" y="369"/>
                  </a:cubicBezTo>
                  <a:lnTo>
                    <a:pt x="23694" y="12752"/>
                  </a:lnTo>
                  <a:cubicBezTo>
                    <a:pt x="24849" y="13418"/>
                    <a:pt x="25801" y="15061"/>
                    <a:pt x="25790" y="16395"/>
                  </a:cubicBezTo>
                  <a:lnTo>
                    <a:pt x="25790" y="18002"/>
                  </a:lnTo>
                  <a:cubicBezTo>
                    <a:pt x="25790" y="18669"/>
                    <a:pt x="25551" y="19133"/>
                    <a:pt x="25182" y="19360"/>
                  </a:cubicBezTo>
                  <a:lnTo>
                    <a:pt x="24432" y="19788"/>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923;p34"/>
            <p:cNvSpPr/>
            <p:nvPr/>
          </p:nvSpPr>
          <p:spPr>
            <a:xfrm>
              <a:off x="4268075" y="2782625"/>
              <a:ext cx="611725" cy="447750"/>
            </a:xfrm>
            <a:custGeom>
              <a:avLst/>
              <a:gdLst/>
              <a:ahLst/>
              <a:cxnLst/>
              <a:rect l="l" t="t" r="r" b="b"/>
              <a:pathLst>
                <a:path w="24469" h="17910" extrusionOk="0">
                  <a:moveTo>
                    <a:pt x="727" y="0"/>
                  </a:moveTo>
                  <a:cubicBezTo>
                    <a:pt x="679" y="0"/>
                    <a:pt x="620" y="12"/>
                    <a:pt x="572" y="24"/>
                  </a:cubicBezTo>
                  <a:cubicBezTo>
                    <a:pt x="537" y="48"/>
                    <a:pt x="489" y="60"/>
                    <a:pt x="441" y="83"/>
                  </a:cubicBezTo>
                  <a:cubicBezTo>
                    <a:pt x="429" y="107"/>
                    <a:pt x="417" y="107"/>
                    <a:pt x="394" y="119"/>
                  </a:cubicBezTo>
                  <a:cubicBezTo>
                    <a:pt x="382" y="119"/>
                    <a:pt x="370" y="131"/>
                    <a:pt x="358" y="143"/>
                  </a:cubicBezTo>
                  <a:lnTo>
                    <a:pt x="310" y="191"/>
                  </a:lnTo>
                  <a:lnTo>
                    <a:pt x="275" y="226"/>
                  </a:lnTo>
                  <a:lnTo>
                    <a:pt x="239" y="262"/>
                  </a:lnTo>
                  <a:cubicBezTo>
                    <a:pt x="215" y="286"/>
                    <a:pt x="203" y="310"/>
                    <a:pt x="191" y="322"/>
                  </a:cubicBezTo>
                  <a:cubicBezTo>
                    <a:pt x="179" y="357"/>
                    <a:pt x="156" y="369"/>
                    <a:pt x="144" y="405"/>
                  </a:cubicBezTo>
                  <a:cubicBezTo>
                    <a:pt x="132" y="417"/>
                    <a:pt x="120" y="441"/>
                    <a:pt x="120" y="464"/>
                  </a:cubicBezTo>
                  <a:cubicBezTo>
                    <a:pt x="108" y="488"/>
                    <a:pt x="84" y="536"/>
                    <a:pt x="72" y="560"/>
                  </a:cubicBezTo>
                  <a:cubicBezTo>
                    <a:pt x="60" y="595"/>
                    <a:pt x="36" y="607"/>
                    <a:pt x="36" y="643"/>
                  </a:cubicBezTo>
                  <a:cubicBezTo>
                    <a:pt x="36" y="667"/>
                    <a:pt x="25" y="679"/>
                    <a:pt x="25" y="714"/>
                  </a:cubicBezTo>
                  <a:cubicBezTo>
                    <a:pt x="25" y="738"/>
                    <a:pt x="13" y="786"/>
                    <a:pt x="13" y="822"/>
                  </a:cubicBezTo>
                  <a:cubicBezTo>
                    <a:pt x="1" y="845"/>
                    <a:pt x="1" y="857"/>
                    <a:pt x="1" y="893"/>
                  </a:cubicBezTo>
                  <a:lnTo>
                    <a:pt x="1" y="953"/>
                  </a:lnTo>
                  <a:lnTo>
                    <a:pt x="1" y="1060"/>
                  </a:lnTo>
                  <a:lnTo>
                    <a:pt x="1" y="2679"/>
                  </a:lnTo>
                  <a:cubicBezTo>
                    <a:pt x="1" y="2917"/>
                    <a:pt x="48" y="3167"/>
                    <a:pt x="120" y="3417"/>
                  </a:cubicBezTo>
                  <a:cubicBezTo>
                    <a:pt x="132" y="3501"/>
                    <a:pt x="144" y="3560"/>
                    <a:pt x="179" y="3620"/>
                  </a:cubicBezTo>
                  <a:cubicBezTo>
                    <a:pt x="191" y="3631"/>
                    <a:pt x="191" y="3655"/>
                    <a:pt x="203" y="3679"/>
                  </a:cubicBezTo>
                  <a:cubicBezTo>
                    <a:pt x="203" y="3691"/>
                    <a:pt x="227" y="3691"/>
                    <a:pt x="227" y="3703"/>
                  </a:cubicBezTo>
                  <a:cubicBezTo>
                    <a:pt x="239" y="3751"/>
                    <a:pt x="263" y="3798"/>
                    <a:pt x="286" y="3834"/>
                  </a:cubicBezTo>
                  <a:cubicBezTo>
                    <a:pt x="298" y="3882"/>
                    <a:pt x="310" y="3929"/>
                    <a:pt x="346" y="3977"/>
                  </a:cubicBezTo>
                  <a:cubicBezTo>
                    <a:pt x="346" y="3989"/>
                    <a:pt x="346" y="4001"/>
                    <a:pt x="358" y="4012"/>
                  </a:cubicBezTo>
                  <a:cubicBezTo>
                    <a:pt x="382" y="4060"/>
                    <a:pt x="406" y="4108"/>
                    <a:pt x="429" y="4155"/>
                  </a:cubicBezTo>
                  <a:cubicBezTo>
                    <a:pt x="537" y="4346"/>
                    <a:pt x="656" y="4513"/>
                    <a:pt x="787" y="4667"/>
                  </a:cubicBezTo>
                  <a:cubicBezTo>
                    <a:pt x="822" y="4715"/>
                    <a:pt x="846" y="4751"/>
                    <a:pt x="882" y="4774"/>
                  </a:cubicBezTo>
                  <a:lnTo>
                    <a:pt x="894" y="4786"/>
                  </a:lnTo>
                  <a:lnTo>
                    <a:pt x="977" y="4882"/>
                  </a:lnTo>
                  <a:lnTo>
                    <a:pt x="1072" y="4965"/>
                  </a:lnTo>
                  <a:cubicBezTo>
                    <a:pt x="1096" y="5001"/>
                    <a:pt x="1108" y="5025"/>
                    <a:pt x="1144" y="5048"/>
                  </a:cubicBezTo>
                  <a:cubicBezTo>
                    <a:pt x="1156" y="5060"/>
                    <a:pt x="1179" y="5084"/>
                    <a:pt x="1203" y="5108"/>
                  </a:cubicBezTo>
                  <a:cubicBezTo>
                    <a:pt x="1251" y="5144"/>
                    <a:pt x="1310" y="5191"/>
                    <a:pt x="1358" y="5227"/>
                  </a:cubicBezTo>
                  <a:cubicBezTo>
                    <a:pt x="1382" y="5239"/>
                    <a:pt x="1394" y="5251"/>
                    <a:pt x="1429" y="5263"/>
                  </a:cubicBezTo>
                  <a:cubicBezTo>
                    <a:pt x="1453" y="5275"/>
                    <a:pt x="1477" y="5298"/>
                    <a:pt x="1501" y="5310"/>
                  </a:cubicBezTo>
                  <a:lnTo>
                    <a:pt x="22944" y="17705"/>
                  </a:lnTo>
                  <a:cubicBezTo>
                    <a:pt x="23187" y="17844"/>
                    <a:pt x="23419" y="17910"/>
                    <a:pt x="23624" y="17910"/>
                  </a:cubicBezTo>
                  <a:cubicBezTo>
                    <a:pt x="24122" y="17910"/>
                    <a:pt x="24468" y="17522"/>
                    <a:pt x="24468" y="16847"/>
                  </a:cubicBezTo>
                  <a:lnTo>
                    <a:pt x="24468" y="15204"/>
                  </a:lnTo>
                  <a:cubicBezTo>
                    <a:pt x="24468" y="15145"/>
                    <a:pt x="24468" y="15085"/>
                    <a:pt x="24432" y="14990"/>
                  </a:cubicBezTo>
                  <a:cubicBezTo>
                    <a:pt x="24432" y="14930"/>
                    <a:pt x="24432" y="14883"/>
                    <a:pt x="24420" y="14835"/>
                  </a:cubicBezTo>
                  <a:lnTo>
                    <a:pt x="24420" y="14823"/>
                  </a:lnTo>
                  <a:cubicBezTo>
                    <a:pt x="24420" y="14811"/>
                    <a:pt x="24409" y="14776"/>
                    <a:pt x="24409" y="14764"/>
                  </a:cubicBezTo>
                  <a:cubicBezTo>
                    <a:pt x="24385" y="14716"/>
                    <a:pt x="24385" y="14657"/>
                    <a:pt x="24373" y="14609"/>
                  </a:cubicBezTo>
                  <a:cubicBezTo>
                    <a:pt x="24373" y="14573"/>
                    <a:pt x="24361" y="14526"/>
                    <a:pt x="24349" y="14478"/>
                  </a:cubicBezTo>
                  <a:cubicBezTo>
                    <a:pt x="24325" y="14454"/>
                    <a:pt x="24325" y="14419"/>
                    <a:pt x="24313" y="14395"/>
                  </a:cubicBezTo>
                  <a:lnTo>
                    <a:pt x="24266" y="14252"/>
                  </a:lnTo>
                  <a:cubicBezTo>
                    <a:pt x="24254" y="14180"/>
                    <a:pt x="24230" y="14121"/>
                    <a:pt x="24194" y="14061"/>
                  </a:cubicBezTo>
                  <a:lnTo>
                    <a:pt x="24111" y="13883"/>
                  </a:lnTo>
                  <a:cubicBezTo>
                    <a:pt x="24063" y="13823"/>
                    <a:pt x="24028" y="13764"/>
                    <a:pt x="24004" y="13704"/>
                  </a:cubicBezTo>
                  <a:cubicBezTo>
                    <a:pt x="23968" y="13657"/>
                    <a:pt x="23944" y="13597"/>
                    <a:pt x="23908" y="13561"/>
                  </a:cubicBezTo>
                  <a:cubicBezTo>
                    <a:pt x="23885" y="13526"/>
                    <a:pt x="23873" y="13478"/>
                    <a:pt x="23837" y="13454"/>
                  </a:cubicBezTo>
                  <a:cubicBezTo>
                    <a:pt x="23813" y="13406"/>
                    <a:pt x="23766" y="13359"/>
                    <a:pt x="23730" y="13323"/>
                  </a:cubicBezTo>
                  <a:lnTo>
                    <a:pt x="23718" y="13287"/>
                  </a:lnTo>
                  <a:cubicBezTo>
                    <a:pt x="23694" y="13240"/>
                    <a:pt x="23658" y="13204"/>
                    <a:pt x="23635" y="13168"/>
                  </a:cubicBezTo>
                  <a:cubicBezTo>
                    <a:pt x="23599" y="13145"/>
                    <a:pt x="23575" y="13097"/>
                    <a:pt x="23539" y="13061"/>
                  </a:cubicBezTo>
                  <a:lnTo>
                    <a:pt x="23527" y="13049"/>
                  </a:lnTo>
                  <a:lnTo>
                    <a:pt x="23397" y="12918"/>
                  </a:lnTo>
                  <a:lnTo>
                    <a:pt x="23373" y="12918"/>
                  </a:lnTo>
                  <a:lnTo>
                    <a:pt x="23289" y="12823"/>
                  </a:lnTo>
                  <a:cubicBezTo>
                    <a:pt x="23254" y="12799"/>
                    <a:pt x="23230" y="12764"/>
                    <a:pt x="23194" y="12752"/>
                  </a:cubicBezTo>
                  <a:cubicBezTo>
                    <a:pt x="23170" y="12728"/>
                    <a:pt x="23135" y="12692"/>
                    <a:pt x="23111" y="12680"/>
                  </a:cubicBezTo>
                  <a:lnTo>
                    <a:pt x="23099" y="12668"/>
                  </a:lnTo>
                  <a:cubicBezTo>
                    <a:pt x="23051" y="12633"/>
                    <a:pt x="22992" y="12609"/>
                    <a:pt x="22944" y="12573"/>
                  </a:cubicBezTo>
                  <a:lnTo>
                    <a:pt x="1501" y="191"/>
                  </a:lnTo>
                  <a:cubicBezTo>
                    <a:pt x="1453" y="179"/>
                    <a:pt x="1429" y="143"/>
                    <a:pt x="1382" y="131"/>
                  </a:cubicBezTo>
                  <a:cubicBezTo>
                    <a:pt x="1358" y="119"/>
                    <a:pt x="1310" y="107"/>
                    <a:pt x="1275" y="83"/>
                  </a:cubicBezTo>
                  <a:cubicBezTo>
                    <a:pt x="1263" y="72"/>
                    <a:pt x="1227" y="60"/>
                    <a:pt x="1215" y="60"/>
                  </a:cubicBezTo>
                  <a:cubicBezTo>
                    <a:pt x="1203" y="60"/>
                    <a:pt x="1168" y="48"/>
                    <a:pt x="1156" y="48"/>
                  </a:cubicBezTo>
                  <a:cubicBezTo>
                    <a:pt x="1132" y="48"/>
                    <a:pt x="1108" y="24"/>
                    <a:pt x="1084" y="24"/>
                  </a:cubicBezTo>
                  <a:cubicBezTo>
                    <a:pt x="989" y="12"/>
                    <a:pt x="906"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924;p34"/>
            <p:cNvSpPr/>
            <p:nvPr/>
          </p:nvSpPr>
          <p:spPr>
            <a:xfrm>
              <a:off x="4252900" y="2763850"/>
              <a:ext cx="642075" cy="485825"/>
            </a:xfrm>
            <a:custGeom>
              <a:avLst/>
              <a:gdLst/>
              <a:ahLst/>
              <a:cxnLst/>
              <a:rect l="l" t="t" r="r" b="b"/>
              <a:pathLst>
                <a:path w="25683" h="19433" extrusionOk="0">
                  <a:moveTo>
                    <a:pt x="1417" y="751"/>
                  </a:moveTo>
                  <a:cubicBezTo>
                    <a:pt x="1501" y="751"/>
                    <a:pt x="1584" y="763"/>
                    <a:pt x="1679" y="775"/>
                  </a:cubicBezTo>
                  <a:cubicBezTo>
                    <a:pt x="1703" y="775"/>
                    <a:pt x="1715" y="799"/>
                    <a:pt x="1751" y="799"/>
                  </a:cubicBezTo>
                  <a:cubicBezTo>
                    <a:pt x="1763" y="799"/>
                    <a:pt x="1798" y="811"/>
                    <a:pt x="1810" y="811"/>
                  </a:cubicBezTo>
                  <a:cubicBezTo>
                    <a:pt x="1822" y="811"/>
                    <a:pt x="1858" y="823"/>
                    <a:pt x="1870" y="834"/>
                  </a:cubicBezTo>
                  <a:cubicBezTo>
                    <a:pt x="1906" y="858"/>
                    <a:pt x="1941" y="870"/>
                    <a:pt x="1977" y="882"/>
                  </a:cubicBezTo>
                  <a:cubicBezTo>
                    <a:pt x="2013" y="894"/>
                    <a:pt x="2048" y="930"/>
                    <a:pt x="2096" y="942"/>
                  </a:cubicBezTo>
                  <a:lnTo>
                    <a:pt x="23539" y="13324"/>
                  </a:lnTo>
                  <a:cubicBezTo>
                    <a:pt x="23587" y="13360"/>
                    <a:pt x="23646" y="13384"/>
                    <a:pt x="23682" y="13419"/>
                  </a:cubicBezTo>
                  <a:lnTo>
                    <a:pt x="23706" y="13431"/>
                  </a:lnTo>
                  <a:cubicBezTo>
                    <a:pt x="23730" y="13443"/>
                    <a:pt x="23765" y="13479"/>
                    <a:pt x="23789" y="13503"/>
                  </a:cubicBezTo>
                  <a:cubicBezTo>
                    <a:pt x="23825" y="13515"/>
                    <a:pt x="23849" y="13550"/>
                    <a:pt x="23884" y="13574"/>
                  </a:cubicBezTo>
                  <a:lnTo>
                    <a:pt x="23968" y="13669"/>
                  </a:lnTo>
                  <a:lnTo>
                    <a:pt x="23980" y="13669"/>
                  </a:lnTo>
                  <a:lnTo>
                    <a:pt x="24123" y="13800"/>
                  </a:lnTo>
                  <a:lnTo>
                    <a:pt x="24134" y="13812"/>
                  </a:lnTo>
                  <a:cubicBezTo>
                    <a:pt x="24158" y="13848"/>
                    <a:pt x="24194" y="13896"/>
                    <a:pt x="24218" y="13919"/>
                  </a:cubicBezTo>
                  <a:cubicBezTo>
                    <a:pt x="24254" y="13955"/>
                    <a:pt x="24277" y="13991"/>
                    <a:pt x="24313" y="14038"/>
                  </a:cubicBezTo>
                  <a:lnTo>
                    <a:pt x="24325" y="14074"/>
                  </a:lnTo>
                  <a:cubicBezTo>
                    <a:pt x="24361" y="14110"/>
                    <a:pt x="24396" y="14157"/>
                    <a:pt x="24432" y="14205"/>
                  </a:cubicBezTo>
                  <a:cubicBezTo>
                    <a:pt x="24456" y="14229"/>
                    <a:pt x="24480" y="14277"/>
                    <a:pt x="24504" y="14312"/>
                  </a:cubicBezTo>
                  <a:cubicBezTo>
                    <a:pt x="24539" y="14348"/>
                    <a:pt x="24563" y="14408"/>
                    <a:pt x="24599" y="14455"/>
                  </a:cubicBezTo>
                  <a:cubicBezTo>
                    <a:pt x="24623" y="14515"/>
                    <a:pt x="24658" y="14574"/>
                    <a:pt x="24694" y="14634"/>
                  </a:cubicBezTo>
                  <a:lnTo>
                    <a:pt x="24789" y="14812"/>
                  </a:lnTo>
                  <a:cubicBezTo>
                    <a:pt x="24813" y="14872"/>
                    <a:pt x="24849" y="14931"/>
                    <a:pt x="24861" y="15003"/>
                  </a:cubicBezTo>
                  <a:lnTo>
                    <a:pt x="24908" y="15146"/>
                  </a:lnTo>
                  <a:cubicBezTo>
                    <a:pt x="24920" y="15170"/>
                    <a:pt x="24920" y="15205"/>
                    <a:pt x="24932" y="15229"/>
                  </a:cubicBezTo>
                  <a:cubicBezTo>
                    <a:pt x="24956" y="15277"/>
                    <a:pt x="24968" y="15324"/>
                    <a:pt x="24968" y="15360"/>
                  </a:cubicBezTo>
                  <a:cubicBezTo>
                    <a:pt x="24980" y="15408"/>
                    <a:pt x="24980" y="15467"/>
                    <a:pt x="24992" y="15515"/>
                  </a:cubicBezTo>
                  <a:cubicBezTo>
                    <a:pt x="24992" y="15527"/>
                    <a:pt x="25016" y="15562"/>
                    <a:pt x="25016" y="15574"/>
                  </a:cubicBezTo>
                  <a:lnTo>
                    <a:pt x="25016" y="15586"/>
                  </a:lnTo>
                  <a:cubicBezTo>
                    <a:pt x="25027" y="15634"/>
                    <a:pt x="25027" y="15681"/>
                    <a:pt x="25027" y="15741"/>
                  </a:cubicBezTo>
                  <a:cubicBezTo>
                    <a:pt x="25075" y="15836"/>
                    <a:pt x="25075" y="15896"/>
                    <a:pt x="25075" y="15979"/>
                  </a:cubicBezTo>
                  <a:lnTo>
                    <a:pt x="25075" y="17598"/>
                  </a:lnTo>
                  <a:cubicBezTo>
                    <a:pt x="25075" y="18273"/>
                    <a:pt x="24729" y="18661"/>
                    <a:pt x="24231" y="18661"/>
                  </a:cubicBezTo>
                  <a:cubicBezTo>
                    <a:pt x="24026" y="18661"/>
                    <a:pt x="23794" y="18595"/>
                    <a:pt x="23551" y="18456"/>
                  </a:cubicBezTo>
                  <a:lnTo>
                    <a:pt x="2108" y="6061"/>
                  </a:lnTo>
                  <a:cubicBezTo>
                    <a:pt x="2084" y="6049"/>
                    <a:pt x="2060" y="6026"/>
                    <a:pt x="2036" y="6014"/>
                  </a:cubicBezTo>
                  <a:cubicBezTo>
                    <a:pt x="2001" y="6002"/>
                    <a:pt x="1989" y="5990"/>
                    <a:pt x="1965" y="5978"/>
                  </a:cubicBezTo>
                  <a:cubicBezTo>
                    <a:pt x="1917" y="5942"/>
                    <a:pt x="1858" y="5895"/>
                    <a:pt x="1810" y="5859"/>
                  </a:cubicBezTo>
                  <a:cubicBezTo>
                    <a:pt x="1786" y="5835"/>
                    <a:pt x="1763" y="5811"/>
                    <a:pt x="1751" y="5799"/>
                  </a:cubicBezTo>
                  <a:cubicBezTo>
                    <a:pt x="1691" y="5752"/>
                    <a:pt x="1632" y="5692"/>
                    <a:pt x="1572" y="5633"/>
                  </a:cubicBezTo>
                  <a:lnTo>
                    <a:pt x="1489" y="5537"/>
                  </a:lnTo>
                  <a:lnTo>
                    <a:pt x="1465" y="5525"/>
                  </a:lnTo>
                  <a:cubicBezTo>
                    <a:pt x="1441" y="5502"/>
                    <a:pt x="1405" y="5466"/>
                    <a:pt x="1382" y="5418"/>
                  </a:cubicBezTo>
                  <a:cubicBezTo>
                    <a:pt x="1251" y="5264"/>
                    <a:pt x="1132" y="5097"/>
                    <a:pt x="1024" y="4906"/>
                  </a:cubicBezTo>
                  <a:cubicBezTo>
                    <a:pt x="989" y="4859"/>
                    <a:pt x="977" y="4811"/>
                    <a:pt x="953" y="4763"/>
                  </a:cubicBezTo>
                  <a:cubicBezTo>
                    <a:pt x="929" y="4752"/>
                    <a:pt x="929" y="4740"/>
                    <a:pt x="929" y="4728"/>
                  </a:cubicBezTo>
                  <a:cubicBezTo>
                    <a:pt x="905" y="4680"/>
                    <a:pt x="893" y="4633"/>
                    <a:pt x="870" y="4585"/>
                  </a:cubicBezTo>
                  <a:cubicBezTo>
                    <a:pt x="858" y="4549"/>
                    <a:pt x="834" y="4502"/>
                    <a:pt x="810" y="4454"/>
                  </a:cubicBezTo>
                  <a:cubicBezTo>
                    <a:pt x="810" y="4442"/>
                    <a:pt x="798" y="4442"/>
                    <a:pt x="798" y="4430"/>
                  </a:cubicBezTo>
                  <a:cubicBezTo>
                    <a:pt x="786" y="4406"/>
                    <a:pt x="786" y="4382"/>
                    <a:pt x="774" y="4371"/>
                  </a:cubicBezTo>
                  <a:cubicBezTo>
                    <a:pt x="739" y="4311"/>
                    <a:pt x="727" y="4252"/>
                    <a:pt x="715" y="4168"/>
                  </a:cubicBezTo>
                  <a:cubicBezTo>
                    <a:pt x="632" y="3918"/>
                    <a:pt x="596" y="3668"/>
                    <a:pt x="596" y="3430"/>
                  </a:cubicBezTo>
                  <a:lnTo>
                    <a:pt x="596" y="1811"/>
                  </a:lnTo>
                  <a:lnTo>
                    <a:pt x="596" y="1704"/>
                  </a:lnTo>
                  <a:lnTo>
                    <a:pt x="596" y="1644"/>
                  </a:lnTo>
                  <a:cubicBezTo>
                    <a:pt x="596" y="1608"/>
                    <a:pt x="596" y="1596"/>
                    <a:pt x="608" y="1573"/>
                  </a:cubicBezTo>
                  <a:cubicBezTo>
                    <a:pt x="608" y="1537"/>
                    <a:pt x="620" y="1489"/>
                    <a:pt x="620" y="1465"/>
                  </a:cubicBezTo>
                  <a:cubicBezTo>
                    <a:pt x="620" y="1430"/>
                    <a:pt x="632" y="1418"/>
                    <a:pt x="632" y="1394"/>
                  </a:cubicBezTo>
                  <a:cubicBezTo>
                    <a:pt x="632" y="1358"/>
                    <a:pt x="643" y="1334"/>
                    <a:pt x="667" y="1311"/>
                  </a:cubicBezTo>
                  <a:cubicBezTo>
                    <a:pt x="679" y="1287"/>
                    <a:pt x="691" y="1239"/>
                    <a:pt x="703" y="1215"/>
                  </a:cubicBezTo>
                  <a:cubicBezTo>
                    <a:pt x="703" y="1192"/>
                    <a:pt x="727" y="1168"/>
                    <a:pt x="739" y="1156"/>
                  </a:cubicBezTo>
                  <a:cubicBezTo>
                    <a:pt x="751" y="1120"/>
                    <a:pt x="763" y="1108"/>
                    <a:pt x="786" y="1073"/>
                  </a:cubicBezTo>
                  <a:cubicBezTo>
                    <a:pt x="798" y="1061"/>
                    <a:pt x="810" y="1037"/>
                    <a:pt x="822" y="1013"/>
                  </a:cubicBezTo>
                  <a:lnTo>
                    <a:pt x="870" y="977"/>
                  </a:lnTo>
                  <a:lnTo>
                    <a:pt x="905" y="942"/>
                  </a:lnTo>
                  <a:lnTo>
                    <a:pt x="941" y="894"/>
                  </a:lnTo>
                  <a:cubicBezTo>
                    <a:pt x="965" y="882"/>
                    <a:pt x="977" y="870"/>
                    <a:pt x="989" y="870"/>
                  </a:cubicBezTo>
                  <a:cubicBezTo>
                    <a:pt x="1001" y="858"/>
                    <a:pt x="1024" y="858"/>
                    <a:pt x="1036" y="834"/>
                  </a:cubicBezTo>
                  <a:cubicBezTo>
                    <a:pt x="1084" y="811"/>
                    <a:pt x="1120" y="799"/>
                    <a:pt x="1167" y="775"/>
                  </a:cubicBezTo>
                  <a:cubicBezTo>
                    <a:pt x="1215" y="763"/>
                    <a:pt x="1274" y="751"/>
                    <a:pt x="1322" y="751"/>
                  </a:cubicBezTo>
                  <a:close/>
                  <a:moveTo>
                    <a:pt x="1180" y="0"/>
                  </a:moveTo>
                  <a:cubicBezTo>
                    <a:pt x="489" y="0"/>
                    <a:pt x="9" y="545"/>
                    <a:pt x="1" y="1489"/>
                  </a:cubicBezTo>
                  <a:lnTo>
                    <a:pt x="1" y="3109"/>
                  </a:lnTo>
                  <a:cubicBezTo>
                    <a:pt x="1" y="4454"/>
                    <a:pt x="929" y="6085"/>
                    <a:pt x="2108" y="6764"/>
                  </a:cubicBezTo>
                  <a:lnTo>
                    <a:pt x="23551" y="19146"/>
                  </a:lnTo>
                  <a:cubicBezTo>
                    <a:pt x="23891" y="19340"/>
                    <a:pt x="24212" y="19432"/>
                    <a:pt x="24497" y="19432"/>
                  </a:cubicBezTo>
                  <a:cubicBezTo>
                    <a:pt x="25192" y="19432"/>
                    <a:pt x="25670" y="18886"/>
                    <a:pt x="25670" y="17932"/>
                  </a:cubicBezTo>
                  <a:lnTo>
                    <a:pt x="25670" y="16336"/>
                  </a:lnTo>
                  <a:cubicBezTo>
                    <a:pt x="25682" y="14979"/>
                    <a:pt x="24730" y="13336"/>
                    <a:pt x="23575" y="12669"/>
                  </a:cubicBezTo>
                  <a:lnTo>
                    <a:pt x="2120" y="287"/>
                  </a:lnTo>
                  <a:cubicBezTo>
                    <a:pt x="1783" y="92"/>
                    <a:pt x="1464" y="0"/>
                    <a:pt x="1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925;p34"/>
            <p:cNvSpPr/>
            <p:nvPr/>
          </p:nvSpPr>
          <p:spPr>
            <a:xfrm>
              <a:off x="4252900" y="2754325"/>
              <a:ext cx="642075" cy="504850"/>
            </a:xfrm>
            <a:custGeom>
              <a:avLst/>
              <a:gdLst/>
              <a:ahLst/>
              <a:cxnLst/>
              <a:rect l="l" t="t" r="r" b="b"/>
              <a:pathLst>
                <a:path w="25683" h="20194" fill="none" extrusionOk="0">
                  <a:moveTo>
                    <a:pt x="23575" y="13050"/>
                  </a:moveTo>
                  <a:lnTo>
                    <a:pt x="2120" y="668"/>
                  </a:lnTo>
                  <a:cubicBezTo>
                    <a:pt x="965" y="1"/>
                    <a:pt x="12" y="537"/>
                    <a:pt x="1" y="1870"/>
                  </a:cubicBezTo>
                  <a:lnTo>
                    <a:pt x="1" y="3490"/>
                  </a:lnTo>
                  <a:cubicBezTo>
                    <a:pt x="1" y="4835"/>
                    <a:pt x="929" y="6466"/>
                    <a:pt x="2108" y="7145"/>
                  </a:cubicBezTo>
                  <a:lnTo>
                    <a:pt x="23551" y="19527"/>
                  </a:lnTo>
                  <a:cubicBezTo>
                    <a:pt x="24718" y="20194"/>
                    <a:pt x="25670" y="19658"/>
                    <a:pt x="25670" y="18313"/>
                  </a:cubicBezTo>
                  <a:lnTo>
                    <a:pt x="25670" y="16717"/>
                  </a:lnTo>
                  <a:cubicBezTo>
                    <a:pt x="25682" y="15360"/>
                    <a:pt x="24730" y="13717"/>
                    <a:pt x="23575" y="13050"/>
                  </a:cubicBezTo>
                  <a:close/>
                  <a:moveTo>
                    <a:pt x="25075" y="16360"/>
                  </a:moveTo>
                  <a:lnTo>
                    <a:pt x="25075" y="17979"/>
                  </a:lnTo>
                  <a:cubicBezTo>
                    <a:pt x="25075" y="18932"/>
                    <a:pt x="24385" y="19313"/>
                    <a:pt x="23551" y="18837"/>
                  </a:cubicBezTo>
                  <a:lnTo>
                    <a:pt x="2108" y="6442"/>
                  </a:lnTo>
                  <a:cubicBezTo>
                    <a:pt x="2084" y="6430"/>
                    <a:pt x="2060" y="6407"/>
                    <a:pt x="2036" y="6395"/>
                  </a:cubicBezTo>
                  <a:cubicBezTo>
                    <a:pt x="2001" y="6383"/>
                    <a:pt x="1989" y="6371"/>
                    <a:pt x="1965" y="6359"/>
                  </a:cubicBezTo>
                  <a:cubicBezTo>
                    <a:pt x="1917" y="6323"/>
                    <a:pt x="1858" y="6276"/>
                    <a:pt x="1810" y="6240"/>
                  </a:cubicBezTo>
                  <a:lnTo>
                    <a:pt x="1810" y="6240"/>
                  </a:lnTo>
                  <a:cubicBezTo>
                    <a:pt x="1786" y="6216"/>
                    <a:pt x="1763" y="6192"/>
                    <a:pt x="1751" y="6180"/>
                  </a:cubicBezTo>
                  <a:cubicBezTo>
                    <a:pt x="1691" y="6133"/>
                    <a:pt x="1632" y="6073"/>
                    <a:pt x="1572" y="6014"/>
                  </a:cubicBezTo>
                  <a:lnTo>
                    <a:pt x="1489" y="5918"/>
                  </a:lnTo>
                  <a:lnTo>
                    <a:pt x="1465" y="5906"/>
                  </a:lnTo>
                  <a:cubicBezTo>
                    <a:pt x="1441" y="5883"/>
                    <a:pt x="1405" y="5847"/>
                    <a:pt x="1382" y="5799"/>
                  </a:cubicBezTo>
                  <a:cubicBezTo>
                    <a:pt x="1251" y="5645"/>
                    <a:pt x="1132" y="5478"/>
                    <a:pt x="1024" y="5287"/>
                  </a:cubicBezTo>
                  <a:cubicBezTo>
                    <a:pt x="989" y="5240"/>
                    <a:pt x="977" y="5192"/>
                    <a:pt x="953" y="5144"/>
                  </a:cubicBezTo>
                  <a:cubicBezTo>
                    <a:pt x="929" y="5133"/>
                    <a:pt x="929" y="5121"/>
                    <a:pt x="929" y="5109"/>
                  </a:cubicBezTo>
                  <a:cubicBezTo>
                    <a:pt x="905" y="5061"/>
                    <a:pt x="893" y="5014"/>
                    <a:pt x="870" y="4966"/>
                  </a:cubicBezTo>
                  <a:cubicBezTo>
                    <a:pt x="858" y="4930"/>
                    <a:pt x="834" y="4883"/>
                    <a:pt x="810" y="4835"/>
                  </a:cubicBezTo>
                  <a:cubicBezTo>
                    <a:pt x="810" y="4823"/>
                    <a:pt x="798" y="4823"/>
                    <a:pt x="798" y="4811"/>
                  </a:cubicBezTo>
                  <a:cubicBezTo>
                    <a:pt x="786" y="4787"/>
                    <a:pt x="786" y="4763"/>
                    <a:pt x="774" y="4752"/>
                  </a:cubicBezTo>
                  <a:cubicBezTo>
                    <a:pt x="739" y="4692"/>
                    <a:pt x="727" y="4633"/>
                    <a:pt x="715" y="4549"/>
                  </a:cubicBezTo>
                  <a:cubicBezTo>
                    <a:pt x="632" y="4299"/>
                    <a:pt x="596" y="4049"/>
                    <a:pt x="596" y="3811"/>
                  </a:cubicBezTo>
                  <a:lnTo>
                    <a:pt x="596" y="2192"/>
                  </a:lnTo>
                  <a:lnTo>
                    <a:pt x="596" y="2085"/>
                  </a:lnTo>
                  <a:lnTo>
                    <a:pt x="596" y="2025"/>
                  </a:lnTo>
                  <a:cubicBezTo>
                    <a:pt x="596" y="1989"/>
                    <a:pt x="596" y="1977"/>
                    <a:pt x="608" y="1954"/>
                  </a:cubicBezTo>
                  <a:cubicBezTo>
                    <a:pt x="608" y="1918"/>
                    <a:pt x="620" y="1870"/>
                    <a:pt x="620" y="1846"/>
                  </a:cubicBezTo>
                  <a:cubicBezTo>
                    <a:pt x="620" y="1811"/>
                    <a:pt x="632" y="1799"/>
                    <a:pt x="632" y="1775"/>
                  </a:cubicBezTo>
                  <a:cubicBezTo>
                    <a:pt x="632" y="1739"/>
                    <a:pt x="643" y="1715"/>
                    <a:pt x="667" y="1692"/>
                  </a:cubicBezTo>
                  <a:cubicBezTo>
                    <a:pt x="679" y="1668"/>
                    <a:pt x="691" y="1620"/>
                    <a:pt x="703" y="1596"/>
                  </a:cubicBezTo>
                  <a:cubicBezTo>
                    <a:pt x="703" y="1573"/>
                    <a:pt x="727" y="1549"/>
                    <a:pt x="739" y="1537"/>
                  </a:cubicBezTo>
                  <a:cubicBezTo>
                    <a:pt x="751" y="1501"/>
                    <a:pt x="763" y="1489"/>
                    <a:pt x="786" y="1454"/>
                  </a:cubicBezTo>
                  <a:cubicBezTo>
                    <a:pt x="798" y="1442"/>
                    <a:pt x="810" y="1418"/>
                    <a:pt x="822" y="1394"/>
                  </a:cubicBezTo>
                  <a:lnTo>
                    <a:pt x="870" y="1358"/>
                  </a:lnTo>
                  <a:lnTo>
                    <a:pt x="870" y="1358"/>
                  </a:lnTo>
                  <a:lnTo>
                    <a:pt x="905" y="1323"/>
                  </a:lnTo>
                  <a:lnTo>
                    <a:pt x="941" y="1275"/>
                  </a:lnTo>
                  <a:cubicBezTo>
                    <a:pt x="965" y="1263"/>
                    <a:pt x="977" y="1251"/>
                    <a:pt x="989" y="1251"/>
                  </a:cubicBezTo>
                  <a:cubicBezTo>
                    <a:pt x="1001" y="1239"/>
                    <a:pt x="1024" y="1239"/>
                    <a:pt x="1036" y="1215"/>
                  </a:cubicBezTo>
                  <a:cubicBezTo>
                    <a:pt x="1084" y="1192"/>
                    <a:pt x="1120" y="1180"/>
                    <a:pt x="1167" y="1156"/>
                  </a:cubicBezTo>
                  <a:cubicBezTo>
                    <a:pt x="1215" y="1144"/>
                    <a:pt x="1274" y="1132"/>
                    <a:pt x="1322" y="1132"/>
                  </a:cubicBezTo>
                  <a:lnTo>
                    <a:pt x="1346" y="1132"/>
                  </a:lnTo>
                  <a:lnTo>
                    <a:pt x="1417" y="1132"/>
                  </a:lnTo>
                  <a:cubicBezTo>
                    <a:pt x="1501" y="1132"/>
                    <a:pt x="1584" y="1144"/>
                    <a:pt x="1679" y="1156"/>
                  </a:cubicBezTo>
                  <a:cubicBezTo>
                    <a:pt x="1703" y="1156"/>
                    <a:pt x="1715" y="1180"/>
                    <a:pt x="1751" y="1180"/>
                  </a:cubicBezTo>
                  <a:cubicBezTo>
                    <a:pt x="1763" y="1180"/>
                    <a:pt x="1798" y="1192"/>
                    <a:pt x="1810" y="1192"/>
                  </a:cubicBezTo>
                  <a:cubicBezTo>
                    <a:pt x="1822" y="1192"/>
                    <a:pt x="1858" y="1204"/>
                    <a:pt x="1870" y="1215"/>
                  </a:cubicBezTo>
                  <a:lnTo>
                    <a:pt x="1870" y="1215"/>
                  </a:lnTo>
                  <a:lnTo>
                    <a:pt x="1870" y="1215"/>
                  </a:lnTo>
                  <a:cubicBezTo>
                    <a:pt x="1906" y="1239"/>
                    <a:pt x="1941" y="1251"/>
                    <a:pt x="1977" y="1263"/>
                  </a:cubicBezTo>
                  <a:cubicBezTo>
                    <a:pt x="2013" y="1275"/>
                    <a:pt x="2048" y="1311"/>
                    <a:pt x="2096" y="1323"/>
                  </a:cubicBezTo>
                  <a:lnTo>
                    <a:pt x="23539" y="13705"/>
                  </a:lnTo>
                  <a:cubicBezTo>
                    <a:pt x="23587" y="13741"/>
                    <a:pt x="23646" y="13765"/>
                    <a:pt x="23682" y="13800"/>
                  </a:cubicBezTo>
                  <a:lnTo>
                    <a:pt x="23706" y="13812"/>
                  </a:lnTo>
                  <a:cubicBezTo>
                    <a:pt x="23730" y="13824"/>
                    <a:pt x="23765" y="13860"/>
                    <a:pt x="23789" y="13884"/>
                  </a:cubicBezTo>
                  <a:cubicBezTo>
                    <a:pt x="23825" y="13896"/>
                    <a:pt x="23849" y="13931"/>
                    <a:pt x="23884" y="13955"/>
                  </a:cubicBezTo>
                  <a:lnTo>
                    <a:pt x="23968" y="14050"/>
                  </a:lnTo>
                  <a:lnTo>
                    <a:pt x="23980" y="14050"/>
                  </a:lnTo>
                  <a:lnTo>
                    <a:pt x="24123" y="14181"/>
                  </a:lnTo>
                  <a:lnTo>
                    <a:pt x="24134" y="14193"/>
                  </a:lnTo>
                  <a:cubicBezTo>
                    <a:pt x="24158" y="14229"/>
                    <a:pt x="24194" y="14277"/>
                    <a:pt x="24218" y="14300"/>
                  </a:cubicBezTo>
                  <a:cubicBezTo>
                    <a:pt x="24254" y="14336"/>
                    <a:pt x="24277" y="14372"/>
                    <a:pt x="24313" y="14419"/>
                  </a:cubicBezTo>
                  <a:lnTo>
                    <a:pt x="24325" y="14455"/>
                  </a:lnTo>
                  <a:cubicBezTo>
                    <a:pt x="24361" y="14491"/>
                    <a:pt x="24396" y="14538"/>
                    <a:pt x="24432" y="14586"/>
                  </a:cubicBezTo>
                  <a:cubicBezTo>
                    <a:pt x="24456" y="14610"/>
                    <a:pt x="24480" y="14658"/>
                    <a:pt x="24504" y="14693"/>
                  </a:cubicBezTo>
                  <a:cubicBezTo>
                    <a:pt x="24539" y="14729"/>
                    <a:pt x="24563" y="14789"/>
                    <a:pt x="24599" y="14836"/>
                  </a:cubicBezTo>
                  <a:cubicBezTo>
                    <a:pt x="24623" y="14896"/>
                    <a:pt x="24658" y="14955"/>
                    <a:pt x="24694" y="15015"/>
                  </a:cubicBezTo>
                  <a:lnTo>
                    <a:pt x="24789" y="15193"/>
                  </a:lnTo>
                  <a:cubicBezTo>
                    <a:pt x="24813" y="15253"/>
                    <a:pt x="24849" y="15312"/>
                    <a:pt x="24861" y="15384"/>
                  </a:cubicBezTo>
                  <a:lnTo>
                    <a:pt x="24861" y="15384"/>
                  </a:lnTo>
                  <a:lnTo>
                    <a:pt x="24908" y="15527"/>
                  </a:lnTo>
                  <a:cubicBezTo>
                    <a:pt x="24920" y="15551"/>
                    <a:pt x="24920" y="15586"/>
                    <a:pt x="24932" y="15610"/>
                  </a:cubicBezTo>
                  <a:cubicBezTo>
                    <a:pt x="24956" y="15658"/>
                    <a:pt x="24968" y="15705"/>
                    <a:pt x="24968" y="15741"/>
                  </a:cubicBezTo>
                  <a:cubicBezTo>
                    <a:pt x="24980" y="15789"/>
                    <a:pt x="24980" y="15848"/>
                    <a:pt x="24992" y="15896"/>
                  </a:cubicBezTo>
                  <a:cubicBezTo>
                    <a:pt x="24992" y="15908"/>
                    <a:pt x="25016" y="15943"/>
                    <a:pt x="25016" y="15955"/>
                  </a:cubicBezTo>
                  <a:lnTo>
                    <a:pt x="25016" y="15967"/>
                  </a:lnTo>
                  <a:cubicBezTo>
                    <a:pt x="25027" y="16015"/>
                    <a:pt x="25027" y="16062"/>
                    <a:pt x="25027" y="16122"/>
                  </a:cubicBezTo>
                  <a:cubicBezTo>
                    <a:pt x="25075" y="16217"/>
                    <a:pt x="25075" y="16277"/>
                    <a:pt x="25075" y="16360"/>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926;p34"/>
            <p:cNvSpPr/>
            <p:nvPr/>
          </p:nvSpPr>
          <p:spPr>
            <a:xfrm>
              <a:off x="4459175" y="2921625"/>
              <a:ext cx="57475" cy="73550"/>
            </a:xfrm>
            <a:custGeom>
              <a:avLst/>
              <a:gdLst/>
              <a:ahLst/>
              <a:cxnLst/>
              <a:rect l="l" t="t" r="r" b="b"/>
              <a:pathLst>
                <a:path w="2299" h="2942" extrusionOk="0">
                  <a:moveTo>
                    <a:pt x="882" y="0"/>
                  </a:moveTo>
                  <a:lnTo>
                    <a:pt x="953" y="1036"/>
                  </a:lnTo>
                  <a:lnTo>
                    <a:pt x="167" y="203"/>
                  </a:lnTo>
                  <a:lnTo>
                    <a:pt x="1" y="679"/>
                  </a:lnTo>
                  <a:lnTo>
                    <a:pt x="810" y="1393"/>
                  </a:lnTo>
                  <a:lnTo>
                    <a:pt x="274" y="1798"/>
                  </a:lnTo>
                  <a:lnTo>
                    <a:pt x="691" y="2417"/>
                  </a:lnTo>
                  <a:lnTo>
                    <a:pt x="1155" y="1846"/>
                  </a:lnTo>
                  <a:lnTo>
                    <a:pt x="1596" y="2941"/>
                  </a:lnTo>
                  <a:lnTo>
                    <a:pt x="2013" y="2822"/>
                  </a:lnTo>
                  <a:lnTo>
                    <a:pt x="1477" y="1774"/>
                  </a:lnTo>
                  <a:lnTo>
                    <a:pt x="2298" y="2001"/>
                  </a:lnTo>
                  <a:lnTo>
                    <a:pt x="2132" y="1334"/>
                  </a:lnTo>
                  <a:lnTo>
                    <a:pt x="1346" y="1250"/>
                  </a:lnTo>
                  <a:lnTo>
                    <a:pt x="1417" y="310"/>
                  </a:lnTo>
                  <a:lnTo>
                    <a:pt x="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927;p34"/>
            <p:cNvSpPr/>
            <p:nvPr/>
          </p:nvSpPr>
          <p:spPr>
            <a:xfrm>
              <a:off x="4541025" y="2968950"/>
              <a:ext cx="57475" cy="73250"/>
            </a:xfrm>
            <a:custGeom>
              <a:avLst/>
              <a:gdLst/>
              <a:ahLst/>
              <a:cxnLst/>
              <a:rect l="l" t="t" r="r" b="b"/>
              <a:pathLst>
                <a:path w="2299" h="2930" extrusionOk="0">
                  <a:moveTo>
                    <a:pt x="882" y="0"/>
                  </a:moveTo>
                  <a:lnTo>
                    <a:pt x="953" y="1024"/>
                  </a:lnTo>
                  <a:lnTo>
                    <a:pt x="167" y="191"/>
                  </a:lnTo>
                  <a:lnTo>
                    <a:pt x="1" y="667"/>
                  </a:lnTo>
                  <a:lnTo>
                    <a:pt x="810" y="1382"/>
                  </a:lnTo>
                  <a:lnTo>
                    <a:pt x="275" y="1798"/>
                  </a:lnTo>
                  <a:lnTo>
                    <a:pt x="691" y="2417"/>
                  </a:lnTo>
                  <a:lnTo>
                    <a:pt x="1156" y="1846"/>
                  </a:lnTo>
                  <a:lnTo>
                    <a:pt x="1596" y="2929"/>
                  </a:lnTo>
                  <a:lnTo>
                    <a:pt x="2013" y="2810"/>
                  </a:lnTo>
                  <a:lnTo>
                    <a:pt x="1477" y="1774"/>
                  </a:lnTo>
                  <a:lnTo>
                    <a:pt x="2299" y="1989"/>
                  </a:lnTo>
                  <a:lnTo>
                    <a:pt x="2299" y="1989"/>
                  </a:lnTo>
                  <a:lnTo>
                    <a:pt x="2132" y="1346"/>
                  </a:lnTo>
                  <a:lnTo>
                    <a:pt x="1346" y="1251"/>
                  </a:lnTo>
                  <a:lnTo>
                    <a:pt x="1418" y="310"/>
                  </a:lnTo>
                  <a:lnTo>
                    <a:pt x="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928;p34"/>
            <p:cNvSpPr/>
            <p:nvPr/>
          </p:nvSpPr>
          <p:spPr>
            <a:xfrm>
              <a:off x="4622875" y="3016275"/>
              <a:ext cx="57475" cy="73250"/>
            </a:xfrm>
            <a:custGeom>
              <a:avLst/>
              <a:gdLst/>
              <a:ahLst/>
              <a:cxnLst/>
              <a:rect l="l" t="t" r="r" b="b"/>
              <a:pathLst>
                <a:path w="2299" h="2930" extrusionOk="0">
                  <a:moveTo>
                    <a:pt x="882" y="0"/>
                  </a:moveTo>
                  <a:lnTo>
                    <a:pt x="953" y="1024"/>
                  </a:lnTo>
                  <a:lnTo>
                    <a:pt x="168" y="191"/>
                  </a:lnTo>
                  <a:lnTo>
                    <a:pt x="1" y="667"/>
                  </a:lnTo>
                  <a:lnTo>
                    <a:pt x="823" y="1382"/>
                  </a:lnTo>
                  <a:lnTo>
                    <a:pt x="275" y="1810"/>
                  </a:lnTo>
                  <a:lnTo>
                    <a:pt x="692" y="2406"/>
                  </a:lnTo>
                  <a:lnTo>
                    <a:pt x="1156" y="1846"/>
                  </a:lnTo>
                  <a:lnTo>
                    <a:pt x="1596" y="2929"/>
                  </a:lnTo>
                  <a:lnTo>
                    <a:pt x="2013" y="2810"/>
                  </a:lnTo>
                  <a:lnTo>
                    <a:pt x="1477" y="1775"/>
                  </a:lnTo>
                  <a:lnTo>
                    <a:pt x="2299" y="1989"/>
                  </a:lnTo>
                  <a:lnTo>
                    <a:pt x="2132" y="1334"/>
                  </a:lnTo>
                  <a:lnTo>
                    <a:pt x="1346" y="1251"/>
                  </a:lnTo>
                  <a:lnTo>
                    <a:pt x="1418" y="310"/>
                  </a:lnTo>
                  <a:lnTo>
                    <a:pt x="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929;p34"/>
            <p:cNvSpPr/>
            <p:nvPr/>
          </p:nvSpPr>
          <p:spPr>
            <a:xfrm>
              <a:off x="4783025" y="3108850"/>
              <a:ext cx="57175" cy="72950"/>
            </a:xfrm>
            <a:custGeom>
              <a:avLst/>
              <a:gdLst/>
              <a:ahLst/>
              <a:cxnLst/>
              <a:rect l="l" t="t" r="r" b="b"/>
              <a:pathLst>
                <a:path w="2287" h="2918" extrusionOk="0">
                  <a:moveTo>
                    <a:pt x="894" y="0"/>
                  </a:moveTo>
                  <a:lnTo>
                    <a:pt x="953" y="1012"/>
                  </a:lnTo>
                  <a:lnTo>
                    <a:pt x="155" y="191"/>
                  </a:lnTo>
                  <a:lnTo>
                    <a:pt x="1" y="667"/>
                  </a:lnTo>
                  <a:lnTo>
                    <a:pt x="822" y="1381"/>
                  </a:lnTo>
                  <a:lnTo>
                    <a:pt x="262" y="1798"/>
                  </a:lnTo>
                  <a:lnTo>
                    <a:pt x="703" y="2393"/>
                  </a:lnTo>
                  <a:lnTo>
                    <a:pt x="1144" y="1846"/>
                  </a:lnTo>
                  <a:lnTo>
                    <a:pt x="1596" y="2917"/>
                  </a:lnTo>
                  <a:lnTo>
                    <a:pt x="2013" y="2810"/>
                  </a:lnTo>
                  <a:lnTo>
                    <a:pt x="1477" y="1751"/>
                  </a:lnTo>
                  <a:lnTo>
                    <a:pt x="2287" y="2001"/>
                  </a:lnTo>
                  <a:lnTo>
                    <a:pt x="2287" y="2001"/>
                  </a:lnTo>
                  <a:lnTo>
                    <a:pt x="2132" y="1322"/>
                  </a:lnTo>
                  <a:lnTo>
                    <a:pt x="1334" y="1239"/>
                  </a:lnTo>
                  <a:lnTo>
                    <a:pt x="1417" y="298"/>
                  </a:lnTo>
                  <a:lnTo>
                    <a:pt x="8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930;p34"/>
            <p:cNvSpPr/>
            <p:nvPr/>
          </p:nvSpPr>
          <p:spPr>
            <a:xfrm>
              <a:off x="4276725" y="2783800"/>
              <a:ext cx="582525" cy="328950"/>
            </a:xfrm>
            <a:custGeom>
              <a:avLst/>
              <a:gdLst/>
              <a:ahLst/>
              <a:cxnLst/>
              <a:rect l="l" t="t" r="r" b="b"/>
              <a:pathLst>
                <a:path w="23301" h="13158" extrusionOk="0">
                  <a:moveTo>
                    <a:pt x="381" y="1"/>
                  </a:moveTo>
                  <a:cubicBezTo>
                    <a:pt x="376" y="1"/>
                    <a:pt x="366" y="1"/>
                    <a:pt x="356" y="2"/>
                  </a:cubicBezTo>
                  <a:lnTo>
                    <a:pt x="356" y="2"/>
                  </a:lnTo>
                  <a:cubicBezTo>
                    <a:pt x="365" y="1"/>
                    <a:pt x="373" y="1"/>
                    <a:pt x="381" y="1"/>
                  </a:cubicBezTo>
                  <a:close/>
                  <a:moveTo>
                    <a:pt x="738" y="13"/>
                  </a:moveTo>
                  <a:cubicBezTo>
                    <a:pt x="769" y="13"/>
                    <a:pt x="782" y="21"/>
                    <a:pt x="800" y="24"/>
                  </a:cubicBezTo>
                  <a:lnTo>
                    <a:pt x="800" y="24"/>
                  </a:lnTo>
                  <a:cubicBezTo>
                    <a:pt x="796" y="23"/>
                    <a:pt x="793" y="20"/>
                    <a:pt x="786" y="13"/>
                  </a:cubicBezTo>
                  <a:close/>
                  <a:moveTo>
                    <a:pt x="356" y="2"/>
                  </a:moveTo>
                  <a:cubicBezTo>
                    <a:pt x="342" y="3"/>
                    <a:pt x="327" y="5"/>
                    <a:pt x="312" y="7"/>
                  </a:cubicBezTo>
                  <a:lnTo>
                    <a:pt x="312" y="7"/>
                  </a:lnTo>
                  <a:cubicBezTo>
                    <a:pt x="306" y="5"/>
                    <a:pt x="299" y="4"/>
                    <a:pt x="292" y="4"/>
                  </a:cubicBezTo>
                  <a:cubicBezTo>
                    <a:pt x="280" y="4"/>
                    <a:pt x="268" y="7"/>
                    <a:pt x="262" y="13"/>
                  </a:cubicBezTo>
                  <a:cubicBezTo>
                    <a:pt x="250" y="13"/>
                    <a:pt x="250" y="13"/>
                    <a:pt x="238" y="25"/>
                  </a:cubicBezTo>
                  <a:cubicBezTo>
                    <a:pt x="258" y="18"/>
                    <a:pt x="284" y="12"/>
                    <a:pt x="312" y="7"/>
                  </a:cubicBezTo>
                  <a:lnTo>
                    <a:pt x="312" y="7"/>
                  </a:lnTo>
                  <a:cubicBezTo>
                    <a:pt x="316" y="8"/>
                    <a:pt x="319" y="10"/>
                    <a:pt x="321" y="13"/>
                  </a:cubicBezTo>
                  <a:cubicBezTo>
                    <a:pt x="328" y="6"/>
                    <a:pt x="343" y="3"/>
                    <a:pt x="356" y="2"/>
                  </a:cubicBezTo>
                  <a:close/>
                  <a:moveTo>
                    <a:pt x="800" y="24"/>
                  </a:moveTo>
                  <a:cubicBezTo>
                    <a:pt x="802" y="25"/>
                    <a:pt x="805" y="25"/>
                    <a:pt x="810" y="25"/>
                  </a:cubicBezTo>
                  <a:cubicBezTo>
                    <a:pt x="806" y="25"/>
                    <a:pt x="803" y="24"/>
                    <a:pt x="800" y="24"/>
                  </a:cubicBezTo>
                  <a:close/>
                  <a:moveTo>
                    <a:pt x="0" y="3989"/>
                  </a:moveTo>
                  <a:lnTo>
                    <a:pt x="0" y="3989"/>
                  </a:lnTo>
                  <a:cubicBezTo>
                    <a:pt x="5" y="3999"/>
                    <a:pt x="10" y="4007"/>
                    <a:pt x="15" y="4015"/>
                  </a:cubicBezTo>
                  <a:lnTo>
                    <a:pt x="15" y="4015"/>
                  </a:lnTo>
                  <a:cubicBezTo>
                    <a:pt x="10" y="4006"/>
                    <a:pt x="5" y="3997"/>
                    <a:pt x="0" y="3989"/>
                  </a:cubicBezTo>
                  <a:close/>
                  <a:moveTo>
                    <a:pt x="15" y="4015"/>
                  </a:moveTo>
                  <a:cubicBezTo>
                    <a:pt x="21" y="4028"/>
                    <a:pt x="28" y="4043"/>
                    <a:pt x="35" y="4057"/>
                  </a:cubicBezTo>
                  <a:lnTo>
                    <a:pt x="35" y="4057"/>
                  </a:lnTo>
                  <a:cubicBezTo>
                    <a:pt x="28" y="4038"/>
                    <a:pt x="21" y="4026"/>
                    <a:pt x="15" y="4015"/>
                  </a:cubicBezTo>
                  <a:close/>
                  <a:moveTo>
                    <a:pt x="35" y="4057"/>
                  </a:moveTo>
                  <a:lnTo>
                    <a:pt x="35" y="4057"/>
                  </a:lnTo>
                  <a:cubicBezTo>
                    <a:pt x="35" y="4058"/>
                    <a:pt x="35" y="4060"/>
                    <a:pt x="36" y="4061"/>
                  </a:cubicBezTo>
                  <a:cubicBezTo>
                    <a:pt x="36" y="4061"/>
                    <a:pt x="36" y="4061"/>
                    <a:pt x="36" y="4061"/>
                  </a:cubicBezTo>
                  <a:lnTo>
                    <a:pt x="36" y="4061"/>
                  </a:lnTo>
                  <a:cubicBezTo>
                    <a:pt x="36" y="4060"/>
                    <a:pt x="35" y="4059"/>
                    <a:pt x="35" y="4057"/>
                  </a:cubicBezTo>
                  <a:close/>
                  <a:moveTo>
                    <a:pt x="36" y="4061"/>
                  </a:moveTo>
                  <a:cubicBezTo>
                    <a:pt x="46" y="4080"/>
                    <a:pt x="56" y="4100"/>
                    <a:pt x="71" y="4120"/>
                  </a:cubicBezTo>
                  <a:cubicBezTo>
                    <a:pt x="71" y="4097"/>
                    <a:pt x="60" y="4073"/>
                    <a:pt x="36" y="4061"/>
                  </a:cubicBezTo>
                  <a:close/>
                  <a:moveTo>
                    <a:pt x="845" y="5061"/>
                  </a:moveTo>
                  <a:cubicBezTo>
                    <a:pt x="863" y="5079"/>
                    <a:pt x="890" y="5100"/>
                    <a:pt x="917" y="5120"/>
                  </a:cubicBezTo>
                  <a:cubicBezTo>
                    <a:pt x="905" y="5097"/>
                    <a:pt x="869" y="5073"/>
                    <a:pt x="845" y="5061"/>
                  </a:cubicBezTo>
                  <a:close/>
                  <a:moveTo>
                    <a:pt x="917" y="5120"/>
                  </a:moveTo>
                  <a:lnTo>
                    <a:pt x="917" y="5120"/>
                  </a:lnTo>
                  <a:cubicBezTo>
                    <a:pt x="944" y="5141"/>
                    <a:pt x="970" y="5162"/>
                    <a:pt x="988" y="5180"/>
                  </a:cubicBezTo>
                  <a:cubicBezTo>
                    <a:pt x="964" y="5156"/>
                    <a:pt x="953" y="5132"/>
                    <a:pt x="917" y="5120"/>
                  </a:cubicBezTo>
                  <a:close/>
                  <a:moveTo>
                    <a:pt x="22777" y="12669"/>
                  </a:moveTo>
                  <a:cubicBezTo>
                    <a:pt x="22787" y="12690"/>
                    <a:pt x="22816" y="12702"/>
                    <a:pt x="22831" y="12712"/>
                  </a:cubicBezTo>
                  <a:lnTo>
                    <a:pt x="22831" y="12712"/>
                  </a:lnTo>
                  <a:cubicBezTo>
                    <a:pt x="22814" y="12696"/>
                    <a:pt x="22797" y="12683"/>
                    <a:pt x="22777" y="12669"/>
                  </a:cubicBezTo>
                  <a:close/>
                  <a:moveTo>
                    <a:pt x="22831" y="12712"/>
                  </a:moveTo>
                  <a:cubicBezTo>
                    <a:pt x="22844" y="12724"/>
                    <a:pt x="22857" y="12737"/>
                    <a:pt x="22872" y="12752"/>
                  </a:cubicBezTo>
                  <a:lnTo>
                    <a:pt x="22836" y="12717"/>
                  </a:lnTo>
                  <a:cubicBezTo>
                    <a:pt x="22835" y="12715"/>
                    <a:pt x="22833" y="12714"/>
                    <a:pt x="22831" y="12712"/>
                  </a:cubicBezTo>
                  <a:close/>
                  <a:moveTo>
                    <a:pt x="22955" y="12812"/>
                  </a:moveTo>
                  <a:lnTo>
                    <a:pt x="23051" y="12895"/>
                  </a:lnTo>
                  <a:lnTo>
                    <a:pt x="23051" y="12895"/>
                  </a:lnTo>
                  <a:lnTo>
                    <a:pt x="22991" y="12836"/>
                  </a:lnTo>
                  <a:cubicBezTo>
                    <a:pt x="22991" y="12824"/>
                    <a:pt x="22979" y="12824"/>
                    <a:pt x="22955" y="12812"/>
                  </a:cubicBezTo>
                  <a:close/>
                  <a:moveTo>
                    <a:pt x="23217" y="13050"/>
                  </a:moveTo>
                  <a:cubicBezTo>
                    <a:pt x="23227" y="13070"/>
                    <a:pt x="23237" y="13090"/>
                    <a:pt x="23262" y="13103"/>
                  </a:cubicBezTo>
                  <a:lnTo>
                    <a:pt x="23262" y="13103"/>
                  </a:lnTo>
                  <a:cubicBezTo>
                    <a:pt x="23246" y="13082"/>
                    <a:pt x="23230" y="13063"/>
                    <a:pt x="23217" y="13050"/>
                  </a:cubicBezTo>
                  <a:close/>
                  <a:moveTo>
                    <a:pt x="23262" y="13103"/>
                  </a:moveTo>
                  <a:cubicBezTo>
                    <a:pt x="23276" y="13121"/>
                    <a:pt x="23290" y="13141"/>
                    <a:pt x="23301" y="13157"/>
                  </a:cubicBezTo>
                  <a:cubicBezTo>
                    <a:pt x="23289" y="13133"/>
                    <a:pt x="23277" y="13121"/>
                    <a:pt x="23277" y="13109"/>
                  </a:cubicBezTo>
                  <a:cubicBezTo>
                    <a:pt x="23271" y="13108"/>
                    <a:pt x="23267" y="13106"/>
                    <a:pt x="23262" y="131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931;p34"/>
            <p:cNvSpPr/>
            <p:nvPr/>
          </p:nvSpPr>
          <p:spPr>
            <a:xfrm>
              <a:off x="4302900" y="2831725"/>
              <a:ext cx="57475" cy="72950"/>
            </a:xfrm>
            <a:custGeom>
              <a:avLst/>
              <a:gdLst/>
              <a:ahLst/>
              <a:cxnLst/>
              <a:rect l="l" t="t" r="r" b="b"/>
              <a:pathLst>
                <a:path w="2299" h="2918" extrusionOk="0">
                  <a:moveTo>
                    <a:pt x="882" y="1"/>
                  </a:moveTo>
                  <a:lnTo>
                    <a:pt x="953" y="1013"/>
                  </a:lnTo>
                  <a:lnTo>
                    <a:pt x="167" y="191"/>
                  </a:lnTo>
                  <a:lnTo>
                    <a:pt x="1" y="667"/>
                  </a:lnTo>
                  <a:lnTo>
                    <a:pt x="810" y="1382"/>
                  </a:lnTo>
                  <a:lnTo>
                    <a:pt x="275" y="1798"/>
                  </a:lnTo>
                  <a:lnTo>
                    <a:pt x="691" y="2394"/>
                  </a:lnTo>
                  <a:lnTo>
                    <a:pt x="1156" y="1846"/>
                  </a:lnTo>
                  <a:lnTo>
                    <a:pt x="1596" y="2918"/>
                  </a:lnTo>
                  <a:lnTo>
                    <a:pt x="2013" y="2810"/>
                  </a:lnTo>
                  <a:lnTo>
                    <a:pt x="1477" y="1775"/>
                  </a:lnTo>
                  <a:lnTo>
                    <a:pt x="2299" y="1989"/>
                  </a:lnTo>
                  <a:lnTo>
                    <a:pt x="2132" y="1322"/>
                  </a:lnTo>
                  <a:lnTo>
                    <a:pt x="1346" y="1227"/>
                  </a:lnTo>
                  <a:lnTo>
                    <a:pt x="1418" y="298"/>
                  </a:lnTo>
                  <a:lnTo>
                    <a:pt x="8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932;p34"/>
            <p:cNvSpPr/>
            <p:nvPr/>
          </p:nvSpPr>
          <p:spPr>
            <a:xfrm>
              <a:off x="4381200" y="2876675"/>
              <a:ext cx="57175" cy="72950"/>
            </a:xfrm>
            <a:custGeom>
              <a:avLst/>
              <a:gdLst/>
              <a:ahLst/>
              <a:cxnLst/>
              <a:rect l="l" t="t" r="r" b="b"/>
              <a:pathLst>
                <a:path w="2287" h="2918" extrusionOk="0">
                  <a:moveTo>
                    <a:pt x="881" y="0"/>
                  </a:moveTo>
                  <a:lnTo>
                    <a:pt x="953" y="1012"/>
                  </a:lnTo>
                  <a:lnTo>
                    <a:pt x="155" y="191"/>
                  </a:lnTo>
                  <a:lnTo>
                    <a:pt x="0" y="667"/>
                  </a:lnTo>
                  <a:lnTo>
                    <a:pt x="798" y="1382"/>
                  </a:lnTo>
                  <a:lnTo>
                    <a:pt x="262" y="1798"/>
                  </a:lnTo>
                  <a:lnTo>
                    <a:pt x="679" y="2406"/>
                  </a:lnTo>
                  <a:lnTo>
                    <a:pt x="1143" y="1846"/>
                  </a:lnTo>
                  <a:lnTo>
                    <a:pt x="1596" y="2917"/>
                  </a:lnTo>
                  <a:lnTo>
                    <a:pt x="2012" y="2810"/>
                  </a:lnTo>
                  <a:lnTo>
                    <a:pt x="1476" y="1774"/>
                  </a:lnTo>
                  <a:lnTo>
                    <a:pt x="2286" y="2001"/>
                  </a:lnTo>
                  <a:lnTo>
                    <a:pt x="2286" y="2001"/>
                  </a:lnTo>
                  <a:lnTo>
                    <a:pt x="2131" y="1322"/>
                  </a:lnTo>
                  <a:lnTo>
                    <a:pt x="1334" y="1239"/>
                  </a:lnTo>
                  <a:lnTo>
                    <a:pt x="1417" y="310"/>
                  </a:lnTo>
                  <a:lnTo>
                    <a:pt x="8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933;p34"/>
            <p:cNvSpPr/>
            <p:nvPr/>
          </p:nvSpPr>
          <p:spPr>
            <a:xfrm>
              <a:off x="4704750" y="3063900"/>
              <a:ext cx="57475" cy="72950"/>
            </a:xfrm>
            <a:custGeom>
              <a:avLst/>
              <a:gdLst/>
              <a:ahLst/>
              <a:cxnLst/>
              <a:rect l="l" t="t" r="r" b="b"/>
              <a:pathLst>
                <a:path w="2299" h="2918" extrusionOk="0">
                  <a:moveTo>
                    <a:pt x="893" y="0"/>
                  </a:moveTo>
                  <a:lnTo>
                    <a:pt x="953" y="1012"/>
                  </a:lnTo>
                  <a:lnTo>
                    <a:pt x="167" y="179"/>
                  </a:lnTo>
                  <a:lnTo>
                    <a:pt x="0" y="655"/>
                  </a:lnTo>
                  <a:lnTo>
                    <a:pt x="822" y="1370"/>
                  </a:lnTo>
                  <a:lnTo>
                    <a:pt x="274" y="1798"/>
                  </a:lnTo>
                  <a:lnTo>
                    <a:pt x="703" y="2394"/>
                  </a:lnTo>
                  <a:lnTo>
                    <a:pt x="1155" y="1834"/>
                  </a:lnTo>
                  <a:lnTo>
                    <a:pt x="1596" y="2917"/>
                  </a:lnTo>
                  <a:lnTo>
                    <a:pt x="2024" y="2798"/>
                  </a:lnTo>
                  <a:lnTo>
                    <a:pt x="1477" y="1751"/>
                  </a:lnTo>
                  <a:lnTo>
                    <a:pt x="2298" y="1989"/>
                  </a:lnTo>
                  <a:lnTo>
                    <a:pt x="2131" y="1322"/>
                  </a:lnTo>
                  <a:lnTo>
                    <a:pt x="1346" y="1239"/>
                  </a:lnTo>
                  <a:lnTo>
                    <a:pt x="1417" y="298"/>
                  </a:lnTo>
                  <a:lnTo>
                    <a:pt x="8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934;p34"/>
            <p:cNvSpPr/>
            <p:nvPr/>
          </p:nvSpPr>
          <p:spPr>
            <a:xfrm>
              <a:off x="3514125" y="2373925"/>
              <a:ext cx="197950" cy="122675"/>
            </a:xfrm>
            <a:custGeom>
              <a:avLst/>
              <a:gdLst/>
              <a:ahLst/>
              <a:cxnLst/>
              <a:rect l="l" t="t" r="r" b="b"/>
              <a:pathLst>
                <a:path w="7918" h="4907" extrusionOk="0">
                  <a:moveTo>
                    <a:pt x="1786" y="1"/>
                  </a:moveTo>
                  <a:lnTo>
                    <a:pt x="572" y="715"/>
                  </a:lnTo>
                  <a:lnTo>
                    <a:pt x="357" y="382"/>
                  </a:lnTo>
                  <a:lnTo>
                    <a:pt x="0" y="584"/>
                  </a:lnTo>
                  <a:cubicBezTo>
                    <a:pt x="572" y="1787"/>
                    <a:pt x="1465" y="2835"/>
                    <a:pt x="2429" y="3394"/>
                  </a:cubicBezTo>
                  <a:cubicBezTo>
                    <a:pt x="2911" y="3673"/>
                    <a:pt x="3376" y="3809"/>
                    <a:pt x="3789" y="3809"/>
                  </a:cubicBezTo>
                  <a:cubicBezTo>
                    <a:pt x="4080" y="3809"/>
                    <a:pt x="4346" y="3741"/>
                    <a:pt x="4572" y="3608"/>
                  </a:cubicBezTo>
                  <a:lnTo>
                    <a:pt x="5834" y="2858"/>
                  </a:lnTo>
                  <a:lnTo>
                    <a:pt x="5858" y="2846"/>
                  </a:lnTo>
                  <a:lnTo>
                    <a:pt x="5918" y="2906"/>
                  </a:lnTo>
                  <a:cubicBezTo>
                    <a:pt x="6180" y="3192"/>
                    <a:pt x="6311" y="3620"/>
                    <a:pt x="6191" y="3870"/>
                  </a:cubicBezTo>
                  <a:cubicBezTo>
                    <a:pt x="5989" y="4347"/>
                    <a:pt x="5691" y="4692"/>
                    <a:pt x="5322" y="4906"/>
                  </a:cubicBezTo>
                  <a:lnTo>
                    <a:pt x="6930" y="3978"/>
                  </a:lnTo>
                  <a:cubicBezTo>
                    <a:pt x="7299" y="3751"/>
                    <a:pt x="7596" y="3418"/>
                    <a:pt x="7799" y="2954"/>
                  </a:cubicBezTo>
                  <a:cubicBezTo>
                    <a:pt x="7918" y="2715"/>
                    <a:pt x="7787" y="2287"/>
                    <a:pt x="7525" y="1989"/>
                  </a:cubicBezTo>
                  <a:cubicBezTo>
                    <a:pt x="7465" y="1906"/>
                    <a:pt x="7382" y="1870"/>
                    <a:pt x="7323" y="1822"/>
                  </a:cubicBezTo>
                  <a:cubicBezTo>
                    <a:pt x="7235" y="1779"/>
                    <a:pt x="7153" y="1753"/>
                    <a:pt x="7077" y="1753"/>
                  </a:cubicBezTo>
                  <a:cubicBezTo>
                    <a:pt x="7029" y="1753"/>
                    <a:pt x="6983" y="1764"/>
                    <a:pt x="6942" y="1787"/>
                  </a:cubicBezTo>
                  <a:lnTo>
                    <a:pt x="5334" y="2715"/>
                  </a:lnTo>
                  <a:cubicBezTo>
                    <a:pt x="5379" y="2696"/>
                    <a:pt x="5427" y="2684"/>
                    <a:pt x="5479" y="2684"/>
                  </a:cubicBezTo>
                  <a:cubicBezTo>
                    <a:pt x="5552" y="2684"/>
                    <a:pt x="5632" y="2707"/>
                    <a:pt x="5715" y="2763"/>
                  </a:cubicBezTo>
                  <a:cubicBezTo>
                    <a:pt x="5763" y="2775"/>
                    <a:pt x="5799" y="2787"/>
                    <a:pt x="5822" y="2823"/>
                  </a:cubicBezTo>
                  <a:cubicBezTo>
                    <a:pt x="5688" y="2858"/>
                    <a:pt x="5543" y="2876"/>
                    <a:pt x="5392" y="2876"/>
                  </a:cubicBezTo>
                  <a:cubicBezTo>
                    <a:pt x="4980" y="2876"/>
                    <a:pt x="4515" y="2744"/>
                    <a:pt x="4036" y="2465"/>
                  </a:cubicBezTo>
                  <a:cubicBezTo>
                    <a:pt x="3155" y="1953"/>
                    <a:pt x="2358" y="1060"/>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935;p34"/>
            <p:cNvSpPr/>
            <p:nvPr/>
          </p:nvSpPr>
          <p:spPr>
            <a:xfrm>
              <a:off x="3514125" y="2373925"/>
              <a:ext cx="197950" cy="122675"/>
            </a:xfrm>
            <a:custGeom>
              <a:avLst/>
              <a:gdLst/>
              <a:ahLst/>
              <a:cxnLst/>
              <a:rect l="l" t="t" r="r" b="b"/>
              <a:pathLst>
                <a:path w="7918" h="4907" fill="none" extrusionOk="0">
                  <a:moveTo>
                    <a:pt x="7799" y="2954"/>
                  </a:moveTo>
                  <a:cubicBezTo>
                    <a:pt x="7596" y="3418"/>
                    <a:pt x="7299" y="3751"/>
                    <a:pt x="6930" y="3978"/>
                  </a:cubicBezTo>
                  <a:lnTo>
                    <a:pt x="5322" y="4906"/>
                  </a:lnTo>
                  <a:cubicBezTo>
                    <a:pt x="5691" y="4692"/>
                    <a:pt x="5989" y="4347"/>
                    <a:pt x="6191" y="3870"/>
                  </a:cubicBezTo>
                  <a:cubicBezTo>
                    <a:pt x="6311" y="3620"/>
                    <a:pt x="6180" y="3192"/>
                    <a:pt x="5918" y="2906"/>
                  </a:cubicBezTo>
                  <a:lnTo>
                    <a:pt x="5858" y="2846"/>
                  </a:lnTo>
                  <a:lnTo>
                    <a:pt x="5834" y="2858"/>
                  </a:lnTo>
                  <a:lnTo>
                    <a:pt x="4572" y="3608"/>
                  </a:lnTo>
                  <a:cubicBezTo>
                    <a:pt x="4025" y="3930"/>
                    <a:pt x="3251" y="3870"/>
                    <a:pt x="2429" y="3394"/>
                  </a:cubicBezTo>
                  <a:cubicBezTo>
                    <a:pt x="1465" y="2835"/>
                    <a:pt x="572" y="1787"/>
                    <a:pt x="0" y="584"/>
                  </a:cubicBezTo>
                  <a:lnTo>
                    <a:pt x="357" y="382"/>
                  </a:lnTo>
                  <a:lnTo>
                    <a:pt x="572" y="715"/>
                  </a:lnTo>
                  <a:lnTo>
                    <a:pt x="1786" y="1"/>
                  </a:lnTo>
                  <a:cubicBezTo>
                    <a:pt x="2358" y="1060"/>
                    <a:pt x="3155" y="1953"/>
                    <a:pt x="4036" y="2465"/>
                  </a:cubicBezTo>
                  <a:cubicBezTo>
                    <a:pt x="4691" y="2846"/>
                    <a:pt x="5322" y="2954"/>
                    <a:pt x="5822" y="2823"/>
                  </a:cubicBezTo>
                  <a:cubicBezTo>
                    <a:pt x="5799" y="2787"/>
                    <a:pt x="5763" y="2775"/>
                    <a:pt x="5715" y="2763"/>
                  </a:cubicBezTo>
                  <a:cubicBezTo>
                    <a:pt x="5572" y="2668"/>
                    <a:pt x="5441" y="2668"/>
                    <a:pt x="5334" y="2715"/>
                  </a:cubicBezTo>
                  <a:lnTo>
                    <a:pt x="6942" y="1787"/>
                  </a:lnTo>
                  <a:cubicBezTo>
                    <a:pt x="7049" y="1727"/>
                    <a:pt x="7180" y="1751"/>
                    <a:pt x="7323" y="1822"/>
                  </a:cubicBezTo>
                  <a:cubicBezTo>
                    <a:pt x="7382" y="1870"/>
                    <a:pt x="7465" y="1906"/>
                    <a:pt x="7525" y="1989"/>
                  </a:cubicBezTo>
                  <a:cubicBezTo>
                    <a:pt x="7787" y="2287"/>
                    <a:pt x="7918" y="2715"/>
                    <a:pt x="7799" y="2954"/>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936;p34"/>
            <p:cNvSpPr/>
            <p:nvPr/>
          </p:nvSpPr>
          <p:spPr>
            <a:xfrm>
              <a:off x="3486425" y="2297725"/>
              <a:ext cx="81900" cy="94100"/>
            </a:xfrm>
            <a:custGeom>
              <a:avLst/>
              <a:gdLst/>
              <a:ahLst/>
              <a:cxnLst/>
              <a:rect l="l" t="t" r="r" b="b"/>
              <a:pathLst>
                <a:path w="3276" h="3764" extrusionOk="0">
                  <a:moveTo>
                    <a:pt x="1608" y="1"/>
                  </a:moveTo>
                  <a:lnTo>
                    <a:pt x="1" y="930"/>
                  </a:lnTo>
                  <a:lnTo>
                    <a:pt x="1465" y="3406"/>
                  </a:lnTo>
                  <a:lnTo>
                    <a:pt x="1668" y="3763"/>
                  </a:lnTo>
                  <a:lnTo>
                    <a:pt x="2882" y="3049"/>
                  </a:lnTo>
                  <a:lnTo>
                    <a:pt x="3275" y="2835"/>
                  </a:lnTo>
                  <a:lnTo>
                    <a:pt x="16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937;p34"/>
            <p:cNvSpPr/>
            <p:nvPr/>
          </p:nvSpPr>
          <p:spPr>
            <a:xfrm>
              <a:off x="3486425" y="2297725"/>
              <a:ext cx="81900" cy="94100"/>
            </a:xfrm>
            <a:custGeom>
              <a:avLst/>
              <a:gdLst/>
              <a:ahLst/>
              <a:cxnLst/>
              <a:rect l="l" t="t" r="r" b="b"/>
              <a:pathLst>
                <a:path w="3276" h="3764" fill="none" extrusionOk="0">
                  <a:moveTo>
                    <a:pt x="3275" y="2835"/>
                  </a:moveTo>
                  <a:lnTo>
                    <a:pt x="2882" y="3049"/>
                  </a:lnTo>
                  <a:lnTo>
                    <a:pt x="1668" y="3763"/>
                  </a:lnTo>
                  <a:lnTo>
                    <a:pt x="1465" y="3406"/>
                  </a:lnTo>
                  <a:lnTo>
                    <a:pt x="1" y="930"/>
                  </a:lnTo>
                  <a:lnTo>
                    <a:pt x="1608" y="1"/>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938;p34"/>
            <p:cNvSpPr/>
            <p:nvPr/>
          </p:nvSpPr>
          <p:spPr>
            <a:xfrm>
              <a:off x="3471250" y="2320950"/>
              <a:ext cx="200350" cy="182550"/>
            </a:xfrm>
            <a:custGeom>
              <a:avLst/>
              <a:gdLst/>
              <a:ahLst/>
              <a:cxnLst/>
              <a:rect l="l" t="t" r="r" b="b"/>
              <a:pathLst>
                <a:path w="8014" h="7302" extrusionOk="0">
                  <a:moveTo>
                    <a:pt x="608" y="1"/>
                  </a:moveTo>
                  <a:lnTo>
                    <a:pt x="1" y="2275"/>
                  </a:lnTo>
                  <a:lnTo>
                    <a:pt x="620" y="2417"/>
                  </a:lnTo>
                  <a:cubicBezTo>
                    <a:pt x="1346" y="4263"/>
                    <a:pt x="2668" y="5906"/>
                    <a:pt x="4108" y="6739"/>
                  </a:cubicBezTo>
                  <a:cubicBezTo>
                    <a:pt x="4757" y="7118"/>
                    <a:pt x="5381" y="7302"/>
                    <a:pt x="5938" y="7302"/>
                  </a:cubicBezTo>
                  <a:cubicBezTo>
                    <a:pt x="6801" y="7302"/>
                    <a:pt x="7504" y="6860"/>
                    <a:pt x="7895" y="6013"/>
                  </a:cubicBezTo>
                  <a:cubicBezTo>
                    <a:pt x="8014" y="5751"/>
                    <a:pt x="7883" y="5323"/>
                    <a:pt x="7609" y="5037"/>
                  </a:cubicBezTo>
                  <a:cubicBezTo>
                    <a:pt x="7549" y="4965"/>
                    <a:pt x="7478" y="4918"/>
                    <a:pt x="7418" y="4870"/>
                  </a:cubicBezTo>
                  <a:cubicBezTo>
                    <a:pt x="7336" y="4826"/>
                    <a:pt x="7253" y="4803"/>
                    <a:pt x="7178" y="4803"/>
                  </a:cubicBezTo>
                  <a:cubicBezTo>
                    <a:pt x="7070" y="4803"/>
                    <a:pt x="6979" y="4853"/>
                    <a:pt x="6930" y="4965"/>
                  </a:cubicBezTo>
                  <a:cubicBezTo>
                    <a:pt x="6642" y="5599"/>
                    <a:pt x="6133" y="5923"/>
                    <a:pt x="5501" y="5923"/>
                  </a:cubicBezTo>
                  <a:cubicBezTo>
                    <a:pt x="5088" y="5923"/>
                    <a:pt x="4622" y="5784"/>
                    <a:pt x="4132" y="5501"/>
                  </a:cubicBezTo>
                  <a:cubicBezTo>
                    <a:pt x="3168" y="4954"/>
                    <a:pt x="2275" y="3894"/>
                    <a:pt x="1703" y="2691"/>
                  </a:cubicBezTo>
                  <a:lnTo>
                    <a:pt x="1703" y="2691"/>
                  </a:lnTo>
                  <a:lnTo>
                    <a:pt x="2275" y="2822"/>
                  </a:lnTo>
                  <a:lnTo>
                    <a:pt x="2275" y="2822"/>
                  </a:lnTo>
                  <a:lnTo>
                    <a:pt x="6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939;p34"/>
            <p:cNvSpPr/>
            <p:nvPr/>
          </p:nvSpPr>
          <p:spPr>
            <a:xfrm>
              <a:off x="3471250" y="2320950"/>
              <a:ext cx="200350" cy="192600"/>
            </a:xfrm>
            <a:custGeom>
              <a:avLst/>
              <a:gdLst/>
              <a:ahLst/>
              <a:cxnLst/>
              <a:rect l="l" t="t" r="r" b="b"/>
              <a:pathLst>
                <a:path w="8014" h="7704" fill="none" extrusionOk="0">
                  <a:moveTo>
                    <a:pt x="608" y="1"/>
                  </a:moveTo>
                  <a:lnTo>
                    <a:pt x="2275" y="2822"/>
                  </a:lnTo>
                  <a:lnTo>
                    <a:pt x="1703" y="2691"/>
                  </a:lnTo>
                  <a:cubicBezTo>
                    <a:pt x="2275" y="3894"/>
                    <a:pt x="3168" y="4954"/>
                    <a:pt x="4132" y="5501"/>
                  </a:cubicBezTo>
                  <a:cubicBezTo>
                    <a:pt x="5370" y="6216"/>
                    <a:pt x="6454" y="6013"/>
                    <a:pt x="6930" y="4965"/>
                  </a:cubicBezTo>
                  <a:cubicBezTo>
                    <a:pt x="7013" y="4775"/>
                    <a:pt x="7216" y="4763"/>
                    <a:pt x="7418" y="4870"/>
                  </a:cubicBezTo>
                  <a:cubicBezTo>
                    <a:pt x="7478" y="4918"/>
                    <a:pt x="7549" y="4965"/>
                    <a:pt x="7609" y="5037"/>
                  </a:cubicBezTo>
                  <a:cubicBezTo>
                    <a:pt x="7883" y="5323"/>
                    <a:pt x="8014" y="5751"/>
                    <a:pt x="7895" y="6013"/>
                  </a:cubicBezTo>
                  <a:cubicBezTo>
                    <a:pt x="7252" y="7406"/>
                    <a:pt x="5763" y="7704"/>
                    <a:pt x="4108" y="6739"/>
                  </a:cubicBezTo>
                  <a:cubicBezTo>
                    <a:pt x="2668" y="5906"/>
                    <a:pt x="1346" y="4263"/>
                    <a:pt x="620" y="2417"/>
                  </a:cubicBezTo>
                  <a:lnTo>
                    <a:pt x="1" y="2275"/>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940;p34"/>
            <p:cNvSpPr/>
            <p:nvPr/>
          </p:nvSpPr>
          <p:spPr>
            <a:xfrm>
              <a:off x="3502800" y="2217500"/>
              <a:ext cx="200050" cy="145150"/>
            </a:xfrm>
            <a:custGeom>
              <a:avLst/>
              <a:gdLst/>
              <a:ahLst/>
              <a:cxnLst/>
              <a:rect l="l" t="t" r="r" b="b"/>
              <a:pathLst>
                <a:path w="8002" h="5806" extrusionOk="0">
                  <a:moveTo>
                    <a:pt x="43" y="1197"/>
                  </a:moveTo>
                  <a:cubicBezTo>
                    <a:pt x="29" y="1205"/>
                    <a:pt x="15" y="1213"/>
                    <a:pt x="1" y="1222"/>
                  </a:cubicBezTo>
                  <a:lnTo>
                    <a:pt x="43" y="1197"/>
                  </a:lnTo>
                  <a:close/>
                  <a:moveTo>
                    <a:pt x="2672" y="1"/>
                  </a:moveTo>
                  <a:cubicBezTo>
                    <a:pt x="2279" y="1"/>
                    <a:pt x="1918" y="94"/>
                    <a:pt x="1608" y="281"/>
                  </a:cubicBezTo>
                  <a:lnTo>
                    <a:pt x="43" y="1197"/>
                  </a:lnTo>
                  <a:lnTo>
                    <a:pt x="43" y="1197"/>
                  </a:lnTo>
                  <a:cubicBezTo>
                    <a:pt x="345" y="1026"/>
                    <a:pt x="692" y="940"/>
                    <a:pt x="1070" y="940"/>
                  </a:cubicBezTo>
                  <a:cubicBezTo>
                    <a:pt x="1629" y="940"/>
                    <a:pt x="2253" y="1126"/>
                    <a:pt x="2894" y="1495"/>
                  </a:cubicBezTo>
                  <a:cubicBezTo>
                    <a:pt x="4061" y="2174"/>
                    <a:pt x="5132" y="3341"/>
                    <a:pt x="5894" y="4746"/>
                  </a:cubicBezTo>
                  <a:lnTo>
                    <a:pt x="4763" y="5401"/>
                  </a:lnTo>
                  <a:lnTo>
                    <a:pt x="5323" y="5532"/>
                  </a:lnTo>
                  <a:lnTo>
                    <a:pt x="6085" y="5091"/>
                  </a:lnTo>
                  <a:cubicBezTo>
                    <a:pt x="6204" y="5329"/>
                    <a:pt x="6311" y="5555"/>
                    <a:pt x="6394" y="5805"/>
                  </a:cubicBezTo>
                  <a:lnTo>
                    <a:pt x="8002" y="4877"/>
                  </a:lnTo>
                  <a:cubicBezTo>
                    <a:pt x="7275" y="3031"/>
                    <a:pt x="5954" y="1412"/>
                    <a:pt x="4501" y="567"/>
                  </a:cubicBezTo>
                  <a:cubicBezTo>
                    <a:pt x="3858" y="189"/>
                    <a:pt x="3232" y="1"/>
                    <a:pt x="2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941;p34"/>
            <p:cNvSpPr/>
            <p:nvPr/>
          </p:nvSpPr>
          <p:spPr>
            <a:xfrm>
              <a:off x="3502800" y="2213200"/>
              <a:ext cx="200050" cy="149450"/>
            </a:xfrm>
            <a:custGeom>
              <a:avLst/>
              <a:gdLst/>
              <a:ahLst/>
              <a:cxnLst/>
              <a:rect l="l" t="t" r="r" b="b"/>
              <a:pathLst>
                <a:path w="8002" h="5978" fill="none" extrusionOk="0">
                  <a:moveTo>
                    <a:pt x="8002" y="5049"/>
                  </a:moveTo>
                  <a:lnTo>
                    <a:pt x="6394" y="5977"/>
                  </a:lnTo>
                  <a:cubicBezTo>
                    <a:pt x="6311" y="5727"/>
                    <a:pt x="6204" y="5501"/>
                    <a:pt x="6085" y="5263"/>
                  </a:cubicBezTo>
                  <a:lnTo>
                    <a:pt x="5323" y="5704"/>
                  </a:lnTo>
                  <a:lnTo>
                    <a:pt x="4763" y="5573"/>
                  </a:lnTo>
                  <a:lnTo>
                    <a:pt x="5894" y="4918"/>
                  </a:lnTo>
                  <a:cubicBezTo>
                    <a:pt x="5132" y="3513"/>
                    <a:pt x="4061" y="2346"/>
                    <a:pt x="2894" y="1667"/>
                  </a:cubicBezTo>
                  <a:cubicBezTo>
                    <a:pt x="1799" y="1036"/>
                    <a:pt x="751" y="941"/>
                    <a:pt x="1" y="1394"/>
                  </a:cubicBezTo>
                  <a:lnTo>
                    <a:pt x="1608" y="453"/>
                  </a:lnTo>
                  <a:cubicBezTo>
                    <a:pt x="2358" y="0"/>
                    <a:pt x="3406" y="96"/>
                    <a:pt x="4501" y="739"/>
                  </a:cubicBezTo>
                  <a:cubicBezTo>
                    <a:pt x="5954" y="1584"/>
                    <a:pt x="7275" y="3203"/>
                    <a:pt x="8002" y="504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942;p34"/>
            <p:cNvSpPr/>
            <p:nvPr/>
          </p:nvSpPr>
          <p:spPr>
            <a:xfrm>
              <a:off x="3503700" y="2257250"/>
              <a:ext cx="58075" cy="42900"/>
            </a:xfrm>
            <a:custGeom>
              <a:avLst/>
              <a:gdLst/>
              <a:ahLst/>
              <a:cxnLst/>
              <a:rect l="l" t="t" r="r" b="b"/>
              <a:pathLst>
                <a:path w="2323" h="1716" extrusionOk="0">
                  <a:moveTo>
                    <a:pt x="2322" y="1"/>
                  </a:moveTo>
                  <a:lnTo>
                    <a:pt x="715" y="917"/>
                  </a:lnTo>
                  <a:cubicBezTo>
                    <a:pt x="465" y="1072"/>
                    <a:pt x="262" y="1298"/>
                    <a:pt x="108" y="1596"/>
                  </a:cubicBezTo>
                  <a:cubicBezTo>
                    <a:pt x="84" y="1656"/>
                    <a:pt x="48" y="1679"/>
                    <a:pt x="0" y="1715"/>
                  </a:cubicBezTo>
                  <a:lnTo>
                    <a:pt x="1608" y="786"/>
                  </a:lnTo>
                  <a:cubicBezTo>
                    <a:pt x="1655" y="763"/>
                    <a:pt x="1679" y="727"/>
                    <a:pt x="1715" y="667"/>
                  </a:cubicBezTo>
                  <a:cubicBezTo>
                    <a:pt x="1870" y="370"/>
                    <a:pt x="2072" y="143"/>
                    <a:pt x="2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943;p34"/>
            <p:cNvSpPr/>
            <p:nvPr/>
          </p:nvSpPr>
          <p:spPr>
            <a:xfrm>
              <a:off x="3503700" y="2257250"/>
              <a:ext cx="58075" cy="42900"/>
            </a:xfrm>
            <a:custGeom>
              <a:avLst/>
              <a:gdLst/>
              <a:ahLst/>
              <a:cxnLst/>
              <a:rect l="l" t="t" r="r" b="b"/>
              <a:pathLst>
                <a:path w="2323" h="1716" fill="none" extrusionOk="0">
                  <a:moveTo>
                    <a:pt x="715" y="917"/>
                  </a:moveTo>
                  <a:lnTo>
                    <a:pt x="2322" y="1"/>
                  </a:lnTo>
                  <a:cubicBezTo>
                    <a:pt x="2072" y="143"/>
                    <a:pt x="1870" y="370"/>
                    <a:pt x="1715" y="667"/>
                  </a:cubicBezTo>
                  <a:cubicBezTo>
                    <a:pt x="1679" y="727"/>
                    <a:pt x="1655" y="763"/>
                    <a:pt x="1608" y="786"/>
                  </a:cubicBezTo>
                  <a:lnTo>
                    <a:pt x="0" y="1715"/>
                  </a:lnTo>
                  <a:cubicBezTo>
                    <a:pt x="48" y="1679"/>
                    <a:pt x="84" y="1656"/>
                    <a:pt x="108" y="1596"/>
                  </a:cubicBezTo>
                  <a:cubicBezTo>
                    <a:pt x="262" y="1298"/>
                    <a:pt x="465" y="1072"/>
                    <a:pt x="715" y="91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944;p34"/>
            <p:cNvSpPr/>
            <p:nvPr/>
          </p:nvSpPr>
          <p:spPr>
            <a:xfrm>
              <a:off x="3663850" y="2343275"/>
              <a:ext cx="54175" cy="80400"/>
            </a:xfrm>
            <a:custGeom>
              <a:avLst/>
              <a:gdLst/>
              <a:ahLst/>
              <a:cxnLst/>
              <a:rect l="l" t="t" r="r" b="b"/>
              <a:pathLst>
                <a:path w="2167" h="3216" extrusionOk="0">
                  <a:moveTo>
                    <a:pt x="2167" y="1"/>
                  </a:moveTo>
                  <a:lnTo>
                    <a:pt x="560" y="929"/>
                  </a:lnTo>
                  <a:lnTo>
                    <a:pt x="0" y="3215"/>
                  </a:lnTo>
                  <a:lnTo>
                    <a:pt x="0" y="3215"/>
                  </a:lnTo>
                  <a:lnTo>
                    <a:pt x="1595" y="2275"/>
                  </a:lnTo>
                  <a:lnTo>
                    <a:pt x="2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945;p34"/>
            <p:cNvSpPr/>
            <p:nvPr/>
          </p:nvSpPr>
          <p:spPr>
            <a:xfrm>
              <a:off x="3663850" y="2343275"/>
              <a:ext cx="54175" cy="80400"/>
            </a:xfrm>
            <a:custGeom>
              <a:avLst/>
              <a:gdLst/>
              <a:ahLst/>
              <a:cxnLst/>
              <a:rect l="l" t="t" r="r" b="b"/>
              <a:pathLst>
                <a:path w="2167" h="3216" fill="none" extrusionOk="0">
                  <a:moveTo>
                    <a:pt x="560" y="929"/>
                  </a:moveTo>
                  <a:lnTo>
                    <a:pt x="2167" y="1"/>
                  </a:lnTo>
                  <a:lnTo>
                    <a:pt x="1595" y="2275"/>
                  </a:lnTo>
                  <a:lnTo>
                    <a:pt x="0" y="3215"/>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946;p34"/>
            <p:cNvSpPr/>
            <p:nvPr/>
          </p:nvSpPr>
          <p:spPr>
            <a:xfrm>
              <a:off x="3662650" y="2339400"/>
              <a:ext cx="55375" cy="27125"/>
            </a:xfrm>
            <a:custGeom>
              <a:avLst/>
              <a:gdLst/>
              <a:ahLst/>
              <a:cxnLst/>
              <a:rect l="l" t="t" r="r" b="b"/>
              <a:pathLst>
                <a:path w="2215" h="1085" extrusionOk="0">
                  <a:moveTo>
                    <a:pt x="1608" y="1"/>
                  </a:moveTo>
                  <a:lnTo>
                    <a:pt x="0" y="941"/>
                  </a:lnTo>
                  <a:lnTo>
                    <a:pt x="608" y="1084"/>
                  </a:lnTo>
                  <a:lnTo>
                    <a:pt x="2215" y="156"/>
                  </a:lnTo>
                  <a:lnTo>
                    <a:pt x="16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947;p34"/>
            <p:cNvSpPr/>
            <p:nvPr/>
          </p:nvSpPr>
          <p:spPr>
            <a:xfrm>
              <a:off x="3662650" y="2339400"/>
              <a:ext cx="55375" cy="27125"/>
            </a:xfrm>
            <a:custGeom>
              <a:avLst/>
              <a:gdLst/>
              <a:ahLst/>
              <a:cxnLst/>
              <a:rect l="l" t="t" r="r" b="b"/>
              <a:pathLst>
                <a:path w="2215" h="1085" fill="none" extrusionOk="0">
                  <a:moveTo>
                    <a:pt x="2215" y="156"/>
                  </a:moveTo>
                  <a:lnTo>
                    <a:pt x="608" y="1084"/>
                  </a:lnTo>
                  <a:lnTo>
                    <a:pt x="0" y="941"/>
                  </a:lnTo>
                  <a:lnTo>
                    <a:pt x="1608" y="1"/>
                  </a:ln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948;p34"/>
            <p:cNvSpPr/>
            <p:nvPr/>
          </p:nvSpPr>
          <p:spPr>
            <a:xfrm>
              <a:off x="3479000" y="2241100"/>
              <a:ext cx="198850" cy="182575"/>
            </a:xfrm>
            <a:custGeom>
              <a:avLst/>
              <a:gdLst/>
              <a:ahLst/>
              <a:cxnLst/>
              <a:rect l="l" t="t" r="r" b="b"/>
              <a:pathLst>
                <a:path w="7954" h="7303" extrusionOk="0">
                  <a:moveTo>
                    <a:pt x="2020" y="0"/>
                  </a:moveTo>
                  <a:cubicBezTo>
                    <a:pt x="1196" y="0"/>
                    <a:pt x="518" y="400"/>
                    <a:pt x="119" y="1182"/>
                  </a:cubicBezTo>
                  <a:cubicBezTo>
                    <a:pt x="0" y="1421"/>
                    <a:pt x="119" y="1849"/>
                    <a:pt x="381" y="2147"/>
                  </a:cubicBezTo>
                  <a:cubicBezTo>
                    <a:pt x="453" y="2218"/>
                    <a:pt x="536" y="2278"/>
                    <a:pt x="607" y="2325"/>
                  </a:cubicBezTo>
                  <a:cubicBezTo>
                    <a:pt x="692" y="2370"/>
                    <a:pt x="776" y="2394"/>
                    <a:pt x="851" y="2394"/>
                  </a:cubicBezTo>
                  <a:cubicBezTo>
                    <a:pt x="958" y="2394"/>
                    <a:pt x="1047" y="2346"/>
                    <a:pt x="1096" y="2242"/>
                  </a:cubicBezTo>
                  <a:cubicBezTo>
                    <a:pt x="1379" y="1660"/>
                    <a:pt x="1879" y="1362"/>
                    <a:pt x="2488" y="1362"/>
                  </a:cubicBezTo>
                  <a:cubicBezTo>
                    <a:pt x="2902" y="1362"/>
                    <a:pt x="3365" y="1499"/>
                    <a:pt x="3846" y="1778"/>
                  </a:cubicBezTo>
                  <a:cubicBezTo>
                    <a:pt x="4822" y="2337"/>
                    <a:pt x="5715" y="3397"/>
                    <a:pt x="6275" y="4599"/>
                  </a:cubicBezTo>
                  <a:lnTo>
                    <a:pt x="5715" y="4469"/>
                  </a:lnTo>
                  <a:lnTo>
                    <a:pt x="7382" y="7302"/>
                  </a:lnTo>
                  <a:lnTo>
                    <a:pt x="7954" y="5016"/>
                  </a:lnTo>
                  <a:lnTo>
                    <a:pt x="7346" y="4873"/>
                  </a:lnTo>
                  <a:cubicBezTo>
                    <a:pt x="6620" y="3028"/>
                    <a:pt x="5299" y="1385"/>
                    <a:pt x="3846" y="551"/>
                  </a:cubicBezTo>
                  <a:cubicBezTo>
                    <a:pt x="3199" y="182"/>
                    <a:pt x="2576" y="0"/>
                    <a:pt x="2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949;p34"/>
            <p:cNvSpPr/>
            <p:nvPr/>
          </p:nvSpPr>
          <p:spPr>
            <a:xfrm>
              <a:off x="3479000" y="2231950"/>
              <a:ext cx="198850" cy="191725"/>
            </a:xfrm>
            <a:custGeom>
              <a:avLst/>
              <a:gdLst/>
              <a:ahLst/>
              <a:cxnLst/>
              <a:rect l="l" t="t" r="r" b="b"/>
              <a:pathLst>
                <a:path w="7954" h="7669" fill="none" extrusionOk="0">
                  <a:moveTo>
                    <a:pt x="3846" y="917"/>
                  </a:moveTo>
                  <a:cubicBezTo>
                    <a:pt x="5299" y="1751"/>
                    <a:pt x="6620" y="3394"/>
                    <a:pt x="7346" y="5239"/>
                  </a:cubicBezTo>
                  <a:lnTo>
                    <a:pt x="7954" y="5382"/>
                  </a:lnTo>
                  <a:lnTo>
                    <a:pt x="7382" y="7668"/>
                  </a:lnTo>
                  <a:lnTo>
                    <a:pt x="5715" y="4835"/>
                  </a:lnTo>
                  <a:lnTo>
                    <a:pt x="6275" y="4965"/>
                  </a:lnTo>
                  <a:cubicBezTo>
                    <a:pt x="5715" y="3763"/>
                    <a:pt x="4822" y="2703"/>
                    <a:pt x="3846" y="2144"/>
                  </a:cubicBezTo>
                  <a:cubicBezTo>
                    <a:pt x="2655" y="1453"/>
                    <a:pt x="1572" y="1632"/>
                    <a:pt x="1096" y="2608"/>
                  </a:cubicBezTo>
                  <a:cubicBezTo>
                    <a:pt x="1012" y="2787"/>
                    <a:pt x="810" y="2799"/>
                    <a:pt x="607" y="2691"/>
                  </a:cubicBezTo>
                  <a:cubicBezTo>
                    <a:pt x="536" y="2644"/>
                    <a:pt x="453" y="2584"/>
                    <a:pt x="381" y="2513"/>
                  </a:cubicBezTo>
                  <a:cubicBezTo>
                    <a:pt x="119" y="2215"/>
                    <a:pt x="0" y="1787"/>
                    <a:pt x="119" y="1548"/>
                  </a:cubicBezTo>
                  <a:cubicBezTo>
                    <a:pt x="786" y="239"/>
                    <a:pt x="2239" y="1"/>
                    <a:pt x="3846" y="917"/>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950;p34"/>
            <p:cNvSpPr/>
            <p:nvPr/>
          </p:nvSpPr>
          <p:spPr>
            <a:xfrm>
              <a:off x="3485250" y="1912325"/>
              <a:ext cx="186350" cy="238825"/>
            </a:xfrm>
            <a:custGeom>
              <a:avLst/>
              <a:gdLst/>
              <a:ahLst/>
              <a:cxnLst/>
              <a:rect l="l" t="t" r="r" b="b"/>
              <a:pathLst>
                <a:path w="7454" h="9553" extrusionOk="0">
                  <a:moveTo>
                    <a:pt x="2076" y="0"/>
                  </a:moveTo>
                  <a:cubicBezTo>
                    <a:pt x="847" y="0"/>
                    <a:pt x="0" y="963"/>
                    <a:pt x="0" y="2630"/>
                  </a:cubicBezTo>
                  <a:cubicBezTo>
                    <a:pt x="0" y="4987"/>
                    <a:pt x="1655" y="7868"/>
                    <a:pt x="3703" y="9047"/>
                  </a:cubicBezTo>
                  <a:cubicBezTo>
                    <a:pt x="4302" y="9390"/>
                    <a:pt x="4869" y="9553"/>
                    <a:pt x="5370" y="9553"/>
                  </a:cubicBezTo>
                  <a:cubicBezTo>
                    <a:pt x="6593" y="9553"/>
                    <a:pt x="7433" y="8587"/>
                    <a:pt x="7442" y="6916"/>
                  </a:cubicBezTo>
                  <a:cubicBezTo>
                    <a:pt x="7454" y="4570"/>
                    <a:pt x="5787" y="1677"/>
                    <a:pt x="3739" y="498"/>
                  </a:cubicBezTo>
                  <a:cubicBezTo>
                    <a:pt x="3142" y="160"/>
                    <a:pt x="2578" y="0"/>
                    <a:pt x="2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951;p34"/>
            <p:cNvSpPr/>
            <p:nvPr/>
          </p:nvSpPr>
          <p:spPr>
            <a:xfrm>
              <a:off x="3498650" y="1867400"/>
              <a:ext cx="226225" cy="301775"/>
            </a:xfrm>
            <a:custGeom>
              <a:avLst/>
              <a:gdLst/>
              <a:ahLst/>
              <a:cxnLst/>
              <a:rect l="l" t="t" r="r" b="b"/>
              <a:pathLst>
                <a:path w="9049" h="12071" extrusionOk="0">
                  <a:moveTo>
                    <a:pt x="2516" y="0"/>
                  </a:moveTo>
                  <a:cubicBezTo>
                    <a:pt x="2071" y="0"/>
                    <a:pt x="1669" y="106"/>
                    <a:pt x="1322" y="307"/>
                  </a:cubicBezTo>
                  <a:lnTo>
                    <a:pt x="0" y="1081"/>
                  </a:lnTo>
                  <a:lnTo>
                    <a:pt x="6382" y="12070"/>
                  </a:lnTo>
                  <a:lnTo>
                    <a:pt x="7703" y="11296"/>
                  </a:lnTo>
                  <a:cubicBezTo>
                    <a:pt x="8525" y="10832"/>
                    <a:pt x="9037" y="9820"/>
                    <a:pt x="9037" y="8403"/>
                  </a:cubicBezTo>
                  <a:cubicBezTo>
                    <a:pt x="9049" y="5546"/>
                    <a:pt x="7025" y="2045"/>
                    <a:pt x="4536" y="617"/>
                  </a:cubicBezTo>
                  <a:cubicBezTo>
                    <a:pt x="3808" y="197"/>
                    <a:pt x="3123" y="0"/>
                    <a:pt x="2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952;p34"/>
            <p:cNvSpPr/>
            <p:nvPr/>
          </p:nvSpPr>
          <p:spPr>
            <a:xfrm>
              <a:off x="3498650" y="1863150"/>
              <a:ext cx="226225" cy="306025"/>
            </a:xfrm>
            <a:custGeom>
              <a:avLst/>
              <a:gdLst/>
              <a:ahLst/>
              <a:cxnLst/>
              <a:rect l="l" t="t" r="r" b="b"/>
              <a:pathLst>
                <a:path w="9049" h="12241" fill="none" extrusionOk="0">
                  <a:moveTo>
                    <a:pt x="0" y="1251"/>
                  </a:moveTo>
                  <a:lnTo>
                    <a:pt x="1322" y="477"/>
                  </a:lnTo>
                  <a:cubicBezTo>
                    <a:pt x="2143" y="1"/>
                    <a:pt x="3274" y="60"/>
                    <a:pt x="4536" y="787"/>
                  </a:cubicBezTo>
                  <a:cubicBezTo>
                    <a:pt x="7025" y="2215"/>
                    <a:pt x="9049" y="5716"/>
                    <a:pt x="9037" y="8573"/>
                  </a:cubicBezTo>
                  <a:cubicBezTo>
                    <a:pt x="9037" y="9990"/>
                    <a:pt x="8525" y="11002"/>
                    <a:pt x="7703" y="11466"/>
                  </a:cubicBezTo>
                  <a:lnTo>
                    <a:pt x="6382" y="12240"/>
                  </a:lnTo>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953;p34"/>
            <p:cNvSpPr/>
            <p:nvPr/>
          </p:nvSpPr>
          <p:spPr>
            <a:xfrm>
              <a:off x="3532275" y="1924650"/>
              <a:ext cx="94975" cy="112350"/>
            </a:xfrm>
            <a:custGeom>
              <a:avLst/>
              <a:gdLst/>
              <a:ahLst/>
              <a:cxnLst/>
              <a:rect l="l" t="t" r="r" b="b"/>
              <a:pathLst>
                <a:path w="3799" h="4494" extrusionOk="0">
                  <a:moveTo>
                    <a:pt x="829" y="1488"/>
                  </a:moveTo>
                  <a:cubicBezTo>
                    <a:pt x="843" y="1488"/>
                    <a:pt x="858" y="1494"/>
                    <a:pt x="870" y="1506"/>
                  </a:cubicBezTo>
                  <a:cubicBezTo>
                    <a:pt x="905" y="1517"/>
                    <a:pt x="917" y="1541"/>
                    <a:pt x="941" y="1577"/>
                  </a:cubicBezTo>
                  <a:lnTo>
                    <a:pt x="1155" y="1934"/>
                  </a:lnTo>
                  <a:lnTo>
                    <a:pt x="1358" y="1815"/>
                  </a:lnTo>
                  <a:cubicBezTo>
                    <a:pt x="1366" y="1807"/>
                    <a:pt x="1374" y="1805"/>
                    <a:pt x="1382" y="1805"/>
                  </a:cubicBezTo>
                  <a:cubicBezTo>
                    <a:pt x="1399" y="1805"/>
                    <a:pt x="1417" y="1815"/>
                    <a:pt x="1441" y="1815"/>
                  </a:cubicBezTo>
                  <a:cubicBezTo>
                    <a:pt x="1465" y="1827"/>
                    <a:pt x="1477" y="1863"/>
                    <a:pt x="1513" y="1887"/>
                  </a:cubicBezTo>
                  <a:cubicBezTo>
                    <a:pt x="1560" y="1946"/>
                    <a:pt x="1560" y="2018"/>
                    <a:pt x="1513" y="2053"/>
                  </a:cubicBezTo>
                  <a:lnTo>
                    <a:pt x="1298" y="2172"/>
                  </a:lnTo>
                  <a:lnTo>
                    <a:pt x="1513" y="2529"/>
                  </a:lnTo>
                  <a:cubicBezTo>
                    <a:pt x="1560" y="2601"/>
                    <a:pt x="1560" y="2660"/>
                    <a:pt x="1513" y="2696"/>
                  </a:cubicBezTo>
                  <a:cubicBezTo>
                    <a:pt x="1509" y="2700"/>
                    <a:pt x="1502" y="2701"/>
                    <a:pt x="1494" y="2701"/>
                  </a:cubicBezTo>
                  <a:cubicBezTo>
                    <a:pt x="1478" y="2701"/>
                    <a:pt x="1457" y="2696"/>
                    <a:pt x="1441" y="2696"/>
                  </a:cubicBezTo>
                  <a:cubicBezTo>
                    <a:pt x="1405" y="2672"/>
                    <a:pt x="1394" y="2649"/>
                    <a:pt x="1358" y="2613"/>
                  </a:cubicBezTo>
                  <a:lnTo>
                    <a:pt x="1155" y="2256"/>
                  </a:lnTo>
                  <a:lnTo>
                    <a:pt x="941" y="2375"/>
                  </a:lnTo>
                  <a:cubicBezTo>
                    <a:pt x="937" y="2383"/>
                    <a:pt x="932" y="2385"/>
                    <a:pt x="925" y="2385"/>
                  </a:cubicBezTo>
                  <a:cubicBezTo>
                    <a:pt x="912" y="2385"/>
                    <a:pt x="893" y="2375"/>
                    <a:pt x="870" y="2375"/>
                  </a:cubicBezTo>
                  <a:cubicBezTo>
                    <a:pt x="846" y="2363"/>
                    <a:pt x="810" y="2339"/>
                    <a:pt x="798" y="2303"/>
                  </a:cubicBezTo>
                  <a:cubicBezTo>
                    <a:pt x="751" y="2232"/>
                    <a:pt x="751" y="2172"/>
                    <a:pt x="798" y="2137"/>
                  </a:cubicBezTo>
                  <a:lnTo>
                    <a:pt x="1001" y="2018"/>
                  </a:lnTo>
                  <a:lnTo>
                    <a:pt x="798" y="1660"/>
                  </a:lnTo>
                  <a:cubicBezTo>
                    <a:pt x="751" y="1601"/>
                    <a:pt x="751" y="1529"/>
                    <a:pt x="798" y="1506"/>
                  </a:cubicBezTo>
                  <a:cubicBezTo>
                    <a:pt x="804" y="1494"/>
                    <a:pt x="816" y="1488"/>
                    <a:pt x="829" y="1488"/>
                  </a:cubicBezTo>
                  <a:close/>
                  <a:moveTo>
                    <a:pt x="2305" y="2340"/>
                  </a:moveTo>
                  <a:cubicBezTo>
                    <a:pt x="2321" y="2340"/>
                    <a:pt x="2342" y="2351"/>
                    <a:pt x="2358" y="2351"/>
                  </a:cubicBezTo>
                  <a:cubicBezTo>
                    <a:pt x="2394" y="2363"/>
                    <a:pt x="2406" y="2399"/>
                    <a:pt x="2429" y="2422"/>
                  </a:cubicBezTo>
                  <a:lnTo>
                    <a:pt x="2644" y="2779"/>
                  </a:lnTo>
                  <a:lnTo>
                    <a:pt x="2846" y="2660"/>
                  </a:lnTo>
                  <a:cubicBezTo>
                    <a:pt x="2854" y="2656"/>
                    <a:pt x="2862" y="2655"/>
                    <a:pt x="2870" y="2655"/>
                  </a:cubicBezTo>
                  <a:cubicBezTo>
                    <a:pt x="2887" y="2655"/>
                    <a:pt x="2906" y="2660"/>
                    <a:pt x="2929" y="2660"/>
                  </a:cubicBezTo>
                  <a:cubicBezTo>
                    <a:pt x="2953" y="2672"/>
                    <a:pt x="2965" y="2708"/>
                    <a:pt x="3001" y="2732"/>
                  </a:cubicBezTo>
                  <a:cubicBezTo>
                    <a:pt x="3048" y="2791"/>
                    <a:pt x="3048" y="2863"/>
                    <a:pt x="3001" y="2899"/>
                  </a:cubicBezTo>
                  <a:lnTo>
                    <a:pt x="2787" y="3018"/>
                  </a:lnTo>
                  <a:lnTo>
                    <a:pt x="3001" y="3375"/>
                  </a:lnTo>
                  <a:cubicBezTo>
                    <a:pt x="3048" y="3446"/>
                    <a:pt x="3048" y="3518"/>
                    <a:pt x="3001" y="3541"/>
                  </a:cubicBezTo>
                  <a:cubicBezTo>
                    <a:pt x="2997" y="3545"/>
                    <a:pt x="2990" y="3547"/>
                    <a:pt x="2982" y="3547"/>
                  </a:cubicBezTo>
                  <a:cubicBezTo>
                    <a:pt x="2966" y="3547"/>
                    <a:pt x="2945" y="3541"/>
                    <a:pt x="2929" y="3541"/>
                  </a:cubicBezTo>
                  <a:cubicBezTo>
                    <a:pt x="2894" y="3518"/>
                    <a:pt x="2882" y="3494"/>
                    <a:pt x="2846" y="3470"/>
                  </a:cubicBezTo>
                  <a:lnTo>
                    <a:pt x="2644" y="3113"/>
                  </a:lnTo>
                  <a:lnTo>
                    <a:pt x="2429" y="3232"/>
                  </a:lnTo>
                  <a:cubicBezTo>
                    <a:pt x="2425" y="3236"/>
                    <a:pt x="2420" y="3237"/>
                    <a:pt x="2413" y="3237"/>
                  </a:cubicBezTo>
                  <a:cubicBezTo>
                    <a:pt x="2400" y="3237"/>
                    <a:pt x="2382" y="3232"/>
                    <a:pt x="2358" y="3232"/>
                  </a:cubicBezTo>
                  <a:cubicBezTo>
                    <a:pt x="2334" y="3208"/>
                    <a:pt x="2310" y="3184"/>
                    <a:pt x="2286" y="3149"/>
                  </a:cubicBezTo>
                  <a:cubicBezTo>
                    <a:pt x="2239" y="3089"/>
                    <a:pt x="2239" y="3018"/>
                    <a:pt x="2286" y="2994"/>
                  </a:cubicBezTo>
                  <a:lnTo>
                    <a:pt x="2489" y="2875"/>
                  </a:lnTo>
                  <a:lnTo>
                    <a:pt x="2286" y="2518"/>
                  </a:lnTo>
                  <a:cubicBezTo>
                    <a:pt x="2239" y="2458"/>
                    <a:pt x="2239" y="2375"/>
                    <a:pt x="2286" y="2351"/>
                  </a:cubicBezTo>
                  <a:cubicBezTo>
                    <a:pt x="2290" y="2343"/>
                    <a:pt x="2297" y="2340"/>
                    <a:pt x="2305" y="2340"/>
                  </a:cubicBezTo>
                  <a:close/>
                  <a:moveTo>
                    <a:pt x="810" y="1"/>
                  </a:moveTo>
                  <a:cubicBezTo>
                    <a:pt x="805" y="1"/>
                    <a:pt x="801" y="2"/>
                    <a:pt x="798" y="5"/>
                  </a:cubicBezTo>
                  <a:cubicBezTo>
                    <a:pt x="739" y="29"/>
                    <a:pt x="715" y="113"/>
                    <a:pt x="762" y="208"/>
                  </a:cubicBezTo>
                  <a:cubicBezTo>
                    <a:pt x="858" y="458"/>
                    <a:pt x="941" y="708"/>
                    <a:pt x="1048" y="970"/>
                  </a:cubicBezTo>
                  <a:cubicBezTo>
                    <a:pt x="870" y="970"/>
                    <a:pt x="703" y="1005"/>
                    <a:pt x="572" y="1089"/>
                  </a:cubicBezTo>
                  <a:cubicBezTo>
                    <a:pt x="227" y="1279"/>
                    <a:pt x="0" y="1708"/>
                    <a:pt x="0" y="2303"/>
                  </a:cubicBezTo>
                  <a:lnTo>
                    <a:pt x="3799" y="4494"/>
                  </a:lnTo>
                  <a:cubicBezTo>
                    <a:pt x="3799" y="3613"/>
                    <a:pt x="3358" y="2589"/>
                    <a:pt x="2691" y="1863"/>
                  </a:cubicBezTo>
                  <a:lnTo>
                    <a:pt x="2953" y="1458"/>
                  </a:lnTo>
                  <a:cubicBezTo>
                    <a:pt x="2989" y="1398"/>
                    <a:pt x="2989" y="1327"/>
                    <a:pt x="2918" y="1232"/>
                  </a:cubicBezTo>
                  <a:cubicBezTo>
                    <a:pt x="2906" y="1208"/>
                    <a:pt x="2882" y="1172"/>
                    <a:pt x="2846" y="1160"/>
                  </a:cubicBezTo>
                  <a:cubicBezTo>
                    <a:pt x="2828" y="1142"/>
                    <a:pt x="2807" y="1133"/>
                    <a:pt x="2788" y="1133"/>
                  </a:cubicBezTo>
                  <a:cubicBezTo>
                    <a:pt x="2769" y="1133"/>
                    <a:pt x="2751" y="1142"/>
                    <a:pt x="2739" y="1160"/>
                  </a:cubicBezTo>
                  <a:cubicBezTo>
                    <a:pt x="2644" y="1303"/>
                    <a:pt x="2548" y="1458"/>
                    <a:pt x="2441" y="1601"/>
                  </a:cubicBezTo>
                  <a:cubicBezTo>
                    <a:pt x="2286" y="1458"/>
                    <a:pt x="2108" y="1327"/>
                    <a:pt x="1905" y="1208"/>
                  </a:cubicBezTo>
                  <a:cubicBezTo>
                    <a:pt x="1691" y="1089"/>
                    <a:pt x="1477" y="994"/>
                    <a:pt x="1286" y="970"/>
                  </a:cubicBezTo>
                  <a:cubicBezTo>
                    <a:pt x="1179" y="684"/>
                    <a:pt x="1072" y="410"/>
                    <a:pt x="977" y="148"/>
                  </a:cubicBezTo>
                  <a:cubicBezTo>
                    <a:pt x="953" y="89"/>
                    <a:pt x="917" y="41"/>
                    <a:pt x="870" y="29"/>
                  </a:cubicBezTo>
                  <a:cubicBezTo>
                    <a:pt x="843" y="12"/>
                    <a:pt x="824" y="1"/>
                    <a:pt x="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954;p34"/>
            <p:cNvSpPr/>
            <p:nvPr/>
          </p:nvSpPr>
          <p:spPr>
            <a:xfrm>
              <a:off x="3580500" y="2018225"/>
              <a:ext cx="80375" cy="120500"/>
            </a:xfrm>
            <a:custGeom>
              <a:avLst/>
              <a:gdLst/>
              <a:ahLst/>
              <a:cxnLst/>
              <a:rect l="l" t="t" r="r" b="b"/>
              <a:pathLst>
                <a:path w="3215" h="4820" extrusionOk="0">
                  <a:moveTo>
                    <a:pt x="12" y="1"/>
                  </a:moveTo>
                  <a:lnTo>
                    <a:pt x="0" y="3251"/>
                  </a:lnTo>
                  <a:cubicBezTo>
                    <a:pt x="284" y="3401"/>
                    <a:pt x="552" y="3467"/>
                    <a:pt x="791" y="3467"/>
                  </a:cubicBezTo>
                  <a:cubicBezTo>
                    <a:pt x="913" y="3467"/>
                    <a:pt x="1027" y="3450"/>
                    <a:pt x="1131" y="3418"/>
                  </a:cubicBezTo>
                  <a:cubicBezTo>
                    <a:pt x="1679" y="3751"/>
                    <a:pt x="2036" y="4370"/>
                    <a:pt x="2155" y="4561"/>
                  </a:cubicBezTo>
                  <a:cubicBezTo>
                    <a:pt x="2215" y="4668"/>
                    <a:pt x="2286" y="4740"/>
                    <a:pt x="2370" y="4787"/>
                  </a:cubicBezTo>
                  <a:cubicBezTo>
                    <a:pt x="2393" y="4799"/>
                    <a:pt x="2405" y="4811"/>
                    <a:pt x="2441" y="4811"/>
                  </a:cubicBezTo>
                  <a:cubicBezTo>
                    <a:pt x="2462" y="4817"/>
                    <a:pt x="2482" y="4819"/>
                    <a:pt x="2501" y="4819"/>
                  </a:cubicBezTo>
                  <a:cubicBezTo>
                    <a:pt x="2681" y="4819"/>
                    <a:pt x="2735" y="4571"/>
                    <a:pt x="2584" y="4323"/>
                  </a:cubicBezTo>
                  <a:cubicBezTo>
                    <a:pt x="2429" y="4037"/>
                    <a:pt x="2048" y="3406"/>
                    <a:pt x="1608" y="3061"/>
                  </a:cubicBezTo>
                  <a:cubicBezTo>
                    <a:pt x="1655" y="2977"/>
                    <a:pt x="1691" y="2906"/>
                    <a:pt x="1727" y="2835"/>
                  </a:cubicBezTo>
                  <a:lnTo>
                    <a:pt x="2917" y="3513"/>
                  </a:lnTo>
                  <a:cubicBezTo>
                    <a:pt x="2970" y="3547"/>
                    <a:pt x="3019" y="3563"/>
                    <a:pt x="3062" y="3563"/>
                  </a:cubicBezTo>
                  <a:cubicBezTo>
                    <a:pt x="3154" y="3563"/>
                    <a:pt x="3215" y="3489"/>
                    <a:pt x="3215" y="3358"/>
                  </a:cubicBezTo>
                  <a:cubicBezTo>
                    <a:pt x="3215" y="3156"/>
                    <a:pt x="3096" y="2942"/>
                    <a:pt x="2882" y="2846"/>
                  </a:cubicBezTo>
                  <a:lnTo>
                    <a:pt x="1822" y="2239"/>
                  </a:lnTo>
                  <a:lnTo>
                    <a:pt x="1822" y="2120"/>
                  </a:lnTo>
                  <a:lnTo>
                    <a:pt x="1822" y="2001"/>
                  </a:lnTo>
                  <a:cubicBezTo>
                    <a:pt x="2093" y="2102"/>
                    <a:pt x="2305" y="2143"/>
                    <a:pt x="2470" y="2143"/>
                  </a:cubicBezTo>
                  <a:cubicBezTo>
                    <a:pt x="2616" y="2143"/>
                    <a:pt x="2726" y="2111"/>
                    <a:pt x="2810" y="2061"/>
                  </a:cubicBezTo>
                  <a:cubicBezTo>
                    <a:pt x="2977" y="1954"/>
                    <a:pt x="2905" y="1596"/>
                    <a:pt x="2679" y="1406"/>
                  </a:cubicBezTo>
                  <a:cubicBezTo>
                    <a:pt x="2667" y="1394"/>
                    <a:pt x="2632" y="1370"/>
                    <a:pt x="2620" y="1358"/>
                  </a:cubicBezTo>
                  <a:cubicBezTo>
                    <a:pt x="2581" y="1333"/>
                    <a:pt x="2540" y="1321"/>
                    <a:pt x="2500" y="1321"/>
                  </a:cubicBezTo>
                  <a:cubicBezTo>
                    <a:pt x="2466" y="1321"/>
                    <a:pt x="2433" y="1330"/>
                    <a:pt x="2405" y="1346"/>
                  </a:cubicBezTo>
                  <a:cubicBezTo>
                    <a:pt x="2367" y="1374"/>
                    <a:pt x="2310" y="1391"/>
                    <a:pt x="2230" y="1391"/>
                  </a:cubicBezTo>
                  <a:cubicBezTo>
                    <a:pt x="2137" y="1391"/>
                    <a:pt x="2012" y="1368"/>
                    <a:pt x="1846" y="1311"/>
                  </a:cubicBezTo>
                  <a:lnTo>
                    <a:pt x="1846" y="1061"/>
                  </a:lnTo>
                  <a:lnTo>
                    <a:pt x="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955;p34"/>
            <p:cNvSpPr/>
            <p:nvPr/>
          </p:nvSpPr>
          <p:spPr>
            <a:xfrm>
              <a:off x="3496850" y="1972250"/>
              <a:ext cx="79200" cy="123100"/>
            </a:xfrm>
            <a:custGeom>
              <a:avLst/>
              <a:gdLst/>
              <a:ahLst/>
              <a:cxnLst/>
              <a:rect l="l" t="t" r="r" b="b"/>
              <a:pathLst>
                <a:path w="3168" h="4924" extrusionOk="0">
                  <a:moveTo>
                    <a:pt x="464" y="1"/>
                  </a:moveTo>
                  <a:cubicBezTo>
                    <a:pt x="285" y="1"/>
                    <a:pt x="216" y="243"/>
                    <a:pt x="370" y="506"/>
                  </a:cubicBezTo>
                  <a:cubicBezTo>
                    <a:pt x="560" y="828"/>
                    <a:pt x="894" y="1245"/>
                    <a:pt x="1453" y="1649"/>
                  </a:cubicBezTo>
                  <a:lnTo>
                    <a:pt x="1453" y="1757"/>
                  </a:lnTo>
                  <a:lnTo>
                    <a:pt x="1453" y="1876"/>
                  </a:lnTo>
                  <a:lnTo>
                    <a:pt x="298" y="1197"/>
                  </a:lnTo>
                  <a:cubicBezTo>
                    <a:pt x="249" y="1169"/>
                    <a:pt x="202" y="1155"/>
                    <a:pt x="161" y="1155"/>
                  </a:cubicBezTo>
                  <a:cubicBezTo>
                    <a:pt x="65" y="1155"/>
                    <a:pt x="1" y="1230"/>
                    <a:pt x="1" y="1364"/>
                  </a:cubicBezTo>
                  <a:cubicBezTo>
                    <a:pt x="1" y="1542"/>
                    <a:pt x="132" y="1780"/>
                    <a:pt x="298" y="1876"/>
                  </a:cubicBezTo>
                  <a:lnTo>
                    <a:pt x="1572" y="2614"/>
                  </a:lnTo>
                  <a:cubicBezTo>
                    <a:pt x="1608" y="2721"/>
                    <a:pt x="1632" y="2840"/>
                    <a:pt x="1679" y="2947"/>
                  </a:cubicBezTo>
                  <a:cubicBezTo>
                    <a:pt x="1530" y="2885"/>
                    <a:pt x="1391" y="2861"/>
                    <a:pt x="1264" y="2861"/>
                  </a:cubicBezTo>
                  <a:cubicBezTo>
                    <a:pt x="956" y="2861"/>
                    <a:pt x="722" y="3002"/>
                    <a:pt x="596" y="3078"/>
                  </a:cubicBezTo>
                  <a:cubicBezTo>
                    <a:pt x="417" y="3185"/>
                    <a:pt x="501" y="3542"/>
                    <a:pt x="727" y="3733"/>
                  </a:cubicBezTo>
                  <a:cubicBezTo>
                    <a:pt x="751" y="3745"/>
                    <a:pt x="775" y="3757"/>
                    <a:pt x="798" y="3781"/>
                  </a:cubicBezTo>
                  <a:cubicBezTo>
                    <a:pt x="838" y="3800"/>
                    <a:pt x="881" y="3809"/>
                    <a:pt x="921" y="3809"/>
                  </a:cubicBezTo>
                  <a:cubicBezTo>
                    <a:pt x="954" y="3809"/>
                    <a:pt x="986" y="3803"/>
                    <a:pt x="1013" y="3793"/>
                  </a:cubicBezTo>
                  <a:cubicBezTo>
                    <a:pt x="1087" y="3756"/>
                    <a:pt x="1257" y="3654"/>
                    <a:pt x="1510" y="3654"/>
                  </a:cubicBezTo>
                  <a:cubicBezTo>
                    <a:pt x="1664" y="3654"/>
                    <a:pt x="1849" y="3692"/>
                    <a:pt x="2060" y="3804"/>
                  </a:cubicBezTo>
                  <a:cubicBezTo>
                    <a:pt x="2084" y="3816"/>
                    <a:pt x="2108" y="3840"/>
                    <a:pt x="2120" y="3840"/>
                  </a:cubicBezTo>
                  <a:cubicBezTo>
                    <a:pt x="2406" y="4281"/>
                    <a:pt x="2763" y="4650"/>
                    <a:pt x="3156" y="4924"/>
                  </a:cubicBezTo>
                  <a:lnTo>
                    <a:pt x="3168" y="1697"/>
                  </a:lnTo>
                  <a:lnTo>
                    <a:pt x="1429" y="697"/>
                  </a:lnTo>
                  <a:lnTo>
                    <a:pt x="1465" y="959"/>
                  </a:lnTo>
                  <a:cubicBezTo>
                    <a:pt x="1096" y="685"/>
                    <a:pt x="906" y="423"/>
                    <a:pt x="798" y="268"/>
                  </a:cubicBezTo>
                  <a:cubicBezTo>
                    <a:pt x="739" y="161"/>
                    <a:pt x="667" y="90"/>
                    <a:pt x="596" y="42"/>
                  </a:cubicBezTo>
                  <a:cubicBezTo>
                    <a:pt x="560" y="30"/>
                    <a:pt x="536" y="6"/>
                    <a:pt x="513" y="6"/>
                  </a:cubicBezTo>
                  <a:cubicBezTo>
                    <a:pt x="495" y="3"/>
                    <a:pt x="479" y="1"/>
                    <a:pt x="4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956;p34"/>
            <p:cNvSpPr/>
            <p:nvPr/>
          </p:nvSpPr>
          <p:spPr>
            <a:xfrm>
              <a:off x="3465000" y="1886700"/>
              <a:ext cx="226250" cy="290075"/>
            </a:xfrm>
            <a:custGeom>
              <a:avLst/>
              <a:gdLst/>
              <a:ahLst/>
              <a:cxnLst/>
              <a:rect l="l" t="t" r="r" b="b"/>
              <a:pathLst>
                <a:path w="9050" h="11603" extrusionOk="0">
                  <a:moveTo>
                    <a:pt x="2879" y="1022"/>
                  </a:moveTo>
                  <a:cubicBezTo>
                    <a:pt x="3382" y="1022"/>
                    <a:pt x="3950" y="1187"/>
                    <a:pt x="4549" y="1535"/>
                  </a:cubicBezTo>
                  <a:cubicBezTo>
                    <a:pt x="5418" y="2035"/>
                    <a:pt x="6240" y="2869"/>
                    <a:pt x="6871" y="3821"/>
                  </a:cubicBezTo>
                  <a:lnTo>
                    <a:pt x="1632" y="6810"/>
                  </a:lnTo>
                  <a:cubicBezTo>
                    <a:pt x="1120" y="5786"/>
                    <a:pt x="810" y="4667"/>
                    <a:pt x="810" y="3655"/>
                  </a:cubicBezTo>
                  <a:cubicBezTo>
                    <a:pt x="819" y="1987"/>
                    <a:pt x="1661" y="1022"/>
                    <a:pt x="2879" y="1022"/>
                  </a:cubicBezTo>
                  <a:close/>
                  <a:moveTo>
                    <a:pt x="7442" y="4786"/>
                  </a:moveTo>
                  <a:cubicBezTo>
                    <a:pt x="7966" y="5810"/>
                    <a:pt x="8264" y="6929"/>
                    <a:pt x="8264" y="7941"/>
                  </a:cubicBezTo>
                  <a:cubicBezTo>
                    <a:pt x="8255" y="9612"/>
                    <a:pt x="7409" y="10578"/>
                    <a:pt x="6187" y="10578"/>
                  </a:cubicBezTo>
                  <a:cubicBezTo>
                    <a:pt x="5685" y="10578"/>
                    <a:pt x="5121" y="10415"/>
                    <a:pt x="4525" y="10072"/>
                  </a:cubicBezTo>
                  <a:cubicBezTo>
                    <a:pt x="3656" y="9572"/>
                    <a:pt x="2834" y="8750"/>
                    <a:pt x="2203" y="7786"/>
                  </a:cubicBezTo>
                  <a:lnTo>
                    <a:pt x="7442" y="4786"/>
                  </a:lnTo>
                  <a:close/>
                  <a:moveTo>
                    <a:pt x="2529" y="1"/>
                  </a:moveTo>
                  <a:cubicBezTo>
                    <a:pt x="1047" y="1"/>
                    <a:pt x="24" y="1177"/>
                    <a:pt x="24" y="3202"/>
                  </a:cubicBezTo>
                  <a:cubicBezTo>
                    <a:pt x="1" y="6060"/>
                    <a:pt x="2025" y="9548"/>
                    <a:pt x="4513" y="10977"/>
                  </a:cubicBezTo>
                  <a:cubicBezTo>
                    <a:pt x="5241" y="11402"/>
                    <a:pt x="5930" y="11602"/>
                    <a:pt x="6541" y="11602"/>
                  </a:cubicBezTo>
                  <a:cubicBezTo>
                    <a:pt x="8018" y="11602"/>
                    <a:pt x="9038" y="10427"/>
                    <a:pt x="9038" y="8405"/>
                  </a:cubicBezTo>
                  <a:cubicBezTo>
                    <a:pt x="9049" y="5548"/>
                    <a:pt x="7049" y="2047"/>
                    <a:pt x="4549" y="618"/>
                  </a:cubicBezTo>
                  <a:cubicBezTo>
                    <a:pt x="3824" y="199"/>
                    <a:pt x="3138" y="1"/>
                    <a:pt x="2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957;p34"/>
            <p:cNvSpPr/>
            <p:nvPr/>
          </p:nvSpPr>
          <p:spPr>
            <a:xfrm>
              <a:off x="3465892" y="1866125"/>
              <a:ext cx="226250" cy="331325"/>
            </a:xfrm>
            <a:custGeom>
              <a:avLst/>
              <a:gdLst/>
              <a:ahLst/>
              <a:cxnLst/>
              <a:rect l="l" t="t" r="r" b="b"/>
              <a:pathLst>
                <a:path w="9050" h="13253" fill="none" extrusionOk="0">
                  <a:moveTo>
                    <a:pt x="4549" y="1441"/>
                  </a:moveTo>
                  <a:cubicBezTo>
                    <a:pt x="2060" y="1"/>
                    <a:pt x="24" y="1168"/>
                    <a:pt x="24" y="4025"/>
                  </a:cubicBezTo>
                  <a:cubicBezTo>
                    <a:pt x="1" y="6883"/>
                    <a:pt x="2025" y="10371"/>
                    <a:pt x="4513" y="11800"/>
                  </a:cubicBezTo>
                  <a:cubicBezTo>
                    <a:pt x="7002" y="13252"/>
                    <a:pt x="9038" y="12086"/>
                    <a:pt x="9038" y="9228"/>
                  </a:cubicBezTo>
                  <a:cubicBezTo>
                    <a:pt x="9049" y="6371"/>
                    <a:pt x="7049" y="2870"/>
                    <a:pt x="4549" y="1441"/>
                  </a:cubicBezTo>
                  <a:close/>
                  <a:moveTo>
                    <a:pt x="4549" y="2358"/>
                  </a:moveTo>
                  <a:cubicBezTo>
                    <a:pt x="5418" y="2858"/>
                    <a:pt x="6240" y="3692"/>
                    <a:pt x="6871" y="4644"/>
                  </a:cubicBezTo>
                  <a:lnTo>
                    <a:pt x="1632" y="7633"/>
                  </a:lnTo>
                  <a:cubicBezTo>
                    <a:pt x="1120" y="6609"/>
                    <a:pt x="810" y="5490"/>
                    <a:pt x="810" y="4478"/>
                  </a:cubicBezTo>
                  <a:cubicBezTo>
                    <a:pt x="822" y="2120"/>
                    <a:pt x="2501" y="1168"/>
                    <a:pt x="4549" y="2358"/>
                  </a:cubicBezTo>
                  <a:close/>
                  <a:moveTo>
                    <a:pt x="4525" y="10895"/>
                  </a:moveTo>
                  <a:cubicBezTo>
                    <a:pt x="3656" y="10395"/>
                    <a:pt x="2834" y="9573"/>
                    <a:pt x="2203" y="8609"/>
                  </a:cubicBezTo>
                  <a:lnTo>
                    <a:pt x="7442" y="5609"/>
                  </a:lnTo>
                  <a:cubicBezTo>
                    <a:pt x="7966" y="6633"/>
                    <a:pt x="8264" y="7752"/>
                    <a:pt x="8264" y="8764"/>
                  </a:cubicBezTo>
                  <a:cubicBezTo>
                    <a:pt x="8252" y="11121"/>
                    <a:pt x="6573" y="12074"/>
                    <a:pt x="4525" y="10895"/>
                  </a:cubicBezTo>
                  <a:close/>
                </a:path>
              </a:pathLst>
            </a:custGeom>
            <a:solidFill>
              <a:schemeClr val="dk2"/>
            </a:solid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958;p34"/>
            <p:cNvSpPr/>
            <p:nvPr/>
          </p:nvSpPr>
          <p:spPr>
            <a:xfrm>
              <a:off x="4516625" y="3155875"/>
              <a:ext cx="233975" cy="418800"/>
            </a:xfrm>
            <a:custGeom>
              <a:avLst/>
              <a:gdLst/>
              <a:ahLst/>
              <a:cxnLst/>
              <a:rect l="l" t="t" r="r" b="b"/>
              <a:pathLst>
                <a:path w="9359" h="16752" extrusionOk="0">
                  <a:moveTo>
                    <a:pt x="644" y="1"/>
                  </a:moveTo>
                  <a:cubicBezTo>
                    <a:pt x="292" y="1"/>
                    <a:pt x="48" y="287"/>
                    <a:pt x="48" y="774"/>
                  </a:cubicBezTo>
                  <a:lnTo>
                    <a:pt x="12" y="10609"/>
                  </a:lnTo>
                  <a:cubicBezTo>
                    <a:pt x="0" y="11288"/>
                    <a:pt x="489" y="12121"/>
                    <a:pt x="1084" y="12466"/>
                  </a:cubicBezTo>
                  <a:lnTo>
                    <a:pt x="8240" y="16610"/>
                  </a:lnTo>
                  <a:cubicBezTo>
                    <a:pt x="8411" y="16706"/>
                    <a:pt x="8573" y="16751"/>
                    <a:pt x="8717" y="16751"/>
                  </a:cubicBezTo>
                  <a:cubicBezTo>
                    <a:pt x="9075" y="16751"/>
                    <a:pt x="9323" y="16471"/>
                    <a:pt x="9323" y="15979"/>
                  </a:cubicBezTo>
                  <a:lnTo>
                    <a:pt x="9359" y="6144"/>
                  </a:lnTo>
                  <a:cubicBezTo>
                    <a:pt x="9359" y="5454"/>
                    <a:pt x="8871" y="4608"/>
                    <a:pt x="8287" y="4299"/>
                  </a:cubicBezTo>
                  <a:lnTo>
                    <a:pt x="1132" y="155"/>
                  </a:lnTo>
                  <a:cubicBezTo>
                    <a:pt x="957" y="50"/>
                    <a:pt x="791"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959;p34"/>
            <p:cNvSpPr/>
            <p:nvPr/>
          </p:nvSpPr>
          <p:spPr>
            <a:xfrm>
              <a:off x="4516625" y="3150825"/>
              <a:ext cx="233975" cy="428650"/>
            </a:xfrm>
            <a:custGeom>
              <a:avLst/>
              <a:gdLst/>
              <a:ahLst/>
              <a:cxnLst/>
              <a:rect l="l" t="t" r="r" b="b"/>
              <a:pathLst>
                <a:path w="9359" h="17146" fill="none" extrusionOk="0">
                  <a:moveTo>
                    <a:pt x="9359" y="6346"/>
                  </a:moveTo>
                  <a:lnTo>
                    <a:pt x="9323" y="16181"/>
                  </a:lnTo>
                  <a:cubicBezTo>
                    <a:pt x="9323" y="16871"/>
                    <a:pt x="8835" y="17145"/>
                    <a:pt x="8240" y="16812"/>
                  </a:cubicBezTo>
                  <a:lnTo>
                    <a:pt x="1084" y="12668"/>
                  </a:lnTo>
                  <a:cubicBezTo>
                    <a:pt x="489" y="12323"/>
                    <a:pt x="0" y="11490"/>
                    <a:pt x="12" y="10811"/>
                  </a:cubicBezTo>
                  <a:lnTo>
                    <a:pt x="48" y="976"/>
                  </a:lnTo>
                  <a:cubicBezTo>
                    <a:pt x="48" y="286"/>
                    <a:pt x="536" y="0"/>
                    <a:pt x="1132" y="357"/>
                  </a:cubicBezTo>
                  <a:lnTo>
                    <a:pt x="8287" y="4501"/>
                  </a:lnTo>
                  <a:cubicBezTo>
                    <a:pt x="8871" y="4810"/>
                    <a:pt x="9359" y="5656"/>
                    <a:pt x="9359" y="6346"/>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960;p34"/>
            <p:cNvSpPr/>
            <p:nvPr/>
          </p:nvSpPr>
          <p:spPr>
            <a:xfrm>
              <a:off x="4563050" y="3206525"/>
              <a:ext cx="146175" cy="337825"/>
            </a:xfrm>
            <a:custGeom>
              <a:avLst/>
              <a:gdLst/>
              <a:ahLst/>
              <a:cxnLst/>
              <a:rect l="l" t="t" r="r" b="b"/>
              <a:pathLst>
                <a:path w="5847" h="13513" extrusionOk="0">
                  <a:moveTo>
                    <a:pt x="1765" y="2962"/>
                  </a:moveTo>
                  <a:cubicBezTo>
                    <a:pt x="1812" y="2962"/>
                    <a:pt x="1864" y="2977"/>
                    <a:pt x="1918" y="3011"/>
                  </a:cubicBezTo>
                  <a:cubicBezTo>
                    <a:pt x="2025" y="3070"/>
                    <a:pt x="2108" y="3178"/>
                    <a:pt x="2180" y="3285"/>
                  </a:cubicBezTo>
                  <a:cubicBezTo>
                    <a:pt x="2239" y="3392"/>
                    <a:pt x="2275" y="3523"/>
                    <a:pt x="2275" y="3630"/>
                  </a:cubicBezTo>
                  <a:lnTo>
                    <a:pt x="2275" y="3940"/>
                  </a:lnTo>
                  <a:cubicBezTo>
                    <a:pt x="2275" y="4100"/>
                    <a:pt x="2191" y="4188"/>
                    <a:pt x="2075" y="4188"/>
                  </a:cubicBezTo>
                  <a:cubicBezTo>
                    <a:pt x="2027" y="4188"/>
                    <a:pt x="1973" y="4173"/>
                    <a:pt x="1918" y="4142"/>
                  </a:cubicBezTo>
                  <a:cubicBezTo>
                    <a:pt x="1727" y="4023"/>
                    <a:pt x="1561" y="3761"/>
                    <a:pt x="1561" y="3535"/>
                  </a:cubicBezTo>
                  <a:lnTo>
                    <a:pt x="1561" y="3225"/>
                  </a:lnTo>
                  <a:cubicBezTo>
                    <a:pt x="1561" y="3063"/>
                    <a:pt x="1646" y="2962"/>
                    <a:pt x="1765" y="2962"/>
                  </a:cubicBezTo>
                  <a:close/>
                  <a:moveTo>
                    <a:pt x="3519" y="3967"/>
                  </a:moveTo>
                  <a:cubicBezTo>
                    <a:pt x="3566" y="3967"/>
                    <a:pt x="3620" y="3981"/>
                    <a:pt x="3680" y="4011"/>
                  </a:cubicBezTo>
                  <a:cubicBezTo>
                    <a:pt x="3787" y="4070"/>
                    <a:pt x="3870" y="4178"/>
                    <a:pt x="3930" y="4285"/>
                  </a:cubicBezTo>
                  <a:cubicBezTo>
                    <a:pt x="3989" y="4380"/>
                    <a:pt x="4037" y="4523"/>
                    <a:pt x="4037" y="4618"/>
                  </a:cubicBezTo>
                  <a:lnTo>
                    <a:pt x="4037" y="4940"/>
                  </a:lnTo>
                  <a:cubicBezTo>
                    <a:pt x="4037" y="5093"/>
                    <a:pt x="3952" y="5191"/>
                    <a:pt x="3833" y="5191"/>
                  </a:cubicBezTo>
                  <a:cubicBezTo>
                    <a:pt x="3786" y="5191"/>
                    <a:pt x="3734" y="5176"/>
                    <a:pt x="3680" y="5142"/>
                  </a:cubicBezTo>
                  <a:cubicBezTo>
                    <a:pt x="3489" y="5023"/>
                    <a:pt x="3323" y="4761"/>
                    <a:pt x="3323" y="4535"/>
                  </a:cubicBezTo>
                  <a:lnTo>
                    <a:pt x="3323" y="4225"/>
                  </a:lnTo>
                  <a:cubicBezTo>
                    <a:pt x="3323" y="4062"/>
                    <a:pt x="3397" y="3967"/>
                    <a:pt x="3519" y="3967"/>
                  </a:cubicBezTo>
                  <a:close/>
                  <a:moveTo>
                    <a:pt x="1303" y="0"/>
                  </a:moveTo>
                  <a:cubicBezTo>
                    <a:pt x="859" y="0"/>
                    <a:pt x="787" y="542"/>
                    <a:pt x="787" y="570"/>
                  </a:cubicBezTo>
                  <a:cubicBezTo>
                    <a:pt x="724" y="544"/>
                    <a:pt x="669" y="532"/>
                    <a:pt x="622" y="532"/>
                  </a:cubicBezTo>
                  <a:cubicBezTo>
                    <a:pt x="127" y="532"/>
                    <a:pt x="399" y="1829"/>
                    <a:pt x="453" y="2046"/>
                  </a:cubicBezTo>
                  <a:cubicBezTo>
                    <a:pt x="401" y="2020"/>
                    <a:pt x="352" y="2008"/>
                    <a:pt x="307" y="2008"/>
                  </a:cubicBezTo>
                  <a:cubicBezTo>
                    <a:pt x="123" y="2008"/>
                    <a:pt x="1" y="2210"/>
                    <a:pt x="1" y="2535"/>
                  </a:cubicBezTo>
                  <a:cubicBezTo>
                    <a:pt x="1" y="2951"/>
                    <a:pt x="191" y="3404"/>
                    <a:pt x="453" y="3547"/>
                  </a:cubicBezTo>
                  <a:cubicBezTo>
                    <a:pt x="477" y="3570"/>
                    <a:pt x="513" y="3570"/>
                    <a:pt x="537" y="3582"/>
                  </a:cubicBezTo>
                  <a:cubicBezTo>
                    <a:pt x="763" y="4618"/>
                    <a:pt x="1406" y="5702"/>
                    <a:pt x="2203" y="6392"/>
                  </a:cubicBezTo>
                  <a:cubicBezTo>
                    <a:pt x="1979" y="6319"/>
                    <a:pt x="1765" y="6283"/>
                    <a:pt x="1565" y="6283"/>
                  </a:cubicBezTo>
                  <a:cubicBezTo>
                    <a:pt x="659" y="6283"/>
                    <a:pt x="37" y="7009"/>
                    <a:pt x="37" y="8238"/>
                  </a:cubicBezTo>
                  <a:lnTo>
                    <a:pt x="37" y="10274"/>
                  </a:lnTo>
                  <a:lnTo>
                    <a:pt x="5609" y="13512"/>
                  </a:lnTo>
                  <a:lnTo>
                    <a:pt x="5609" y="11464"/>
                  </a:lnTo>
                  <a:cubicBezTo>
                    <a:pt x="5609" y="9916"/>
                    <a:pt x="4644" y="8047"/>
                    <a:pt x="3346" y="7035"/>
                  </a:cubicBezTo>
                  <a:lnTo>
                    <a:pt x="3346" y="7035"/>
                  </a:lnTo>
                  <a:cubicBezTo>
                    <a:pt x="3485" y="7070"/>
                    <a:pt x="3618" y="7087"/>
                    <a:pt x="3745" y="7087"/>
                  </a:cubicBezTo>
                  <a:cubicBezTo>
                    <a:pt x="4317" y="7087"/>
                    <a:pt x="4757" y="6744"/>
                    <a:pt x="4942" y="6130"/>
                  </a:cubicBezTo>
                  <a:cubicBezTo>
                    <a:pt x="4978" y="6142"/>
                    <a:pt x="5001" y="6166"/>
                    <a:pt x="5037" y="6190"/>
                  </a:cubicBezTo>
                  <a:cubicBezTo>
                    <a:pt x="5084" y="6216"/>
                    <a:pt x="5130" y="6228"/>
                    <a:pt x="5173" y="6228"/>
                  </a:cubicBezTo>
                  <a:cubicBezTo>
                    <a:pt x="5347" y="6228"/>
                    <a:pt x="5478" y="6024"/>
                    <a:pt x="5478" y="5690"/>
                  </a:cubicBezTo>
                  <a:cubicBezTo>
                    <a:pt x="5478" y="5273"/>
                    <a:pt x="5287" y="4832"/>
                    <a:pt x="5037" y="4678"/>
                  </a:cubicBezTo>
                  <a:cubicBezTo>
                    <a:pt x="5001" y="4666"/>
                    <a:pt x="4954" y="4654"/>
                    <a:pt x="4930" y="4618"/>
                  </a:cubicBezTo>
                  <a:cubicBezTo>
                    <a:pt x="5716" y="4416"/>
                    <a:pt x="5847" y="2832"/>
                    <a:pt x="5537" y="2654"/>
                  </a:cubicBezTo>
                  <a:cubicBezTo>
                    <a:pt x="5525" y="2642"/>
                    <a:pt x="5502" y="2642"/>
                    <a:pt x="5490" y="2642"/>
                  </a:cubicBezTo>
                  <a:cubicBezTo>
                    <a:pt x="5311" y="2630"/>
                    <a:pt x="4930" y="2475"/>
                    <a:pt x="4418" y="2177"/>
                  </a:cubicBezTo>
                  <a:cubicBezTo>
                    <a:pt x="3858" y="1856"/>
                    <a:pt x="3120" y="1332"/>
                    <a:pt x="2370" y="618"/>
                  </a:cubicBezTo>
                  <a:cubicBezTo>
                    <a:pt x="2132" y="415"/>
                    <a:pt x="1930" y="249"/>
                    <a:pt x="1775" y="153"/>
                  </a:cubicBezTo>
                  <a:cubicBezTo>
                    <a:pt x="1584" y="43"/>
                    <a:pt x="1429"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961;p34"/>
            <p:cNvSpPr/>
            <p:nvPr/>
          </p:nvSpPr>
          <p:spPr>
            <a:xfrm>
              <a:off x="4602050" y="3280675"/>
              <a:ext cx="17875" cy="30575"/>
            </a:xfrm>
            <a:custGeom>
              <a:avLst/>
              <a:gdLst/>
              <a:ahLst/>
              <a:cxnLst/>
              <a:rect l="l" t="t" r="r" b="b"/>
              <a:pathLst>
                <a:path w="715" h="1223" extrusionOk="0">
                  <a:moveTo>
                    <a:pt x="211" y="1"/>
                  </a:moveTo>
                  <a:cubicBezTo>
                    <a:pt x="97" y="1"/>
                    <a:pt x="18" y="96"/>
                    <a:pt x="1" y="259"/>
                  </a:cubicBezTo>
                  <a:lnTo>
                    <a:pt x="1" y="569"/>
                  </a:lnTo>
                  <a:cubicBezTo>
                    <a:pt x="1" y="795"/>
                    <a:pt x="167" y="1057"/>
                    <a:pt x="358" y="1176"/>
                  </a:cubicBezTo>
                  <a:cubicBezTo>
                    <a:pt x="417" y="1207"/>
                    <a:pt x="472" y="1222"/>
                    <a:pt x="520" y="1222"/>
                  </a:cubicBezTo>
                  <a:cubicBezTo>
                    <a:pt x="637" y="1222"/>
                    <a:pt x="715" y="1134"/>
                    <a:pt x="715" y="974"/>
                  </a:cubicBezTo>
                  <a:lnTo>
                    <a:pt x="715" y="652"/>
                  </a:lnTo>
                  <a:cubicBezTo>
                    <a:pt x="715" y="557"/>
                    <a:pt x="679" y="426"/>
                    <a:pt x="620" y="319"/>
                  </a:cubicBezTo>
                  <a:cubicBezTo>
                    <a:pt x="536" y="200"/>
                    <a:pt x="465" y="104"/>
                    <a:pt x="358" y="45"/>
                  </a:cubicBezTo>
                  <a:cubicBezTo>
                    <a:pt x="305" y="15"/>
                    <a:pt x="255"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962;p34"/>
            <p:cNvSpPr/>
            <p:nvPr/>
          </p:nvSpPr>
          <p:spPr>
            <a:xfrm>
              <a:off x="4646100" y="3305800"/>
              <a:ext cx="17900" cy="30700"/>
            </a:xfrm>
            <a:custGeom>
              <a:avLst/>
              <a:gdLst/>
              <a:ahLst/>
              <a:cxnLst/>
              <a:rect l="l" t="t" r="r" b="b"/>
              <a:pathLst>
                <a:path w="716" h="1228" extrusionOk="0">
                  <a:moveTo>
                    <a:pt x="190" y="1"/>
                  </a:moveTo>
                  <a:cubicBezTo>
                    <a:pt x="72" y="1"/>
                    <a:pt x="1" y="98"/>
                    <a:pt x="1" y="266"/>
                  </a:cubicBezTo>
                  <a:lnTo>
                    <a:pt x="1" y="576"/>
                  </a:lnTo>
                  <a:cubicBezTo>
                    <a:pt x="1" y="802"/>
                    <a:pt x="155" y="1076"/>
                    <a:pt x="358" y="1183"/>
                  </a:cubicBezTo>
                  <a:cubicBezTo>
                    <a:pt x="411" y="1213"/>
                    <a:pt x="463" y="1227"/>
                    <a:pt x="510" y="1227"/>
                  </a:cubicBezTo>
                  <a:cubicBezTo>
                    <a:pt x="629" y="1227"/>
                    <a:pt x="715" y="1135"/>
                    <a:pt x="715" y="981"/>
                  </a:cubicBezTo>
                  <a:lnTo>
                    <a:pt x="715" y="659"/>
                  </a:lnTo>
                  <a:cubicBezTo>
                    <a:pt x="715" y="564"/>
                    <a:pt x="667" y="433"/>
                    <a:pt x="608" y="326"/>
                  </a:cubicBezTo>
                  <a:cubicBezTo>
                    <a:pt x="536" y="207"/>
                    <a:pt x="465" y="111"/>
                    <a:pt x="358" y="52"/>
                  </a:cubicBezTo>
                  <a:cubicBezTo>
                    <a:pt x="295" y="17"/>
                    <a:pt x="239"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963;p34"/>
            <p:cNvSpPr/>
            <p:nvPr/>
          </p:nvSpPr>
          <p:spPr>
            <a:xfrm>
              <a:off x="3508175" y="2588975"/>
              <a:ext cx="146750" cy="220525"/>
            </a:xfrm>
            <a:custGeom>
              <a:avLst/>
              <a:gdLst/>
              <a:ahLst/>
              <a:cxnLst/>
              <a:rect l="l" t="t" r="r" b="b"/>
              <a:pathLst>
                <a:path w="5870" h="8821" extrusionOk="0">
                  <a:moveTo>
                    <a:pt x="1585" y="0"/>
                  </a:moveTo>
                  <a:cubicBezTo>
                    <a:pt x="1514" y="0"/>
                    <a:pt x="1449" y="17"/>
                    <a:pt x="1393" y="55"/>
                  </a:cubicBezTo>
                  <a:lnTo>
                    <a:pt x="0" y="852"/>
                  </a:lnTo>
                  <a:cubicBezTo>
                    <a:pt x="66" y="819"/>
                    <a:pt x="136" y="803"/>
                    <a:pt x="210" y="803"/>
                  </a:cubicBezTo>
                  <a:cubicBezTo>
                    <a:pt x="322" y="803"/>
                    <a:pt x="442" y="840"/>
                    <a:pt x="572" y="912"/>
                  </a:cubicBezTo>
                  <a:cubicBezTo>
                    <a:pt x="762" y="1031"/>
                    <a:pt x="976" y="1221"/>
                    <a:pt x="1119" y="1495"/>
                  </a:cubicBezTo>
                  <a:cubicBezTo>
                    <a:pt x="1417" y="2019"/>
                    <a:pt x="1429" y="2591"/>
                    <a:pt x="1119" y="2769"/>
                  </a:cubicBezTo>
                  <a:cubicBezTo>
                    <a:pt x="441" y="3174"/>
                    <a:pt x="214" y="4293"/>
                    <a:pt x="572" y="5484"/>
                  </a:cubicBezTo>
                  <a:cubicBezTo>
                    <a:pt x="822" y="6329"/>
                    <a:pt x="1357" y="7198"/>
                    <a:pt x="2036" y="7853"/>
                  </a:cubicBezTo>
                  <a:cubicBezTo>
                    <a:pt x="2322" y="8115"/>
                    <a:pt x="2608" y="8341"/>
                    <a:pt x="2893" y="8508"/>
                  </a:cubicBezTo>
                  <a:cubicBezTo>
                    <a:pt x="3264" y="8704"/>
                    <a:pt x="3615" y="8821"/>
                    <a:pt x="3936" y="8821"/>
                  </a:cubicBezTo>
                  <a:cubicBezTo>
                    <a:pt x="3966" y="8821"/>
                    <a:pt x="3995" y="8820"/>
                    <a:pt x="4024" y="8818"/>
                  </a:cubicBezTo>
                  <a:cubicBezTo>
                    <a:pt x="4203" y="8806"/>
                    <a:pt x="4346" y="8758"/>
                    <a:pt x="4489" y="8687"/>
                  </a:cubicBezTo>
                  <a:lnTo>
                    <a:pt x="5870" y="7877"/>
                  </a:lnTo>
                  <a:lnTo>
                    <a:pt x="5870" y="7877"/>
                  </a:lnTo>
                  <a:cubicBezTo>
                    <a:pt x="5739" y="7948"/>
                    <a:pt x="5584" y="7996"/>
                    <a:pt x="5406" y="8008"/>
                  </a:cubicBezTo>
                  <a:cubicBezTo>
                    <a:pt x="5364" y="8013"/>
                    <a:pt x="5321" y="8015"/>
                    <a:pt x="5277" y="8015"/>
                  </a:cubicBezTo>
                  <a:cubicBezTo>
                    <a:pt x="4973" y="8015"/>
                    <a:pt x="4628" y="7907"/>
                    <a:pt x="4274" y="7698"/>
                  </a:cubicBezTo>
                  <a:cubicBezTo>
                    <a:pt x="3989" y="7532"/>
                    <a:pt x="3703" y="7317"/>
                    <a:pt x="3429" y="7044"/>
                  </a:cubicBezTo>
                  <a:cubicBezTo>
                    <a:pt x="2739" y="6377"/>
                    <a:pt x="2203" y="5532"/>
                    <a:pt x="1953" y="4674"/>
                  </a:cubicBezTo>
                  <a:cubicBezTo>
                    <a:pt x="1596" y="3472"/>
                    <a:pt x="1822" y="2376"/>
                    <a:pt x="2500" y="1972"/>
                  </a:cubicBezTo>
                  <a:cubicBezTo>
                    <a:pt x="2822" y="1793"/>
                    <a:pt x="2798" y="1221"/>
                    <a:pt x="2500" y="686"/>
                  </a:cubicBezTo>
                  <a:cubicBezTo>
                    <a:pt x="2358" y="424"/>
                    <a:pt x="2143" y="233"/>
                    <a:pt x="1953" y="114"/>
                  </a:cubicBezTo>
                  <a:cubicBezTo>
                    <a:pt x="1822" y="42"/>
                    <a:pt x="1696"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964;p34"/>
            <p:cNvSpPr/>
            <p:nvPr/>
          </p:nvSpPr>
          <p:spPr>
            <a:xfrm>
              <a:off x="3508175" y="2587950"/>
              <a:ext cx="146750" cy="222075"/>
            </a:xfrm>
            <a:custGeom>
              <a:avLst/>
              <a:gdLst/>
              <a:ahLst/>
              <a:cxnLst/>
              <a:rect l="l" t="t" r="r" b="b"/>
              <a:pathLst>
                <a:path w="5870" h="8883" fill="none" extrusionOk="0">
                  <a:moveTo>
                    <a:pt x="5870" y="7918"/>
                  </a:moveTo>
                  <a:lnTo>
                    <a:pt x="4489" y="8728"/>
                  </a:lnTo>
                  <a:cubicBezTo>
                    <a:pt x="4346" y="8799"/>
                    <a:pt x="4203" y="8847"/>
                    <a:pt x="4024" y="8859"/>
                  </a:cubicBezTo>
                  <a:cubicBezTo>
                    <a:pt x="3679" y="8882"/>
                    <a:pt x="3298" y="8763"/>
                    <a:pt x="2893" y="8549"/>
                  </a:cubicBezTo>
                  <a:cubicBezTo>
                    <a:pt x="2608" y="8382"/>
                    <a:pt x="2322" y="8156"/>
                    <a:pt x="2036" y="7894"/>
                  </a:cubicBezTo>
                  <a:cubicBezTo>
                    <a:pt x="1357" y="7239"/>
                    <a:pt x="822" y="6370"/>
                    <a:pt x="572" y="5525"/>
                  </a:cubicBezTo>
                  <a:cubicBezTo>
                    <a:pt x="214" y="4334"/>
                    <a:pt x="441" y="3215"/>
                    <a:pt x="1119" y="2810"/>
                  </a:cubicBezTo>
                  <a:cubicBezTo>
                    <a:pt x="1429" y="2632"/>
                    <a:pt x="1417" y="2060"/>
                    <a:pt x="1119" y="1536"/>
                  </a:cubicBezTo>
                  <a:cubicBezTo>
                    <a:pt x="976" y="1262"/>
                    <a:pt x="762" y="1072"/>
                    <a:pt x="572" y="953"/>
                  </a:cubicBezTo>
                  <a:cubicBezTo>
                    <a:pt x="357" y="834"/>
                    <a:pt x="167" y="810"/>
                    <a:pt x="0" y="893"/>
                  </a:cubicBezTo>
                  <a:lnTo>
                    <a:pt x="1393" y="96"/>
                  </a:lnTo>
                  <a:cubicBezTo>
                    <a:pt x="1536" y="0"/>
                    <a:pt x="1738" y="36"/>
                    <a:pt x="1953" y="155"/>
                  </a:cubicBezTo>
                  <a:cubicBezTo>
                    <a:pt x="2143" y="274"/>
                    <a:pt x="2358" y="465"/>
                    <a:pt x="2500" y="727"/>
                  </a:cubicBezTo>
                  <a:cubicBezTo>
                    <a:pt x="2798" y="1262"/>
                    <a:pt x="2822" y="1834"/>
                    <a:pt x="2500" y="2013"/>
                  </a:cubicBezTo>
                  <a:cubicBezTo>
                    <a:pt x="1822" y="2417"/>
                    <a:pt x="1596" y="3513"/>
                    <a:pt x="1953" y="4715"/>
                  </a:cubicBezTo>
                  <a:cubicBezTo>
                    <a:pt x="2203" y="5573"/>
                    <a:pt x="2739" y="6418"/>
                    <a:pt x="3429" y="7085"/>
                  </a:cubicBezTo>
                  <a:cubicBezTo>
                    <a:pt x="3703" y="7358"/>
                    <a:pt x="3989" y="7573"/>
                    <a:pt x="4274" y="7739"/>
                  </a:cubicBezTo>
                  <a:cubicBezTo>
                    <a:pt x="4679" y="7978"/>
                    <a:pt x="5072" y="8085"/>
                    <a:pt x="5406" y="8049"/>
                  </a:cubicBezTo>
                  <a:cubicBezTo>
                    <a:pt x="5584" y="8037"/>
                    <a:pt x="5739" y="7989"/>
                    <a:pt x="5870" y="7918"/>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965;p34"/>
            <p:cNvSpPr/>
            <p:nvPr/>
          </p:nvSpPr>
          <p:spPr>
            <a:xfrm>
              <a:off x="3627225" y="2684675"/>
              <a:ext cx="5375" cy="3300"/>
            </a:xfrm>
            <a:custGeom>
              <a:avLst/>
              <a:gdLst/>
              <a:ahLst/>
              <a:cxnLst/>
              <a:rect l="l" t="t" r="r" b="b"/>
              <a:pathLst>
                <a:path w="215" h="132" extrusionOk="0">
                  <a:moveTo>
                    <a:pt x="215" y="1"/>
                  </a:moveTo>
                  <a:lnTo>
                    <a:pt x="14" y="124"/>
                  </a:lnTo>
                  <a:lnTo>
                    <a:pt x="14" y="124"/>
                  </a:lnTo>
                  <a:cubicBezTo>
                    <a:pt x="43" y="108"/>
                    <a:pt x="65" y="107"/>
                    <a:pt x="96" y="96"/>
                  </a:cubicBezTo>
                  <a:cubicBezTo>
                    <a:pt x="120" y="72"/>
                    <a:pt x="167" y="72"/>
                    <a:pt x="215" y="72"/>
                  </a:cubicBezTo>
                  <a:lnTo>
                    <a:pt x="215" y="1"/>
                  </a:lnTo>
                  <a:close/>
                  <a:moveTo>
                    <a:pt x="14" y="124"/>
                  </a:moveTo>
                  <a:cubicBezTo>
                    <a:pt x="9" y="126"/>
                    <a:pt x="5" y="129"/>
                    <a:pt x="1" y="132"/>
                  </a:cubicBezTo>
                  <a:lnTo>
                    <a:pt x="14" y="12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966;p34"/>
            <p:cNvSpPr/>
            <p:nvPr/>
          </p:nvSpPr>
          <p:spPr>
            <a:xfrm>
              <a:off x="3627225" y="2684675"/>
              <a:ext cx="5375" cy="3300"/>
            </a:xfrm>
            <a:custGeom>
              <a:avLst/>
              <a:gdLst/>
              <a:ahLst/>
              <a:cxnLst/>
              <a:rect l="l" t="t" r="r" b="b"/>
              <a:pathLst>
                <a:path w="215" h="132" fill="none" extrusionOk="0">
                  <a:moveTo>
                    <a:pt x="215" y="1"/>
                  </a:moveTo>
                  <a:lnTo>
                    <a:pt x="215" y="72"/>
                  </a:lnTo>
                  <a:cubicBezTo>
                    <a:pt x="167" y="72"/>
                    <a:pt x="120" y="72"/>
                    <a:pt x="96" y="96"/>
                  </a:cubicBezTo>
                  <a:cubicBezTo>
                    <a:pt x="60" y="108"/>
                    <a:pt x="36" y="108"/>
                    <a:pt x="1" y="13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967;p34"/>
            <p:cNvSpPr/>
            <p:nvPr/>
          </p:nvSpPr>
          <p:spPr>
            <a:xfrm>
              <a:off x="3565600" y="2576950"/>
              <a:ext cx="67000" cy="169675"/>
            </a:xfrm>
            <a:custGeom>
              <a:avLst/>
              <a:gdLst/>
              <a:ahLst/>
              <a:cxnLst/>
              <a:rect l="l" t="t" r="r" b="b"/>
              <a:pathLst>
                <a:path w="2680" h="6787" extrusionOk="0">
                  <a:moveTo>
                    <a:pt x="25" y="843"/>
                  </a:moveTo>
                  <a:cubicBezTo>
                    <a:pt x="17" y="848"/>
                    <a:pt x="9" y="852"/>
                    <a:pt x="1" y="857"/>
                  </a:cubicBezTo>
                  <a:lnTo>
                    <a:pt x="25" y="843"/>
                  </a:lnTo>
                  <a:close/>
                  <a:moveTo>
                    <a:pt x="1599" y="1"/>
                  </a:moveTo>
                  <a:cubicBezTo>
                    <a:pt x="1516" y="1"/>
                    <a:pt x="1442" y="21"/>
                    <a:pt x="1382" y="59"/>
                  </a:cubicBezTo>
                  <a:lnTo>
                    <a:pt x="25" y="843"/>
                  </a:lnTo>
                  <a:lnTo>
                    <a:pt x="25" y="843"/>
                  </a:lnTo>
                  <a:cubicBezTo>
                    <a:pt x="76" y="817"/>
                    <a:pt x="134" y="803"/>
                    <a:pt x="198" y="803"/>
                  </a:cubicBezTo>
                  <a:cubicBezTo>
                    <a:pt x="299" y="803"/>
                    <a:pt x="414" y="836"/>
                    <a:pt x="537" y="905"/>
                  </a:cubicBezTo>
                  <a:cubicBezTo>
                    <a:pt x="953" y="1143"/>
                    <a:pt x="1299" y="1738"/>
                    <a:pt x="1299" y="2214"/>
                  </a:cubicBezTo>
                  <a:lnTo>
                    <a:pt x="1275" y="6286"/>
                  </a:lnTo>
                  <a:cubicBezTo>
                    <a:pt x="1275" y="6524"/>
                    <a:pt x="1192" y="6703"/>
                    <a:pt x="1061" y="6786"/>
                  </a:cubicBezTo>
                  <a:lnTo>
                    <a:pt x="2442" y="5977"/>
                  </a:lnTo>
                  <a:cubicBezTo>
                    <a:pt x="2573" y="5893"/>
                    <a:pt x="2668" y="5727"/>
                    <a:pt x="2668" y="5489"/>
                  </a:cubicBezTo>
                  <a:lnTo>
                    <a:pt x="2668" y="4369"/>
                  </a:lnTo>
                  <a:cubicBezTo>
                    <a:pt x="2632" y="4369"/>
                    <a:pt x="2585" y="4369"/>
                    <a:pt x="2549" y="4381"/>
                  </a:cubicBezTo>
                  <a:lnTo>
                    <a:pt x="2454" y="4429"/>
                  </a:lnTo>
                  <a:lnTo>
                    <a:pt x="2454" y="4429"/>
                  </a:lnTo>
                  <a:lnTo>
                    <a:pt x="2680" y="4310"/>
                  </a:lnTo>
                  <a:lnTo>
                    <a:pt x="2680" y="1405"/>
                  </a:lnTo>
                  <a:cubicBezTo>
                    <a:pt x="2680" y="929"/>
                    <a:pt x="2335" y="333"/>
                    <a:pt x="1918" y="95"/>
                  </a:cubicBezTo>
                  <a:cubicBezTo>
                    <a:pt x="1808" y="30"/>
                    <a:pt x="1697" y="1"/>
                    <a:pt x="1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968;p34"/>
            <p:cNvSpPr/>
            <p:nvPr/>
          </p:nvSpPr>
          <p:spPr>
            <a:xfrm>
              <a:off x="3565600" y="2576350"/>
              <a:ext cx="67000" cy="170275"/>
            </a:xfrm>
            <a:custGeom>
              <a:avLst/>
              <a:gdLst/>
              <a:ahLst/>
              <a:cxnLst/>
              <a:rect l="l" t="t" r="r" b="b"/>
              <a:pathLst>
                <a:path w="2680" h="6811" fill="none" extrusionOk="0">
                  <a:moveTo>
                    <a:pt x="2680" y="4334"/>
                  </a:moveTo>
                  <a:lnTo>
                    <a:pt x="2454" y="4453"/>
                  </a:lnTo>
                  <a:lnTo>
                    <a:pt x="2549" y="4405"/>
                  </a:lnTo>
                  <a:cubicBezTo>
                    <a:pt x="2585" y="4393"/>
                    <a:pt x="2632" y="4393"/>
                    <a:pt x="2668" y="4393"/>
                  </a:cubicBezTo>
                  <a:lnTo>
                    <a:pt x="2668" y="5513"/>
                  </a:lnTo>
                  <a:cubicBezTo>
                    <a:pt x="2668" y="5751"/>
                    <a:pt x="2573" y="5917"/>
                    <a:pt x="2442" y="6001"/>
                  </a:cubicBezTo>
                  <a:lnTo>
                    <a:pt x="1061" y="6810"/>
                  </a:lnTo>
                  <a:cubicBezTo>
                    <a:pt x="1192" y="6727"/>
                    <a:pt x="1275" y="6548"/>
                    <a:pt x="1275" y="6310"/>
                  </a:cubicBezTo>
                  <a:lnTo>
                    <a:pt x="1299" y="2238"/>
                  </a:lnTo>
                  <a:cubicBezTo>
                    <a:pt x="1299" y="1762"/>
                    <a:pt x="953" y="1167"/>
                    <a:pt x="537" y="929"/>
                  </a:cubicBezTo>
                  <a:cubicBezTo>
                    <a:pt x="322" y="810"/>
                    <a:pt x="132" y="798"/>
                    <a:pt x="1" y="881"/>
                  </a:cubicBezTo>
                  <a:lnTo>
                    <a:pt x="1382" y="83"/>
                  </a:lnTo>
                  <a:cubicBezTo>
                    <a:pt x="1513" y="0"/>
                    <a:pt x="1715" y="0"/>
                    <a:pt x="1918" y="119"/>
                  </a:cubicBezTo>
                  <a:cubicBezTo>
                    <a:pt x="2335" y="357"/>
                    <a:pt x="2680" y="953"/>
                    <a:pt x="2680" y="142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969;p34"/>
            <p:cNvSpPr/>
            <p:nvPr/>
          </p:nvSpPr>
          <p:spPr>
            <a:xfrm>
              <a:off x="3559950" y="2596875"/>
              <a:ext cx="38425" cy="150775"/>
            </a:xfrm>
            <a:custGeom>
              <a:avLst/>
              <a:gdLst/>
              <a:ahLst/>
              <a:cxnLst/>
              <a:rect l="l" t="t" r="r" b="b"/>
              <a:pathLst>
                <a:path w="1537" h="6031" extrusionOk="0">
                  <a:moveTo>
                    <a:pt x="433" y="0"/>
                  </a:moveTo>
                  <a:cubicBezTo>
                    <a:pt x="185" y="0"/>
                    <a:pt x="13" y="200"/>
                    <a:pt x="13" y="536"/>
                  </a:cubicBezTo>
                  <a:lnTo>
                    <a:pt x="1" y="4620"/>
                  </a:lnTo>
                  <a:cubicBezTo>
                    <a:pt x="1" y="5096"/>
                    <a:pt x="346" y="5692"/>
                    <a:pt x="763" y="5930"/>
                  </a:cubicBezTo>
                  <a:cubicBezTo>
                    <a:pt x="882" y="5998"/>
                    <a:pt x="995" y="6030"/>
                    <a:pt x="1096" y="6030"/>
                  </a:cubicBezTo>
                  <a:cubicBezTo>
                    <a:pt x="1349" y="6030"/>
                    <a:pt x="1525" y="5830"/>
                    <a:pt x="1525" y="5489"/>
                  </a:cubicBezTo>
                  <a:lnTo>
                    <a:pt x="1537" y="1417"/>
                  </a:lnTo>
                  <a:cubicBezTo>
                    <a:pt x="1537" y="941"/>
                    <a:pt x="1191" y="346"/>
                    <a:pt x="775" y="108"/>
                  </a:cubicBezTo>
                  <a:cubicBezTo>
                    <a:pt x="652" y="34"/>
                    <a:pt x="536" y="0"/>
                    <a:pt x="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970;p34"/>
            <p:cNvSpPr/>
            <p:nvPr/>
          </p:nvSpPr>
          <p:spPr>
            <a:xfrm>
              <a:off x="3559950" y="2593300"/>
              <a:ext cx="38425" cy="157800"/>
            </a:xfrm>
            <a:custGeom>
              <a:avLst/>
              <a:gdLst/>
              <a:ahLst/>
              <a:cxnLst/>
              <a:rect l="l" t="t" r="r" b="b"/>
              <a:pathLst>
                <a:path w="1537" h="6312" fill="none" extrusionOk="0">
                  <a:moveTo>
                    <a:pt x="775" y="251"/>
                  </a:moveTo>
                  <a:cubicBezTo>
                    <a:pt x="1191" y="489"/>
                    <a:pt x="1537" y="1084"/>
                    <a:pt x="1537" y="1560"/>
                  </a:cubicBezTo>
                  <a:lnTo>
                    <a:pt x="1525" y="5632"/>
                  </a:lnTo>
                  <a:cubicBezTo>
                    <a:pt x="1525" y="6109"/>
                    <a:pt x="1179" y="6311"/>
                    <a:pt x="763" y="6073"/>
                  </a:cubicBezTo>
                  <a:cubicBezTo>
                    <a:pt x="346" y="5835"/>
                    <a:pt x="1" y="5239"/>
                    <a:pt x="1" y="4763"/>
                  </a:cubicBezTo>
                  <a:lnTo>
                    <a:pt x="13" y="679"/>
                  </a:lnTo>
                  <a:cubicBezTo>
                    <a:pt x="13" y="203"/>
                    <a:pt x="358" y="1"/>
                    <a:pt x="775" y="251"/>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971;p34"/>
            <p:cNvSpPr/>
            <p:nvPr/>
          </p:nvSpPr>
          <p:spPr>
            <a:xfrm>
              <a:off x="3470950" y="2609175"/>
              <a:ext cx="209575" cy="250675"/>
            </a:xfrm>
            <a:custGeom>
              <a:avLst/>
              <a:gdLst/>
              <a:ahLst/>
              <a:cxnLst/>
              <a:rect l="l" t="t" r="r" b="b"/>
              <a:pathLst>
                <a:path w="8383" h="10027" extrusionOk="0">
                  <a:moveTo>
                    <a:pt x="1696" y="0"/>
                  </a:moveTo>
                  <a:cubicBezTo>
                    <a:pt x="1618" y="0"/>
                    <a:pt x="1545" y="15"/>
                    <a:pt x="1477" y="44"/>
                  </a:cubicBezTo>
                  <a:cubicBezTo>
                    <a:pt x="346" y="699"/>
                    <a:pt x="1" y="2497"/>
                    <a:pt x="596" y="4521"/>
                  </a:cubicBezTo>
                  <a:cubicBezTo>
                    <a:pt x="1037" y="5938"/>
                    <a:pt x="1906" y="7367"/>
                    <a:pt x="3013" y="8438"/>
                  </a:cubicBezTo>
                  <a:cubicBezTo>
                    <a:pt x="3454" y="8867"/>
                    <a:pt x="3918" y="9212"/>
                    <a:pt x="4370" y="9486"/>
                  </a:cubicBezTo>
                  <a:cubicBezTo>
                    <a:pt x="4995" y="9837"/>
                    <a:pt x="5600" y="10026"/>
                    <a:pt x="6147" y="10026"/>
                  </a:cubicBezTo>
                  <a:cubicBezTo>
                    <a:pt x="6194" y="10026"/>
                    <a:pt x="6241" y="10025"/>
                    <a:pt x="6287" y="10022"/>
                  </a:cubicBezTo>
                  <a:cubicBezTo>
                    <a:pt x="7228" y="9938"/>
                    <a:pt x="7895" y="9248"/>
                    <a:pt x="8133" y="8117"/>
                  </a:cubicBezTo>
                  <a:cubicBezTo>
                    <a:pt x="8383" y="6902"/>
                    <a:pt x="8133" y="5378"/>
                    <a:pt x="7442" y="3914"/>
                  </a:cubicBezTo>
                  <a:cubicBezTo>
                    <a:pt x="7299" y="3592"/>
                    <a:pt x="7061" y="3319"/>
                    <a:pt x="6823" y="3188"/>
                  </a:cubicBezTo>
                  <a:cubicBezTo>
                    <a:pt x="6699" y="3117"/>
                    <a:pt x="6575" y="3079"/>
                    <a:pt x="6465" y="3079"/>
                  </a:cubicBezTo>
                  <a:cubicBezTo>
                    <a:pt x="6428" y="3079"/>
                    <a:pt x="6392" y="3083"/>
                    <a:pt x="6359" y="3092"/>
                  </a:cubicBezTo>
                  <a:cubicBezTo>
                    <a:pt x="6013" y="3200"/>
                    <a:pt x="5942" y="3723"/>
                    <a:pt x="6192" y="4271"/>
                  </a:cubicBezTo>
                  <a:cubicBezTo>
                    <a:pt x="6609" y="5152"/>
                    <a:pt x="6764" y="6117"/>
                    <a:pt x="6609" y="6855"/>
                  </a:cubicBezTo>
                  <a:cubicBezTo>
                    <a:pt x="6466" y="7557"/>
                    <a:pt x="6073" y="7962"/>
                    <a:pt x="5525" y="8010"/>
                  </a:cubicBezTo>
                  <a:cubicBezTo>
                    <a:pt x="5491" y="8012"/>
                    <a:pt x="5456" y="8013"/>
                    <a:pt x="5421" y="8013"/>
                  </a:cubicBezTo>
                  <a:cubicBezTo>
                    <a:pt x="5102" y="8013"/>
                    <a:pt x="4747" y="7915"/>
                    <a:pt x="4382" y="7700"/>
                  </a:cubicBezTo>
                  <a:cubicBezTo>
                    <a:pt x="4097" y="7533"/>
                    <a:pt x="3811" y="7307"/>
                    <a:pt x="3537" y="7045"/>
                  </a:cubicBezTo>
                  <a:cubicBezTo>
                    <a:pt x="2846" y="6367"/>
                    <a:pt x="2311" y="5521"/>
                    <a:pt x="2061" y="4676"/>
                  </a:cubicBezTo>
                  <a:cubicBezTo>
                    <a:pt x="1703" y="3473"/>
                    <a:pt x="1930" y="2366"/>
                    <a:pt x="2608" y="1961"/>
                  </a:cubicBezTo>
                  <a:cubicBezTo>
                    <a:pt x="2918" y="1783"/>
                    <a:pt x="2918" y="1199"/>
                    <a:pt x="2608" y="687"/>
                  </a:cubicBezTo>
                  <a:cubicBezTo>
                    <a:pt x="2465" y="413"/>
                    <a:pt x="2251" y="223"/>
                    <a:pt x="2061" y="104"/>
                  </a:cubicBezTo>
                  <a:cubicBezTo>
                    <a:pt x="1933" y="33"/>
                    <a:pt x="1810"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972;p34"/>
            <p:cNvSpPr/>
            <p:nvPr/>
          </p:nvSpPr>
          <p:spPr>
            <a:xfrm>
              <a:off x="3470950" y="2608475"/>
              <a:ext cx="209575" cy="252150"/>
            </a:xfrm>
            <a:custGeom>
              <a:avLst/>
              <a:gdLst/>
              <a:ahLst/>
              <a:cxnLst/>
              <a:rect l="l" t="t" r="r" b="b"/>
              <a:pathLst>
                <a:path w="8383" h="10086" fill="none" extrusionOk="0">
                  <a:moveTo>
                    <a:pt x="2061" y="132"/>
                  </a:moveTo>
                  <a:cubicBezTo>
                    <a:pt x="2251" y="251"/>
                    <a:pt x="2465" y="441"/>
                    <a:pt x="2608" y="715"/>
                  </a:cubicBezTo>
                  <a:cubicBezTo>
                    <a:pt x="2918" y="1227"/>
                    <a:pt x="2918" y="1811"/>
                    <a:pt x="2608" y="1989"/>
                  </a:cubicBezTo>
                  <a:cubicBezTo>
                    <a:pt x="1930" y="2394"/>
                    <a:pt x="1703" y="3501"/>
                    <a:pt x="2061" y="4704"/>
                  </a:cubicBezTo>
                  <a:cubicBezTo>
                    <a:pt x="2311" y="5549"/>
                    <a:pt x="2846" y="6395"/>
                    <a:pt x="3537" y="7073"/>
                  </a:cubicBezTo>
                  <a:cubicBezTo>
                    <a:pt x="3811" y="7335"/>
                    <a:pt x="4097" y="7561"/>
                    <a:pt x="4382" y="7728"/>
                  </a:cubicBezTo>
                  <a:cubicBezTo>
                    <a:pt x="4787" y="7966"/>
                    <a:pt x="5180" y="8061"/>
                    <a:pt x="5525" y="8038"/>
                  </a:cubicBezTo>
                  <a:cubicBezTo>
                    <a:pt x="6073" y="7990"/>
                    <a:pt x="6466" y="7585"/>
                    <a:pt x="6609" y="6883"/>
                  </a:cubicBezTo>
                  <a:cubicBezTo>
                    <a:pt x="6764" y="6145"/>
                    <a:pt x="6609" y="5180"/>
                    <a:pt x="6192" y="4299"/>
                  </a:cubicBezTo>
                  <a:cubicBezTo>
                    <a:pt x="5942" y="3751"/>
                    <a:pt x="6013" y="3228"/>
                    <a:pt x="6359" y="3120"/>
                  </a:cubicBezTo>
                  <a:cubicBezTo>
                    <a:pt x="6490" y="3085"/>
                    <a:pt x="6656" y="3120"/>
                    <a:pt x="6823" y="3216"/>
                  </a:cubicBezTo>
                  <a:cubicBezTo>
                    <a:pt x="7061" y="3347"/>
                    <a:pt x="7299" y="3620"/>
                    <a:pt x="7442" y="3942"/>
                  </a:cubicBezTo>
                  <a:cubicBezTo>
                    <a:pt x="8133" y="5406"/>
                    <a:pt x="8383" y="6930"/>
                    <a:pt x="8133" y="8145"/>
                  </a:cubicBezTo>
                  <a:cubicBezTo>
                    <a:pt x="7895" y="9276"/>
                    <a:pt x="7228" y="9966"/>
                    <a:pt x="6287" y="10050"/>
                  </a:cubicBezTo>
                  <a:cubicBezTo>
                    <a:pt x="5704" y="10086"/>
                    <a:pt x="5049" y="9895"/>
                    <a:pt x="4370" y="9514"/>
                  </a:cubicBezTo>
                  <a:cubicBezTo>
                    <a:pt x="3918" y="9240"/>
                    <a:pt x="3454" y="8895"/>
                    <a:pt x="3013" y="8466"/>
                  </a:cubicBezTo>
                  <a:cubicBezTo>
                    <a:pt x="1906" y="7395"/>
                    <a:pt x="1037" y="5966"/>
                    <a:pt x="596" y="4549"/>
                  </a:cubicBezTo>
                  <a:cubicBezTo>
                    <a:pt x="1" y="2525"/>
                    <a:pt x="346" y="727"/>
                    <a:pt x="1477" y="72"/>
                  </a:cubicBezTo>
                  <a:cubicBezTo>
                    <a:pt x="1644" y="1"/>
                    <a:pt x="1846" y="13"/>
                    <a:pt x="2061" y="13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973;p34"/>
            <p:cNvSpPr/>
            <p:nvPr/>
          </p:nvSpPr>
          <p:spPr>
            <a:xfrm>
              <a:off x="3632875" y="2666350"/>
              <a:ext cx="82175" cy="187425"/>
            </a:xfrm>
            <a:custGeom>
              <a:avLst/>
              <a:gdLst/>
              <a:ahLst/>
              <a:cxnLst/>
              <a:rect l="l" t="t" r="r" b="b"/>
              <a:pathLst>
                <a:path w="3287" h="7497" extrusionOk="0">
                  <a:moveTo>
                    <a:pt x="1389" y="1"/>
                  </a:moveTo>
                  <a:cubicBezTo>
                    <a:pt x="1347" y="1"/>
                    <a:pt x="1304" y="7"/>
                    <a:pt x="1263" y="20"/>
                  </a:cubicBezTo>
                  <a:cubicBezTo>
                    <a:pt x="1239" y="20"/>
                    <a:pt x="1203" y="31"/>
                    <a:pt x="1180" y="55"/>
                  </a:cubicBezTo>
                  <a:lnTo>
                    <a:pt x="1" y="734"/>
                  </a:lnTo>
                  <a:lnTo>
                    <a:pt x="1" y="793"/>
                  </a:lnTo>
                  <a:cubicBezTo>
                    <a:pt x="108" y="793"/>
                    <a:pt x="227" y="829"/>
                    <a:pt x="346" y="901"/>
                  </a:cubicBezTo>
                  <a:cubicBezTo>
                    <a:pt x="584" y="1044"/>
                    <a:pt x="822" y="1294"/>
                    <a:pt x="965" y="1627"/>
                  </a:cubicBezTo>
                  <a:cubicBezTo>
                    <a:pt x="1656" y="3079"/>
                    <a:pt x="1906" y="4615"/>
                    <a:pt x="1656" y="5818"/>
                  </a:cubicBezTo>
                  <a:cubicBezTo>
                    <a:pt x="1493" y="6596"/>
                    <a:pt x="1138" y="7170"/>
                    <a:pt x="635" y="7474"/>
                  </a:cubicBezTo>
                  <a:lnTo>
                    <a:pt x="635" y="7474"/>
                  </a:lnTo>
                  <a:lnTo>
                    <a:pt x="1977" y="6687"/>
                  </a:lnTo>
                  <a:cubicBezTo>
                    <a:pt x="2501" y="6377"/>
                    <a:pt x="2870" y="5806"/>
                    <a:pt x="3037" y="5020"/>
                  </a:cubicBezTo>
                  <a:cubicBezTo>
                    <a:pt x="3287" y="3818"/>
                    <a:pt x="3037" y="2294"/>
                    <a:pt x="2370" y="841"/>
                  </a:cubicBezTo>
                  <a:cubicBezTo>
                    <a:pt x="2215" y="508"/>
                    <a:pt x="1977" y="246"/>
                    <a:pt x="1739" y="115"/>
                  </a:cubicBezTo>
                  <a:cubicBezTo>
                    <a:pt x="1626" y="45"/>
                    <a:pt x="1506" y="1"/>
                    <a:pt x="1389" y="1"/>
                  </a:cubicBezTo>
                  <a:close/>
                  <a:moveTo>
                    <a:pt x="635" y="7474"/>
                  </a:moveTo>
                  <a:lnTo>
                    <a:pt x="596" y="7497"/>
                  </a:lnTo>
                  <a:cubicBezTo>
                    <a:pt x="609" y="7489"/>
                    <a:pt x="622" y="7482"/>
                    <a:pt x="635" y="74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974;p34"/>
            <p:cNvSpPr/>
            <p:nvPr/>
          </p:nvSpPr>
          <p:spPr>
            <a:xfrm>
              <a:off x="3632875" y="2665625"/>
              <a:ext cx="82175" cy="188150"/>
            </a:xfrm>
            <a:custGeom>
              <a:avLst/>
              <a:gdLst/>
              <a:ahLst/>
              <a:cxnLst/>
              <a:rect l="l" t="t" r="r" b="b"/>
              <a:pathLst>
                <a:path w="3287" h="7526" fill="none" extrusionOk="0">
                  <a:moveTo>
                    <a:pt x="3037" y="5049"/>
                  </a:moveTo>
                  <a:cubicBezTo>
                    <a:pt x="2870" y="5835"/>
                    <a:pt x="2501" y="6406"/>
                    <a:pt x="1977" y="6716"/>
                  </a:cubicBezTo>
                  <a:lnTo>
                    <a:pt x="596" y="7526"/>
                  </a:lnTo>
                  <a:cubicBezTo>
                    <a:pt x="1120" y="7228"/>
                    <a:pt x="1489" y="6645"/>
                    <a:pt x="1656" y="5847"/>
                  </a:cubicBezTo>
                  <a:cubicBezTo>
                    <a:pt x="1906" y="4644"/>
                    <a:pt x="1656" y="3108"/>
                    <a:pt x="965" y="1656"/>
                  </a:cubicBezTo>
                  <a:cubicBezTo>
                    <a:pt x="822" y="1323"/>
                    <a:pt x="584" y="1073"/>
                    <a:pt x="346" y="930"/>
                  </a:cubicBezTo>
                  <a:cubicBezTo>
                    <a:pt x="227" y="858"/>
                    <a:pt x="108" y="822"/>
                    <a:pt x="1" y="822"/>
                  </a:cubicBezTo>
                  <a:lnTo>
                    <a:pt x="1" y="763"/>
                  </a:lnTo>
                  <a:lnTo>
                    <a:pt x="1180" y="84"/>
                  </a:lnTo>
                  <a:cubicBezTo>
                    <a:pt x="1203" y="60"/>
                    <a:pt x="1239" y="49"/>
                    <a:pt x="1263" y="49"/>
                  </a:cubicBezTo>
                  <a:cubicBezTo>
                    <a:pt x="1418" y="1"/>
                    <a:pt x="1584" y="49"/>
                    <a:pt x="1739" y="144"/>
                  </a:cubicBezTo>
                  <a:cubicBezTo>
                    <a:pt x="1977" y="275"/>
                    <a:pt x="2215" y="537"/>
                    <a:pt x="2370" y="870"/>
                  </a:cubicBezTo>
                  <a:cubicBezTo>
                    <a:pt x="3037" y="2323"/>
                    <a:pt x="3287" y="3847"/>
                    <a:pt x="3037" y="5049"/>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975;p34"/>
            <p:cNvSpPr/>
            <p:nvPr/>
          </p:nvSpPr>
          <p:spPr>
            <a:xfrm>
              <a:off x="3627225" y="2684675"/>
              <a:ext cx="5375" cy="3300"/>
            </a:xfrm>
            <a:custGeom>
              <a:avLst/>
              <a:gdLst/>
              <a:ahLst/>
              <a:cxnLst/>
              <a:rect l="l" t="t" r="r" b="b"/>
              <a:pathLst>
                <a:path w="215" h="132" extrusionOk="0">
                  <a:moveTo>
                    <a:pt x="215" y="1"/>
                  </a:moveTo>
                  <a:lnTo>
                    <a:pt x="14" y="124"/>
                  </a:lnTo>
                  <a:lnTo>
                    <a:pt x="14" y="124"/>
                  </a:lnTo>
                  <a:cubicBezTo>
                    <a:pt x="43" y="108"/>
                    <a:pt x="65" y="107"/>
                    <a:pt x="96" y="96"/>
                  </a:cubicBezTo>
                  <a:cubicBezTo>
                    <a:pt x="120" y="72"/>
                    <a:pt x="167" y="72"/>
                    <a:pt x="215" y="72"/>
                  </a:cubicBezTo>
                  <a:lnTo>
                    <a:pt x="215" y="1"/>
                  </a:lnTo>
                  <a:close/>
                  <a:moveTo>
                    <a:pt x="14" y="124"/>
                  </a:moveTo>
                  <a:cubicBezTo>
                    <a:pt x="9" y="126"/>
                    <a:pt x="5" y="129"/>
                    <a:pt x="1" y="132"/>
                  </a:cubicBezTo>
                  <a:lnTo>
                    <a:pt x="14" y="12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976;p34"/>
            <p:cNvSpPr/>
            <p:nvPr/>
          </p:nvSpPr>
          <p:spPr>
            <a:xfrm>
              <a:off x="3627225" y="2684675"/>
              <a:ext cx="5375" cy="3300"/>
            </a:xfrm>
            <a:custGeom>
              <a:avLst/>
              <a:gdLst/>
              <a:ahLst/>
              <a:cxnLst/>
              <a:rect l="l" t="t" r="r" b="b"/>
              <a:pathLst>
                <a:path w="215" h="132" fill="none" extrusionOk="0">
                  <a:moveTo>
                    <a:pt x="215" y="1"/>
                  </a:moveTo>
                  <a:lnTo>
                    <a:pt x="215" y="72"/>
                  </a:lnTo>
                  <a:cubicBezTo>
                    <a:pt x="167" y="72"/>
                    <a:pt x="120" y="72"/>
                    <a:pt x="96" y="96"/>
                  </a:cubicBezTo>
                  <a:cubicBezTo>
                    <a:pt x="60" y="108"/>
                    <a:pt x="36" y="108"/>
                    <a:pt x="1" y="132"/>
                  </a:cubicBezTo>
                  <a:close/>
                </a:path>
              </a:pathLst>
            </a:custGeom>
            <a:noFill/>
            <a:ln w="2675" cap="rnd" cmpd="sng">
              <a:solidFill>
                <a:srgbClr val="343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Slide Number Placeholder 451">
            <a:extLst>
              <a:ext uri="{FF2B5EF4-FFF2-40B4-BE49-F238E27FC236}">
                <a16:creationId xmlns:a16="http://schemas.microsoft.com/office/drawing/2014/main" id="{17D7C4AC-5318-4F21-8B01-BADAC28C3F3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634132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C4FC11-1A06-4D7D-BF72-2B4D15798E0E}"/>
              </a:ext>
            </a:extLst>
          </p:cNvPr>
          <p:cNvSpPr>
            <a:spLocks noGrp="1"/>
          </p:cNvSpPr>
          <p:nvPr>
            <p:ph type="sldNum" sz="quarter" idx="12"/>
          </p:nvPr>
        </p:nvSpPr>
        <p:spPr/>
        <p:txBody>
          <a:bodyPr/>
          <a:lstStyle/>
          <a:p>
            <a:fld id="{B6F15528-21DE-4FAA-801E-634DDDAF4B2B}" type="slidenum">
              <a:rPr lang="en-US" smtClean="0"/>
              <a:pPr/>
              <a:t>50</a:t>
            </a:fld>
            <a:endParaRPr lang="en-US" dirty="0"/>
          </a:p>
        </p:txBody>
      </p:sp>
      <p:pic>
        <p:nvPicPr>
          <p:cNvPr id="4" name="Picture 3">
            <a:extLst>
              <a:ext uri="{FF2B5EF4-FFF2-40B4-BE49-F238E27FC236}">
                <a16:creationId xmlns:a16="http://schemas.microsoft.com/office/drawing/2014/main" id="{7CE481F9-B43E-443E-82F1-5EB736482A09}"/>
              </a:ext>
            </a:extLst>
          </p:cNvPr>
          <p:cNvPicPr>
            <a:picLocks noChangeAspect="1"/>
          </p:cNvPicPr>
          <p:nvPr/>
        </p:nvPicPr>
        <p:blipFill>
          <a:blip r:embed="rId2"/>
          <a:stretch>
            <a:fillRect/>
          </a:stretch>
        </p:blipFill>
        <p:spPr>
          <a:xfrm>
            <a:off x="2944768" y="361950"/>
            <a:ext cx="5258534" cy="314369"/>
          </a:xfrm>
          <a:prstGeom prst="rect">
            <a:avLst/>
          </a:prstGeom>
        </p:spPr>
      </p:pic>
      <p:pic>
        <p:nvPicPr>
          <p:cNvPr id="6" name="Picture 5">
            <a:extLst>
              <a:ext uri="{FF2B5EF4-FFF2-40B4-BE49-F238E27FC236}">
                <a16:creationId xmlns:a16="http://schemas.microsoft.com/office/drawing/2014/main" id="{36E464FB-7D7E-4819-AE90-50AEDFEA37F6}"/>
              </a:ext>
            </a:extLst>
          </p:cNvPr>
          <p:cNvPicPr>
            <a:picLocks noChangeAspect="1"/>
          </p:cNvPicPr>
          <p:nvPr/>
        </p:nvPicPr>
        <p:blipFill>
          <a:blip r:embed="rId3"/>
          <a:stretch>
            <a:fillRect/>
          </a:stretch>
        </p:blipFill>
        <p:spPr>
          <a:xfrm>
            <a:off x="2944768" y="692108"/>
            <a:ext cx="4715533" cy="247685"/>
          </a:xfrm>
          <a:prstGeom prst="rect">
            <a:avLst/>
          </a:prstGeom>
        </p:spPr>
      </p:pic>
      <p:pic>
        <p:nvPicPr>
          <p:cNvPr id="8" name="Picture 7">
            <a:extLst>
              <a:ext uri="{FF2B5EF4-FFF2-40B4-BE49-F238E27FC236}">
                <a16:creationId xmlns:a16="http://schemas.microsoft.com/office/drawing/2014/main" id="{E6E6391B-B7DE-4691-A176-4987CD349ADD}"/>
              </a:ext>
            </a:extLst>
          </p:cNvPr>
          <p:cNvPicPr>
            <a:picLocks noChangeAspect="1"/>
          </p:cNvPicPr>
          <p:nvPr/>
        </p:nvPicPr>
        <p:blipFill>
          <a:blip r:embed="rId4"/>
          <a:stretch>
            <a:fillRect/>
          </a:stretch>
        </p:blipFill>
        <p:spPr>
          <a:xfrm>
            <a:off x="2944768" y="1025468"/>
            <a:ext cx="4906060" cy="485811"/>
          </a:xfrm>
          <a:prstGeom prst="rect">
            <a:avLst/>
          </a:prstGeom>
        </p:spPr>
      </p:pic>
      <p:pic>
        <p:nvPicPr>
          <p:cNvPr id="10" name="Picture 9">
            <a:extLst>
              <a:ext uri="{FF2B5EF4-FFF2-40B4-BE49-F238E27FC236}">
                <a16:creationId xmlns:a16="http://schemas.microsoft.com/office/drawing/2014/main" id="{AE1ADEF8-B118-4BFC-8ADE-1FCE141307D7}"/>
              </a:ext>
            </a:extLst>
          </p:cNvPr>
          <p:cNvPicPr>
            <a:picLocks noChangeAspect="1"/>
          </p:cNvPicPr>
          <p:nvPr/>
        </p:nvPicPr>
        <p:blipFill>
          <a:blip r:embed="rId5"/>
          <a:stretch>
            <a:fillRect/>
          </a:stretch>
        </p:blipFill>
        <p:spPr>
          <a:xfrm>
            <a:off x="2996527" y="1682628"/>
            <a:ext cx="6211167" cy="323895"/>
          </a:xfrm>
          <a:prstGeom prst="rect">
            <a:avLst/>
          </a:prstGeom>
        </p:spPr>
      </p:pic>
      <p:pic>
        <p:nvPicPr>
          <p:cNvPr id="12" name="Picture 11">
            <a:extLst>
              <a:ext uri="{FF2B5EF4-FFF2-40B4-BE49-F238E27FC236}">
                <a16:creationId xmlns:a16="http://schemas.microsoft.com/office/drawing/2014/main" id="{F53C5516-B8AA-4762-95E1-F318A2C50A7B}"/>
              </a:ext>
            </a:extLst>
          </p:cNvPr>
          <p:cNvPicPr>
            <a:picLocks noChangeAspect="1"/>
          </p:cNvPicPr>
          <p:nvPr/>
        </p:nvPicPr>
        <p:blipFill>
          <a:blip r:embed="rId6"/>
          <a:stretch>
            <a:fillRect/>
          </a:stretch>
        </p:blipFill>
        <p:spPr>
          <a:xfrm>
            <a:off x="3332671" y="2177872"/>
            <a:ext cx="4830136" cy="2752443"/>
          </a:xfrm>
          <a:prstGeom prst="rect">
            <a:avLst/>
          </a:prstGeom>
        </p:spPr>
      </p:pic>
      <p:sp>
        <p:nvSpPr>
          <p:cNvPr id="13" name="TextBox 12">
            <a:extLst>
              <a:ext uri="{FF2B5EF4-FFF2-40B4-BE49-F238E27FC236}">
                <a16:creationId xmlns:a16="http://schemas.microsoft.com/office/drawing/2014/main" id="{D47923FF-4447-4585-AA30-792A65DB37C9}"/>
              </a:ext>
            </a:extLst>
          </p:cNvPr>
          <p:cNvSpPr txBox="1"/>
          <p:nvPr/>
        </p:nvSpPr>
        <p:spPr>
          <a:xfrm>
            <a:off x="372436" y="2781809"/>
            <a:ext cx="2743200" cy="1384995"/>
          </a:xfrm>
          <a:prstGeom prst="rect">
            <a:avLst/>
          </a:prstGeom>
          <a:noFill/>
        </p:spPr>
        <p:txBody>
          <a:bodyPr wrap="square" rtlCol="0">
            <a:spAutoFit/>
          </a:bodyPr>
          <a:lstStyle/>
          <a:p>
            <a:r>
              <a:rPr lang="en-US" dirty="0">
                <a:latin typeface="Fira Sans" panose="020B0503050000020004" pitchFamily="34" charset="0"/>
              </a:rPr>
              <a:t>We installed an </a:t>
            </a:r>
            <a:r>
              <a:rPr lang="en-US" dirty="0" err="1">
                <a:latin typeface="Fira Sans" panose="020B0503050000020004" pitchFamily="34" charset="0"/>
              </a:rPr>
              <a:t>apache</a:t>
            </a:r>
            <a:r>
              <a:rPr lang="en-US" dirty="0">
                <a:latin typeface="Fira Sans" panose="020B0503050000020004" pitchFamily="34" charset="0"/>
              </a:rPr>
              <a:t> server in our client machine , and we modify the predefined module in </a:t>
            </a:r>
            <a:r>
              <a:rPr lang="en-US" dirty="0" err="1">
                <a:latin typeface="Fira Sans" panose="020B0503050000020004" pitchFamily="34" charset="0"/>
              </a:rPr>
              <a:t>filebeat</a:t>
            </a:r>
            <a:r>
              <a:rPr lang="en-US" dirty="0">
                <a:latin typeface="Fira Sans" panose="020B0503050000020004" pitchFamily="34" charset="0"/>
              </a:rPr>
              <a:t> configuration to collect logs from the </a:t>
            </a:r>
            <a:r>
              <a:rPr lang="en-US" dirty="0" err="1">
                <a:latin typeface="Fira Sans" panose="020B0503050000020004" pitchFamily="34" charset="0"/>
              </a:rPr>
              <a:t>apache’s</a:t>
            </a:r>
            <a:r>
              <a:rPr lang="en-US" dirty="0">
                <a:latin typeface="Fira Sans" panose="020B0503050000020004" pitchFamily="34" charset="0"/>
              </a:rPr>
              <a:t> Logs</a:t>
            </a:r>
          </a:p>
        </p:txBody>
      </p:sp>
      <p:sp>
        <p:nvSpPr>
          <p:cNvPr id="14" name="Google Shape;881;p23">
            <a:extLst>
              <a:ext uri="{FF2B5EF4-FFF2-40B4-BE49-F238E27FC236}">
                <a16:creationId xmlns:a16="http://schemas.microsoft.com/office/drawing/2014/main" id="{C72F4AF8-D7DF-4BE0-9509-35F2E13ECA47}"/>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CLIENT</a:t>
            </a:r>
            <a:endParaRPr lang="en-US" sz="1800" b="1" dirty="0">
              <a:solidFill>
                <a:schemeClr val="tx1"/>
              </a:solidFill>
              <a:latin typeface="Fira Sans" panose="020B0503050000020004" pitchFamily="34" charset="0"/>
            </a:endParaRPr>
          </a:p>
        </p:txBody>
      </p:sp>
      <p:cxnSp>
        <p:nvCxnSpPr>
          <p:cNvPr id="15" name="Straight Connector 14">
            <a:extLst>
              <a:ext uri="{FF2B5EF4-FFF2-40B4-BE49-F238E27FC236}">
                <a16:creationId xmlns:a16="http://schemas.microsoft.com/office/drawing/2014/main" id="{FA116256-0A2D-49A5-A6E3-C9A40752C625}"/>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789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587CF-6D17-4FB0-9830-D224C04C44F7}"/>
              </a:ext>
            </a:extLst>
          </p:cNvPr>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4" name="Picture 3">
            <a:extLst>
              <a:ext uri="{FF2B5EF4-FFF2-40B4-BE49-F238E27FC236}">
                <a16:creationId xmlns:a16="http://schemas.microsoft.com/office/drawing/2014/main" id="{EDD82D19-4575-4EF3-ACED-FF68BB403F97}"/>
              </a:ext>
            </a:extLst>
          </p:cNvPr>
          <p:cNvPicPr>
            <a:picLocks noChangeAspect="1"/>
          </p:cNvPicPr>
          <p:nvPr/>
        </p:nvPicPr>
        <p:blipFill>
          <a:blip r:embed="rId2"/>
          <a:stretch>
            <a:fillRect/>
          </a:stretch>
        </p:blipFill>
        <p:spPr>
          <a:xfrm>
            <a:off x="1256837" y="1352550"/>
            <a:ext cx="6630325" cy="257211"/>
          </a:xfrm>
          <a:prstGeom prst="rect">
            <a:avLst/>
          </a:prstGeom>
        </p:spPr>
      </p:pic>
      <p:sp>
        <p:nvSpPr>
          <p:cNvPr id="5" name="Google Shape;881;p23">
            <a:extLst>
              <a:ext uri="{FF2B5EF4-FFF2-40B4-BE49-F238E27FC236}">
                <a16:creationId xmlns:a16="http://schemas.microsoft.com/office/drawing/2014/main" id="{DB61C61F-7585-4306-8FA8-599D7012DF72}"/>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CLIENT</a:t>
            </a:r>
            <a:endParaRPr lang="en-US" sz="1800" b="1" dirty="0">
              <a:solidFill>
                <a:schemeClr val="tx1"/>
              </a:solidFill>
              <a:latin typeface="Fira Sans" panose="020B0503050000020004" pitchFamily="34" charset="0"/>
            </a:endParaRPr>
          </a:p>
        </p:txBody>
      </p:sp>
      <p:cxnSp>
        <p:nvCxnSpPr>
          <p:cNvPr id="6" name="Straight Connector 5">
            <a:extLst>
              <a:ext uri="{FF2B5EF4-FFF2-40B4-BE49-F238E27FC236}">
                <a16:creationId xmlns:a16="http://schemas.microsoft.com/office/drawing/2014/main" id="{6DCE23E5-9345-4B97-8B2A-00843CB3EA70}"/>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BBA315-1873-4915-BF26-0084AD4A0B21}"/>
              </a:ext>
            </a:extLst>
          </p:cNvPr>
          <p:cNvSpPr txBox="1"/>
          <p:nvPr/>
        </p:nvSpPr>
        <p:spPr>
          <a:xfrm>
            <a:off x="381000" y="2038350"/>
            <a:ext cx="8343900" cy="307777"/>
          </a:xfrm>
          <a:prstGeom prst="rect">
            <a:avLst/>
          </a:prstGeom>
          <a:noFill/>
        </p:spPr>
        <p:txBody>
          <a:bodyPr wrap="square" rtlCol="0">
            <a:spAutoFit/>
          </a:bodyPr>
          <a:lstStyle/>
          <a:p>
            <a:r>
              <a:rPr lang="en-US" dirty="0">
                <a:latin typeface="Fira Sans" panose="020B0503050000020004" pitchFamily="34" charset="0"/>
              </a:rPr>
              <a:t>Now we load the information to our </a:t>
            </a:r>
            <a:r>
              <a:rPr lang="en-US" dirty="0" err="1">
                <a:latin typeface="Fira Sans" panose="020B0503050000020004" pitchFamily="34" charset="0"/>
              </a:rPr>
              <a:t>Elasticsaerch</a:t>
            </a:r>
            <a:r>
              <a:rPr lang="en-US" dirty="0">
                <a:latin typeface="Fira Sans" panose="020B0503050000020004" pitchFamily="34" charset="0"/>
              </a:rPr>
              <a:t> server with this command .</a:t>
            </a:r>
          </a:p>
        </p:txBody>
      </p:sp>
      <p:pic>
        <p:nvPicPr>
          <p:cNvPr id="9" name="Picture 8">
            <a:extLst>
              <a:ext uri="{FF2B5EF4-FFF2-40B4-BE49-F238E27FC236}">
                <a16:creationId xmlns:a16="http://schemas.microsoft.com/office/drawing/2014/main" id="{8F8E6F9A-DBE1-4A08-8FDA-3E1B31ECA794}"/>
              </a:ext>
            </a:extLst>
          </p:cNvPr>
          <p:cNvPicPr>
            <a:picLocks noChangeAspect="1"/>
          </p:cNvPicPr>
          <p:nvPr/>
        </p:nvPicPr>
        <p:blipFill rotWithShape="1">
          <a:blip r:embed="rId3"/>
          <a:srcRect l="1878"/>
          <a:stretch/>
        </p:blipFill>
        <p:spPr>
          <a:xfrm>
            <a:off x="2037429" y="2500494"/>
            <a:ext cx="5849733" cy="2183837"/>
          </a:xfrm>
          <a:prstGeom prst="rect">
            <a:avLst/>
          </a:prstGeom>
        </p:spPr>
      </p:pic>
      <p:sp>
        <p:nvSpPr>
          <p:cNvPr id="10" name="TextBox 9">
            <a:extLst>
              <a:ext uri="{FF2B5EF4-FFF2-40B4-BE49-F238E27FC236}">
                <a16:creationId xmlns:a16="http://schemas.microsoft.com/office/drawing/2014/main" id="{D5F1E4B6-CA70-4002-BC9B-20BB1BAE985E}"/>
              </a:ext>
            </a:extLst>
          </p:cNvPr>
          <p:cNvSpPr txBox="1"/>
          <p:nvPr/>
        </p:nvSpPr>
        <p:spPr>
          <a:xfrm>
            <a:off x="415941" y="3438525"/>
            <a:ext cx="1164766" cy="307777"/>
          </a:xfrm>
          <a:prstGeom prst="rect">
            <a:avLst/>
          </a:prstGeom>
          <a:noFill/>
        </p:spPr>
        <p:txBody>
          <a:bodyPr wrap="square" rtlCol="0">
            <a:spAutoFit/>
          </a:bodyPr>
          <a:lstStyle/>
          <a:p>
            <a:r>
              <a:rPr lang="en-US" dirty="0">
                <a:latin typeface="Fira Sans" panose="020B0503050000020004" pitchFamily="34" charset="0"/>
              </a:rPr>
              <a:t>The output</a:t>
            </a:r>
          </a:p>
        </p:txBody>
      </p:sp>
    </p:spTree>
    <p:extLst>
      <p:ext uri="{BB962C8B-B14F-4D97-AF65-F5344CB8AC3E}">
        <p14:creationId xmlns:p14="http://schemas.microsoft.com/office/powerpoint/2010/main" val="3111509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BC8AFF-5D69-4FA8-809A-73986D0A84C7}"/>
              </a:ext>
            </a:extLst>
          </p:cNvPr>
          <p:cNvSpPr>
            <a:spLocks noGrp="1"/>
          </p:cNvSpPr>
          <p:nvPr>
            <p:ph type="sldNum" sz="quarter" idx="12"/>
          </p:nvPr>
        </p:nvSpPr>
        <p:spPr/>
        <p:txBody>
          <a:bodyPr/>
          <a:lstStyle/>
          <a:p>
            <a:fld id="{B6F15528-21DE-4FAA-801E-634DDDAF4B2B}" type="slidenum">
              <a:rPr lang="en-US" smtClean="0"/>
              <a:pPr/>
              <a:t>52</a:t>
            </a:fld>
            <a:endParaRPr lang="en-US" dirty="0"/>
          </a:p>
        </p:txBody>
      </p:sp>
      <p:sp>
        <p:nvSpPr>
          <p:cNvPr id="5" name="Google Shape;881;p23">
            <a:extLst>
              <a:ext uri="{FF2B5EF4-FFF2-40B4-BE49-F238E27FC236}">
                <a16:creationId xmlns:a16="http://schemas.microsoft.com/office/drawing/2014/main" id="{1BDA4447-729E-432F-8BD4-A0848E07C571}"/>
              </a:ext>
            </a:extLst>
          </p:cNvPr>
          <p:cNvSpPr txBox="1">
            <a:spLocks/>
          </p:cNvSpPr>
          <p:nvPr/>
        </p:nvSpPr>
        <p:spPr>
          <a:xfrm>
            <a:off x="265814" y="-17277"/>
            <a:ext cx="262978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i="0" dirty="0">
                <a:solidFill>
                  <a:schemeClr val="tx1"/>
                </a:solidFill>
                <a:effectLst/>
                <a:latin typeface="Fira Sans" panose="020B0503050000020004" pitchFamily="34" charset="0"/>
              </a:rPr>
              <a:t>SIEM SERVER</a:t>
            </a:r>
            <a:endParaRPr lang="en-US" sz="1800" b="1" dirty="0">
              <a:solidFill>
                <a:schemeClr val="tx1"/>
              </a:solidFill>
              <a:latin typeface="Fira Sans" panose="020B0503050000020004" pitchFamily="34" charset="0"/>
            </a:endParaRPr>
          </a:p>
        </p:txBody>
      </p:sp>
      <p:cxnSp>
        <p:nvCxnSpPr>
          <p:cNvPr id="6" name="Straight Connector 5">
            <a:extLst>
              <a:ext uri="{FF2B5EF4-FFF2-40B4-BE49-F238E27FC236}">
                <a16:creationId xmlns:a16="http://schemas.microsoft.com/office/drawing/2014/main" id="{1E5DE851-F421-488B-A6DE-55A4685773A0}"/>
              </a:ext>
            </a:extLst>
          </p:cNvPr>
          <p:cNvCxnSpPr/>
          <p:nvPr/>
        </p:nvCxnSpPr>
        <p:spPr>
          <a:xfrm>
            <a:off x="381000" y="555423"/>
            <a:ext cx="915286"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82866CC-8D37-4801-9280-6BF12C208431}"/>
              </a:ext>
            </a:extLst>
          </p:cNvPr>
          <p:cNvPicPr>
            <a:picLocks noChangeAspect="1"/>
          </p:cNvPicPr>
          <p:nvPr/>
        </p:nvPicPr>
        <p:blipFill>
          <a:blip r:embed="rId2"/>
          <a:stretch>
            <a:fillRect/>
          </a:stretch>
        </p:blipFill>
        <p:spPr>
          <a:xfrm>
            <a:off x="3662290" y="990422"/>
            <a:ext cx="5062610" cy="3162656"/>
          </a:xfrm>
          <a:prstGeom prst="rect">
            <a:avLst/>
          </a:prstGeom>
        </p:spPr>
      </p:pic>
      <p:sp>
        <p:nvSpPr>
          <p:cNvPr id="10" name="TextBox 9">
            <a:extLst>
              <a:ext uri="{FF2B5EF4-FFF2-40B4-BE49-F238E27FC236}">
                <a16:creationId xmlns:a16="http://schemas.microsoft.com/office/drawing/2014/main" id="{68B58442-D31C-4487-BD51-C71556D9696D}"/>
              </a:ext>
            </a:extLst>
          </p:cNvPr>
          <p:cNvSpPr txBox="1"/>
          <p:nvPr/>
        </p:nvSpPr>
        <p:spPr>
          <a:xfrm>
            <a:off x="152400" y="1733550"/>
            <a:ext cx="3276600" cy="954107"/>
          </a:xfrm>
          <a:prstGeom prst="rect">
            <a:avLst/>
          </a:prstGeom>
          <a:noFill/>
        </p:spPr>
        <p:txBody>
          <a:bodyPr wrap="square" rtlCol="0">
            <a:spAutoFit/>
          </a:bodyPr>
          <a:lstStyle/>
          <a:p>
            <a:r>
              <a:rPr lang="en-US" dirty="0">
                <a:latin typeface="Fira Sans" panose="020B0503050000020004" pitchFamily="34" charset="0"/>
              </a:rPr>
              <a:t>In the Discover Part we will find the </a:t>
            </a:r>
            <a:r>
              <a:rPr lang="en-US" dirty="0" err="1">
                <a:latin typeface="Fira Sans" panose="020B0503050000020004" pitchFamily="34" charset="0"/>
              </a:rPr>
              <a:t>Filebeat</a:t>
            </a:r>
            <a:r>
              <a:rPr lang="en-US" dirty="0">
                <a:latin typeface="Fira Sans" panose="020B0503050000020004" pitchFamily="34" charset="0"/>
              </a:rPr>
              <a:t> index , where we will have all the Logs </a:t>
            </a:r>
            <a:r>
              <a:rPr lang="en-US" dirty="0" err="1">
                <a:latin typeface="Fira Sans" panose="020B0503050000020004" pitchFamily="34" charset="0"/>
              </a:rPr>
              <a:t>sended</a:t>
            </a:r>
            <a:r>
              <a:rPr lang="en-US" dirty="0">
                <a:latin typeface="Fira Sans" panose="020B0503050000020004" pitchFamily="34" charset="0"/>
              </a:rPr>
              <a:t> from our client </a:t>
            </a:r>
            <a:r>
              <a:rPr lang="en-US" dirty="0" err="1">
                <a:latin typeface="Fira Sans" panose="020B0503050000020004" pitchFamily="34" charset="0"/>
              </a:rPr>
              <a:t>usinf</a:t>
            </a:r>
            <a:r>
              <a:rPr lang="en-US" dirty="0">
                <a:latin typeface="Fira Sans" panose="020B0503050000020004" pitchFamily="34" charset="0"/>
              </a:rPr>
              <a:t> </a:t>
            </a:r>
            <a:r>
              <a:rPr lang="en-US" dirty="0" err="1">
                <a:latin typeface="Fira Sans" panose="020B0503050000020004" pitchFamily="34" charset="0"/>
              </a:rPr>
              <a:t>filebeat</a:t>
            </a:r>
            <a:endParaRPr lang="en-US" dirty="0">
              <a:latin typeface="Fira Sans" panose="020B0503050000020004" pitchFamily="34" charset="0"/>
            </a:endParaRPr>
          </a:p>
        </p:txBody>
      </p:sp>
    </p:spTree>
    <p:extLst>
      <p:ext uri="{BB962C8B-B14F-4D97-AF65-F5344CB8AC3E}">
        <p14:creationId xmlns:p14="http://schemas.microsoft.com/office/powerpoint/2010/main" val="508555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5DB7DC-C0C1-4BB3-9368-9FBED54AFA20}"/>
              </a:ext>
            </a:extLst>
          </p:cNvPr>
          <p:cNvSpPr>
            <a:spLocks noGrp="1"/>
          </p:cNvSpPr>
          <p:nvPr>
            <p:ph type="sldNum" sz="quarter" idx="12"/>
          </p:nvPr>
        </p:nvSpPr>
        <p:spPr/>
        <p:txBody>
          <a:bodyPr/>
          <a:lstStyle/>
          <a:p>
            <a:fld id="{B6F15528-21DE-4FAA-801E-634DDDAF4B2B}" type="slidenum">
              <a:rPr lang="en-US" smtClean="0"/>
              <a:pPr/>
              <a:t>53</a:t>
            </a:fld>
            <a:endParaRPr lang="en-US" dirty="0"/>
          </a:p>
        </p:txBody>
      </p:sp>
      <p:pic>
        <p:nvPicPr>
          <p:cNvPr id="4" name="Picture 3">
            <a:extLst>
              <a:ext uri="{FF2B5EF4-FFF2-40B4-BE49-F238E27FC236}">
                <a16:creationId xmlns:a16="http://schemas.microsoft.com/office/drawing/2014/main" id="{EBF0E270-245A-44A9-B375-E1D7FDECA366}"/>
              </a:ext>
            </a:extLst>
          </p:cNvPr>
          <p:cNvPicPr>
            <a:picLocks noChangeAspect="1"/>
          </p:cNvPicPr>
          <p:nvPr/>
        </p:nvPicPr>
        <p:blipFill>
          <a:blip r:embed="rId2"/>
          <a:stretch>
            <a:fillRect/>
          </a:stretch>
        </p:blipFill>
        <p:spPr>
          <a:xfrm>
            <a:off x="229977" y="590550"/>
            <a:ext cx="8684046" cy="3563033"/>
          </a:xfrm>
          <a:prstGeom prst="rect">
            <a:avLst/>
          </a:prstGeom>
        </p:spPr>
      </p:pic>
    </p:spTree>
    <p:extLst>
      <p:ext uri="{BB962C8B-B14F-4D97-AF65-F5344CB8AC3E}">
        <p14:creationId xmlns:p14="http://schemas.microsoft.com/office/powerpoint/2010/main" val="845094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02CA9F-711D-4039-B88A-E514D410565C}"/>
              </a:ext>
            </a:extLst>
          </p:cNvPr>
          <p:cNvSpPr>
            <a:spLocks noGrp="1"/>
          </p:cNvSpPr>
          <p:nvPr>
            <p:ph type="sldNum" sz="quarter" idx="12"/>
          </p:nvPr>
        </p:nvSpPr>
        <p:spPr/>
        <p:txBody>
          <a:bodyPr/>
          <a:lstStyle/>
          <a:p>
            <a:fld id="{B6F15528-21DE-4FAA-801E-634DDDAF4B2B}" type="slidenum">
              <a:rPr lang="en-US" smtClean="0"/>
              <a:pPr/>
              <a:t>54</a:t>
            </a:fld>
            <a:endParaRPr lang="en-US" dirty="0"/>
          </a:p>
        </p:txBody>
      </p:sp>
      <p:sp>
        <p:nvSpPr>
          <p:cNvPr id="3" name="TextBox 2">
            <a:extLst>
              <a:ext uri="{FF2B5EF4-FFF2-40B4-BE49-F238E27FC236}">
                <a16:creationId xmlns:a16="http://schemas.microsoft.com/office/drawing/2014/main" id="{3209E27F-C2A2-4A0E-9BF7-3AC23FB4593F}"/>
              </a:ext>
            </a:extLst>
          </p:cNvPr>
          <p:cNvSpPr txBox="1"/>
          <p:nvPr/>
        </p:nvSpPr>
        <p:spPr>
          <a:xfrm>
            <a:off x="76200" y="57150"/>
            <a:ext cx="2971800" cy="646331"/>
          </a:xfrm>
          <a:prstGeom prst="rect">
            <a:avLst/>
          </a:prstGeom>
          <a:noFill/>
        </p:spPr>
        <p:txBody>
          <a:bodyPr wrap="square" rtlCol="0">
            <a:spAutoFit/>
          </a:bodyPr>
          <a:lstStyle/>
          <a:p>
            <a:r>
              <a:rPr lang="en-US" sz="3600" b="1" dirty="0">
                <a:latin typeface="Fira Sans" panose="020B0503050000020004" pitchFamily="34" charset="0"/>
              </a:rPr>
              <a:t>Conclusion</a:t>
            </a:r>
          </a:p>
        </p:txBody>
      </p:sp>
      <p:cxnSp>
        <p:nvCxnSpPr>
          <p:cNvPr id="5" name="Straight Connector 4">
            <a:extLst>
              <a:ext uri="{FF2B5EF4-FFF2-40B4-BE49-F238E27FC236}">
                <a16:creationId xmlns:a16="http://schemas.microsoft.com/office/drawing/2014/main" id="{A4D2DA26-E395-48D0-8CB9-6E1B19B3635B}"/>
              </a:ext>
            </a:extLst>
          </p:cNvPr>
          <p:cNvCxnSpPr/>
          <p:nvPr/>
        </p:nvCxnSpPr>
        <p:spPr>
          <a:xfrm>
            <a:off x="228600" y="819150"/>
            <a:ext cx="1371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Elastic Stack 7.16.3 released | Elastic Blog">
            <a:extLst>
              <a:ext uri="{FF2B5EF4-FFF2-40B4-BE49-F238E27FC236}">
                <a16:creationId xmlns:a16="http://schemas.microsoft.com/office/drawing/2014/main" id="{131F6B06-37ED-4A0F-A8C5-4EAB6F4E7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352550"/>
            <a:ext cx="4178394" cy="2438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CEBC91-664C-4808-8958-B8C7ADA68902}"/>
              </a:ext>
            </a:extLst>
          </p:cNvPr>
          <p:cNvSpPr txBox="1"/>
          <p:nvPr/>
        </p:nvSpPr>
        <p:spPr>
          <a:xfrm>
            <a:off x="87217" y="1402199"/>
            <a:ext cx="4332384" cy="1169551"/>
          </a:xfrm>
          <a:prstGeom prst="rect">
            <a:avLst/>
          </a:prstGeom>
          <a:noFill/>
        </p:spPr>
        <p:txBody>
          <a:bodyPr wrap="square" rtlCol="0">
            <a:spAutoFit/>
          </a:bodyPr>
          <a:lstStyle/>
          <a:p>
            <a:r>
              <a:rPr lang="en-US" dirty="0">
                <a:latin typeface="Fira Sans" panose="020B0503050000020004" pitchFamily="34" charset="0"/>
              </a:rPr>
              <a:t>In summary, We highlighted the importance of SIEM solutions in modern cybersecurity practices and showcased the capabilities of ELK stack in providing a scalable and flexible platform for log management and security analytics.</a:t>
            </a:r>
          </a:p>
        </p:txBody>
      </p:sp>
      <p:sp>
        <p:nvSpPr>
          <p:cNvPr id="7" name="TextBox 6">
            <a:extLst>
              <a:ext uri="{FF2B5EF4-FFF2-40B4-BE49-F238E27FC236}">
                <a16:creationId xmlns:a16="http://schemas.microsoft.com/office/drawing/2014/main" id="{CC9DEF8E-5AD9-4E74-B1E9-5C3063C93D9F}"/>
              </a:ext>
            </a:extLst>
          </p:cNvPr>
          <p:cNvSpPr txBox="1"/>
          <p:nvPr/>
        </p:nvSpPr>
        <p:spPr>
          <a:xfrm>
            <a:off x="95939" y="2800350"/>
            <a:ext cx="4038600" cy="1384995"/>
          </a:xfrm>
          <a:prstGeom prst="rect">
            <a:avLst/>
          </a:prstGeom>
          <a:noFill/>
        </p:spPr>
        <p:txBody>
          <a:bodyPr wrap="square" rtlCol="0">
            <a:spAutoFit/>
          </a:bodyPr>
          <a:lstStyle/>
          <a:p>
            <a:r>
              <a:rPr lang="en-US" dirty="0">
                <a:latin typeface="Fira Sans" panose="020B0503050000020004" pitchFamily="34" charset="0"/>
              </a:rPr>
              <a:t>There is more functionalities and capabilities with these powerful tools including the use of machine learning to improve the level of scanning and analyzing , and we can also develop our dashboards to respond to our needs .</a:t>
            </a:r>
          </a:p>
        </p:txBody>
      </p:sp>
    </p:spTree>
    <p:extLst>
      <p:ext uri="{BB962C8B-B14F-4D97-AF65-F5344CB8AC3E}">
        <p14:creationId xmlns:p14="http://schemas.microsoft.com/office/powerpoint/2010/main" val="36439250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43400" y="1701024"/>
            <a:ext cx="4447650" cy="1082227"/>
          </a:xfrm>
        </p:spPr>
        <p:txBody>
          <a:bodyPr/>
          <a:lstStyle/>
          <a:p>
            <a:r>
              <a:rPr lang="en-US" sz="4800" dirty="0"/>
              <a:t>Thank you </a:t>
            </a:r>
          </a:p>
        </p:txBody>
      </p:sp>
      <p:grpSp>
        <p:nvGrpSpPr>
          <p:cNvPr id="5" name="Google Shape;3657;p40"/>
          <p:cNvGrpSpPr/>
          <p:nvPr/>
        </p:nvGrpSpPr>
        <p:grpSpPr>
          <a:xfrm>
            <a:off x="987684" y="723887"/>
            <a:ext cx="2497032" cy="3337368"/>
            <a:chOff x="783125" y="1463225"/>
            <a:chExt cx="2497032" cy="3337368"/>
          </a:xfrm>
        </p:grpSpPr>
        <p:sp>
          <p:nvSpPr>
            <p:cNvPr id="6"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594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Data collection</a:t>
            </a:r>
            <a:endParaRPr lang="en-US" dirty="0"/>
          </a:p>
        </p:txBody>
      </p:sp>
      <p:sp>
        <p:nvSpPr>
          <p:cNvPr id="3" name="Text Placeholder 2"/>
          <p:cNvSpPr>
            <a:spLocks noGrp="1"/>
          </p:cNvSpPr>
          <p:nvPr>
            <p:ph type="body" idx="1"/>
          </p:nvPr>
        </p:nvSpPr>
        <p:spPr>
          <a:xfrm>
            <a:off x="311700" y="1389600"/>
            <a:ext cx="4107900" cy="3179400"/>
          </a:xfrm>
        </p:spPr>
        <p:txBody>
          <a:bodyPr/>
          <a:lstStyle/>
          <a:p>
            <a:pPr marL="152400" indent="0">
              <a:buNone/>
            </a:pPr>
            <a:r>
              <a:rPr lang="en-US" sz="1600" dirty="0"/>
              <a:t>SIEM systems gather data through collection agents on devices, servers, network equipment, firewalls, antivirus, or via protocols like syslog forwarding, SNMP, or WMI. They can also integrate with cloud services to access log data from cloud infrastructure or SaaS applications, as well as handle non-standard data sources efficiently.</a:t>
            </a:r>
          </a:p>
        </p:txBody>
      </p:sp>
      <p:grpSp>
        <p:nvGrpSpPr>
          <p:cNvPr id="4" name="Google Shape;332;p32"/>
          <p:cNvGrpSpPr/>
          <p:nvPr/>
        </p:nvGrpSpPr>
        <p:grpSpPr>
          <a:xfrm>
            <a:off x="5184469" y="856064"/>
            <a:ext cx="3162136" cy="3443205"/>
            <a:chOff x="4749388" y="610304"/>
            <a:chExt cx="3694120" cy="4125705"/>
          </a:xfrm>
        </p:grpSpPr>
        <p:grpSp>
          <p:nvGrpSpPr>
            <p:cNvPr id="5" name="Google Shape;333;p32"/>
            <p:cNvGrpSpPr/>
            <p:nvPr/>
          </p:nvGrpSpPr>
          <p:grpSpPr>
            <a:xfrm>
              <a:off x="4749388" y="610304"/>
              <a:ext cx="3414364" cy="4125705"/>
              <a:chOff x="4749388" y="610304"/>
              <a:chExt cx="3414364" cy="4125705"/>
            </a:xfrm>
          </p:grpSpPr>
          <p:sp>
            <p:nvSpPr>
              <p:cNvPr id="100"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1;p32"/>
            <p:cNvGrpSpPr/>
            <p:nvPr/>
          </p:nvGrpSpPr>
          <p:grpSpPr>
            <a:xfrm>
              <a:off x="4866130" y="1140950"/>
              <a:ext cx="3577378" cy="3177375"/>
              <a:chOff x="4866130" y="1140950"/>
              <a:chExt cx="3577378" cy="3177375"/>
            </a:xfrm>
          </p:grpSpPr>
          <p:grpSp>
            <p:nvGrpSpPr>
              <p:cNvPr id="7" name="Google Shape;422;p32"/>
              <p:cNvGrpSpPr/>
              <p:nvPr/>
            </p:nvGrpSpPr>
            <p:grpSpPr>
              <a:xfrm>
                <a:off x="7218455" y="3425403"/>
                <a:ext cx="627776" cy="773482"/>
                <a:chOff x="7218455" y="3425403"/>
                <a:chExt cx="627776" cy="773482"/>
              </a:xfrm>
            </p:grpSpPr>
            <p:sp>
              <p:nvSpPr>
                <p:cNvPr id="70"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454;p32"/>
              <p:cNvGrpSpPr/>
              <p:nvPr/>
            </p:nvGrpSpPr>
            <p:grpSpPr>
              <a:xfrm>
                <a:off x="7232021" y="2929018"/>
                <a:ext cx="1211486" cy="416719"/>
                <a:chOff x="7232021" y="2929018"/>
                <a:chExt cx="1211486" cy="416719"/>
              </a:xfrm>
            </p:grpSpPr>
            <p:sp>
              <p:nvSpPr>
                <p:cNvPr id="57"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68;p32"/>
              <p:cNvGrpSpPr/>
              <p:nvPr/>
            </p:nvGrpSpPr>
            <p:grpSpPr>
              <a:xfrm>
                <a:off x="4866130" y="1597718"/>
                <a:ext cx="618424" cy="1349710"/>
                <a:chOff x="4866130" y="1597718"/>
                <a:chExt cx="618424" cy="1349710"/>
              </a:xfrm>
            </p:grpSpPr>
            <p:sp>
              <p:nvSpPr>
                <p:cNvPr id="45"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81;p32"/>
              <p:cNvGrpSpPr/>
              <p:nvPr/>
            </p:nvGrpSpPr>
            <p:grpSpPr>
              <a:xfrm>
                <a:off x="5312187" y="1140950"/>
                <a:ext cx="627501" cy="773285"/>
                <a:chOff x="5312187" y="1140950"/>
                <a:chExt cx="627501" cy="773285"/>
              </a:xfrm>
            </p:grpSpPr>
            <p:sp>
              <p:nvSpPr>
                <p:cNvPr id="1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7" name="Google Shape;3557;p39"/>
          <p:cNvGrpSpPr/>
          <p:nvPr/>
        </p:nvGrpSpPr>
        <p:grpSpPr>
          <a:xfrm>
            <a:off x="6134811" y="791313"/>
            <a:ext cx="566135" cy="622957"/>
            <a:chOff x="4291376" y="2205225"/>
            <a:chExt cx="566135" cy="622957"/>
          </a:xfrm>
        </p:grpSpPr>
        <p:sp>
          <p:nvSpPr>
            <p:cNvPr id="188" name="Google Shape;3558;p39"/>
            <p:cNvSpPr/>
            <p:nvPr/>
          </p:nvSpPr>
          <p:spPr>
            <a:xfrm>
              <a:off x="4291376" y="2205225"/>
              <a:ext cx="566135" cy="622957"/>
            </a:xfrm>
            <a:custGeom>
              <a:avLst/>
              <a:gdLst/>
              <a:ahLst/>
              <a:cxnLst/>
              <a:rect l="l" t="t" r="r" b="b"/>
              <a:pathLst>
                <a:path w="16848" h="18539" extrusionOk="0">
                  <a:moveTo>
                    <a:pt x="16848" y="4263"/>
                  </a:moveTo>
                  <a:cubicBezTo>
                    <a:pt x="16848" y="4263"/>
                    <a:pt x="16848" y="4263"/>
                    <a:pt x="16848" y="4263"/>
                  </a:cubicBezTo>
                  <a:lnTo>
                    <a:pt x="16848" y="4263"/>
                  </a:lnTo>
                  <a:cubicBezTo>
                    <a:pt x="16848" y="4263"/>
                    <a:pt x="16848" y="4263"/>
                    <a:pt x="16848" y="4263"/>
                  </a:cubicBezTo>
                  <a:close/>
                  <a:moveTo>
                    <a:pt x="8418" y="1"/>
                  </a:moveTo>
                  <a:cubicBezTo>
                    <a:pt x="6530" y="3957"/>
                    <a:pt x="1885" y="4275"/>
                    <a:pt x="438" y="4275"/>
                  </a:cubicBezTo>
                  <a:cubicBezTo>
                    <a:pt x="160" y="4275"/>
                    <a:pt x="0" y="4263"/>
                    <a:pt x="0" y="4263"/>
                  </a:cubicBezTo>
                  <a:lnTo>
                    <a:pt x="0" y="4263"/>
                  </a:lnTo>
                  <a:cubicBezTo>
                    <a:pt x="560" y="15955"/>
                    <a:pt x="8418" y="18539"/>
                    <a:pt x="8418" y="18539"/>
                  </a:cubicBezTo>
                  <a:cubicBezTo>
                    <a:pt x="8418" y="18539"/>
                    <a:pt x="16288" y="15955"/>
                    <a:pt x="16848" y="4263"/>
                  </a:cubicBezTo>
                  <a:lnTo>
                    <a:pt x="16848" y="4263"/>
                  </a:lnTo>
                  <a:cubicBezTo>
                    <a:pt x="16846" y="4264"/>
                    <a:pt x="16687" y="4275"/>
                    <a:pt x="16413" y="4275"/>
                  </a:cubicBezTo>
                  <a:cubicBezTo>
                    <a:pt x="14968" y="4275"/>
                    <a:pt x="10306" y="3957"/>
                    <a:pt x="8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559;p39"/>
            <p:cNvSpPr/>
            <p:nvPr/>
          </p:nvSpPr>
          <p:spPr>
            <a:xfrm>
              <a:off x="4324576" y="2265644"/>
              <a:ext cx="499333" cy="528534"/>
            </a:xfrm>
            <a:custGeom>
              <a:avLst/>
              <a:gdLst/>
              <a:ahLst/>
              <a:cxnLst/>
              <a:rect l="l" t="t" r="r" b="b"/>
              <a:pathLst>
                <a:path w="14860" h="15729" extrusionOk="0">
                  <a:moveTo>
                    <a:pt x="7430" y="1"/>
                  </a:moveTo>
                  <a:cubicBezTo>
                    <a:pt x="5275" y="2787"/>
                    <a:pt x="1727" y="3323"/>
                    <a:pt x="1" y="3406"/>
                  </a:cubicBezTo>
                  <a:cubicBezTo>
                    <a:pt x="358" y="7514"/>
                    <a:pt x="1715" y="10823"/>
                    <a:pt x="4025" y="13264"/>
                  </a:cubicBezTo>
                  <a:cubicBezTo>
                    <a:pt x="5442" y="14753"/>
                    <a:pt x="6835" y="15455"/>
                    <a:pt x="7430" y="15729"/>
                  </a:cubicBezTo>
                  <a:cubicBezTo>
                    <a:pt x="8025" y="15467"/>
                    <a:pt x="9430" y="14753"/>
                    <a:pt x="10835" y="13252"/>
                  </a:cubicBezTo>
                  <a:cubicBezTo>
                    <a:pt x="13145" y="10835"/>
                    <a:pt x="14502" y="7514"/>
                    <a:pt x="14860" y="3406"/>
                  </a:cubicBezTo>
                  <a:cubicBezTo>
                    <a:pt x="13133" y="3334"/>
                    <a:pt x="9573" y="2799"/>
                    <a:pt x="7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560;p39"/>
            <p:cNvSpPr/>
            <p:nvPr/>
          </p:nvSpPr>
          <p:spPr>
            <a:xfrm>
              <a:off x="4445817" y="2380064"/>
              <a:ext cx="378095" cy="414117"/>
            </a:xfrm>
            <a:custGeom>
              <a:avLst/>
              <a:gdLst/>
              <a:ahLst/>
              <a:cxnLst/>
              <a:rect l="l" t="t" r="r" b="b"/>
              <a:pathLst>
                <a:path w="11252" h="12324" extrusionOk="0">
                  <a:moveTo>
                    <a:pt x="11252" y="1"/>
                  </a:moveTo>
                  <a:cubicBezTo>
                    <a:pt x="11251" y="2"/>
                    <a:pt x="7965" y="8907"/>
                    <a:pt x="3929" y="10669"/>
                  </a:cubicBezTo>
                  <a:cubicBezTo>
                    <a:pt x="3929" y="10669"/>
                    <a:pt x="2096" y="10466"/>
                    <a:pt x="0" y="9395"/>
                  </a:cubicBezTo>
                  <a:lnTo>
                    <a:pt x="0" y="9395"/>
                  </a:lnTo>
                  <a:cubicBezTo>
                    <a:pt x="131" y="9562"/>
                    <a:pt x="286" y="9704"/>
                    <a:pt x="417" y="9859"/>
                  </a:cubicBezTo>
                  <a:cubicBezTo>
                    <a:pt x="1834" y="11348"/>
                    <a:pt x="3227" y="12062"/>
                    <a:pt x="3822" y="12324"/>
                  </a:cubicBezTo>
                  <a:cubicBezTo>
                    <a:pt x="4417" y="12050"/>
                    <a:pt x="5822" y="11348"/>
                    <a:pt x="7227" y="9859"/>
                  </a:cubicBezTo>
                  <a:cubicBezTo>
                    <a:pt x="9537" y="7418"/>
                    <a:pt x="10894" y="4109"/>
                    <a:pt x="112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61;p39"/>
            <p:cNvSpPr/>
            <p:nvPr/>
          </p:nvSpPr>
          <p:spPr>
            <a:xfrm>
              <a:off x="4361775" y="2352476"/>
              <a:ext cx="194088" cy="217274"/>
            </a:xfrm>
            <a:custGeom>
              <a:avLst/>
              <a:gdLst/>
              <a:ahLst/>
              <a:cxnLst/>
              <a:rect l="l" t="t" r="r" b="b"/>
              <a:pathLst>
                <a:path w="5776" h="6466" extrusionOk="0">
                  <a:moveTo>
                    <a:pt x="5775" y="0"/>
                  </a:moveTo>
                  <a:cubicBezTo>
                    <a:pt x="5775" y="1"/>
                    <a:pt x="3044" y="1609"/>
                    <a:pt x="127" y="1609"/>
                  </a:cubicBezTo>
                  <a:cubicBezTo>
                    <a:pt x="85" y="1609"/>
                    <a:pt x="43" y="1608"/>
                    <a:pt x="1" y="1608"/>
                  </a:cubicBezTo>
                  <a:lnTo>
                    <a:pt x="1" y="1608"/>
                  </a:lnTo>
                  <a:cubicBezTo>
                    <a:pt x="1" y="1608"/>
                    <a:pt x="191" y="4620"/>
                    <a:pt x="1311" y="6465"/>
                  </a:cubicBezTo>
                  <a:lnTo>
                    <a:pt x="965" y="2584"/>
                  </a:lnTo>
                  <a:cubicBezTo>
                    <a:pt x="977" y="2584"/>
                    <a:pt x="4120" y="1893"/>
                    <a:pt x="5775" y="0"/>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62;p39"/>
            <p:cNvSpPr/>
            <p:nvPr/>
          </p:nvSpPr>
          <p:spPr>
            <a:xfrm>
              <a:off x="4452202" y="2407686"/>
              <a:ext cx="244089" cy="244089"/>
            </a:xfrm>
            <a:custGeom>
              <a:avLst/>
              <a:gdLst/>
              <a:ahLst/>
              <a:cxnLst/>
              <a:rect l="l" t="t" r="r" b="b"/>
              <a:pathLst>
                <a:path w="7264" h="7264" extrusionOk="0">
                  <a:moveTo>
                    <a:pt x="3632" y="417"/>
                  </a:moveTo>
                  <a:cubicBezTo>
                    <a:pt x="5418" y="417"/>
                    <a:pt x="6859" y="1858"/>
                    <a:pt x="6847" y="3632"/>
                  </a:cubicBezTo>
                  <a:cubicBezTo>
                    <a:pt x="6847" y="5406"/>
                    <a:pt x="5406" y="6847"/>
                    <a:pt x="3632" y="6847"/>
                  </a:cubicBezTo>
                  <a:cubicBezTo>
                    <a:pt x="1858" y="6847"/>
                    <a:pt x="417" y="5406"/>
                    <a:pt x="417" y="3632"/>
                  </a:cubicBezTo>
                  <a:cubicBezTo>
                    <a:pt x="417" y="1858"/>
                    <a:pt x="1858" y="417"/>
                    <a:pt x="3632" y="417"/>
                  </a:cubicBezTo>
                  <a:close/>
                  <a:moveTo>
                    <a:pt x="3632" y="0"/>
                  </a:moveTo>
                  <a:cubicBezTo>
                    <a:pt x="1620" y="0"/>
                    <a:pt x="1" y="1632"/>
                    <a:pt x="1" y="3632"/>
                  </a:cubicBezTo>
                  <a:cubicBezTo>
                    <a:pt x="1" y="5644"/>
                    <a:pt x="1644" y="7263"/>
                    <a:pt x="3632" y="7263"/>
                  </a:cubicBezTo>
                  <a:cubicBezTo>
                    <a:pt x="5644" y="7263"/>
                    <a:pt x="7263" y="5644"/>
                    <a:pt x="7263" y="3632"/>
                  </a:cubicBezTo>
                  <a:cubicBezTo>
                    <a:pt x="7263" y="1620"/>
                    <a:pt x="5632" y="0"/>
                    <a:pt x="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63;p39"/>
            <p:cNvSpPr/>
            <p:nvPr/>
          </p:nvSpPr>
          <p:spPr>
            <a:xfrm>
              <a:off x="4514637" y="2407686"/>
              <a:ext cx="119625" cy="244089"/>
            </a:xfrm>
            <a:custGeom>
              <a:avLst/>
              <a:gdLst/>
              <a:ahLst/>
              <a:cxnLst/>
              <a:rect l="l" t="t" r="r" b="b"/>
              <a:pathLst>
                <a:path w="3560" h="7264" extrusionOk="0">
                  <a:moveTo>
                    <a:pt x="1774" y="417"/>
                  </a:moveTo>
                  <a:cubicBezTo>
                    <a:pt x="2441" y="417"/>
                    <a:pt x="3143" y="1715"/>
                    <a:pt x="3143" y="3632"/>
                  </a:cubicBezTo>
                  <a:cubicBezTo>
                    <a:pt x="3143" y="5549"/>
                    <a:pt x="2429" y="6847"/>
                    <a:pt x="1774" y="6847"/>
                  </a:cubicBezTo>
                  <a:cubicBezTo>
                    <a:pt x="1119" y="6847"/>
                    <a:pt x="405" y="5549"/>
                    <a:pt x="405" y="3632"/>
                  </a:cubicBezTo>
                  <a:cubicBezTo>
                    <a:pt x="405" y="1703"/>
                    <a:pt x="1119" y="417"/>
                    <a:pt x="1774" y="417"/>
                  </a:cubicBezTo>
                  <a:close/>
                  <a:moveTo>
                    <a:pt x="1774" y="0"/>
                  </a:moveTo>
                  <a:cubicBezTo>
                    <a:pt x="774" y="0"/>
                    <a:pt x="0" y="1596"/>
                    <a:pt x="0" y="3632"/>
                  </a:cubicBezTo>
                  <a:cubicBezTo>
                    <a:pt x="0" y="5668"/>
                    <a:pt x="774" y="7263"/>
                    <a:pt x="1774" y="7263"/>
                  </a:cubicBezTo>
                  <a:cubicBezTo>
                    <a:pt x="2774" y="7263"/>
                    <a:pt x="3560" y="5668"/>
                    <a:pt x="3548" y="3632"/>
                  </a:cubicBezTo>
                  <a:cubicBezTo>
                    <a:pt x="3548" y="1584"/>
                    <a:pt x="2774" y="0"/>
                    <a:pt x="1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64;p39"/>
            <p:cNvSpPr/>
            <p:nvPr/>
          </p:nvSpPr>
          <p:spPr>
            <a:xfrm>
              <a:off x="4459393" y="2523315"/>
              <a:ext cx="230110" cy="13239"/>
            </a:xfrm>
            <a:custGeom>
              <a:avLst/>
              <a:gdLst/>
              <a:ahLst/>
              <a:cxnLst/>
              <a:rect l="l" t="t" r="r" b="b"/>
              <a:pathLst>
                <a:path w="6848" h="394" extrusionOk="0">
                  <a:moveTo>
                    <a:pt x="1" y="0"/>
                  </a:moveTo>
                  <a:lnTo>
                    <a:pt x="1" y="393"/>
                  </a:lnTo>
                  <a:lnTo>
                    <a:pt x="6847" y="393"/>
                  </a:lnTo>
                  <a:lnTo>
                    <a:pt x="6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65;p39"/>
            <p:cNvSpPr/>
            <p:nvPr/>
          </p:nvSpPr>
          <p:spPr>
            <a:xfrm>
              <a:off x="4567832" y="2414474"/>
              <a:ext cx="13239" cy="230076"/>
            </a:xfrm>
            <a:custGeom>
              <a:avLst/>
              <a:gdLst/>
              <a:ahLst/>
              <a:cxnLst/>
              <a:rect l="l" t="t" r="r" b="b"/>
              <a:pathLst>
                <a:path w="394" h="6847" extrusionOk="0">
                  <a:moveTo>
                    <a:pt x="1" y="1"/>
                  </a:moveTo>
                  <a:lnTo>
                    <a:pt x="1" y="6847"/>
                  </a:lnTo>
                  <a:lnTo>
                    <a:pt x="393" y="6847"/>
                  </a:lnTo>
                  <a:lnTo>
                    <a:pt x="393" y="1"/>
                  </a:lnTo>
                  <a:close/>
                </a:path>
              </a:pathLst>
            </a:custGeom>
            <a:solidFill>
              <a:srgbClr val="FF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3566;p39"/>
          <p:cNvGrpSpPr/>
          <p:nvPr/>
        </p:nvGrpSpPr>
        <p:grpSpPr>
          <a:xfrm>
            <a:off x="8124109" y="1955354"/>
            <a:ext cx="772191" cy="766315"/>
            <a:chOff x="5464844" y="2470248"/>
            <a:chExt cx="772191" cy="766315"/>
          </a:xfrm>
        </p:grpSpPr>
        <p:sp>
          <p:nvSpPr>
            <p:cNvPr id="197" name="Google Shape;3567;p39"/>
            <p:cNvSpPr/>
            <p:nvPr/>
          </p:nvSpPr>
          <p:spPr>
            <a:xfrm>
              <a:off x="5519651" y="2470248"/>
              <a:ext cx="658575" cy="510321"/>
            </a:xfrm>
            <a:custGeom>
              <a:avLst/>
              <a:gdLst/>
              <a:ahLst/>
              <a:cxnLst/>
              <a:rect l="l" t="t" r="r" b="b"/>
              <a:pathLst>
                <a:path w="19599" h="15187" extrusionOk="0">
                  <a:moveTo>
                    <a:pt x="16602" y="1"/>
                  </a:moveTo>
                  <a:cubicBezTo>
                    <a:pt x="16549" y="1"/>
                    <a:pt x="16496" y="6"/>
                    <a:pt x="16443" y="16"/>
                  </a:cubicBezTo>
                  <a:lnTo>
                    <a:pt x="715" y="3207"/>
                  </a:lnTo>
                  <a:cubicBezTo>
                    <a:pt x="274" y="3290"/>
                    <a:pt x="1" y="3719"/>
                    <a:pt x="84" y="4147"/>
                  </a:cubicBezTo>
                  <a:lnTo>
                    <a:pt x="2203" y="14541"/>
                  </a:lnTo>
                  <a:cubicBezTo>
                    <a:pt x="2277" y="14920"/>
                    <a:pt x="2619" y="15187"/>
                    <a:pt x="3002" y="15187"/>
                  </a:cubicBezTo>
                  <a:cubicBezTo>
                    <a:pt x="3053" y="15187"/>
                    <a:pt x="3104" y="15182"/>
                    <a:pt x="3156" y="15172"/>
                  </a:cubicBezTo>
                  <a:lnTo>
                    <a:pt x="18884" y="11982"/>
                  </a:lnTo>
                  <a:cubicBezTo>
                    <a:pt x="19312" y="11886"/>
                    <a:pt x="19598" y="11458"/>
                    <a:pt x="19503" y="11029"/>
                  </a:cubicBezTo>
                  <a:lnTo>
                    <a:pt x="17396" y="647"/>
                  </a:lnTo>
                  <a:cubicBezTo>
                    <a:pt x="17333" y="259"/>
                    <a:pt x="16984" y="1"/>
                    <a:pt x="16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68;p39"/>
            <p:cNvSpPr/>
            <p:nvPr/>
          </p:nvSpPr>
          <p:spPr>
            <a:xfrm>
              <a:off x="5527649" y="2517159"/>
              <a:ext cx="597352" cy="195701"/>
            </a:xfrm>
            <a:custGeom>
              <a:avLst/>
              <a:gdLst/>
              <a:ahLst/>
              <a:cxnLst/>
              <a:rect l="l" t="t" r="r" b="b"/>
              <a:pathLst>
                <a:path w="17777" h="5824" extrusionOk="0">
                  <a:moveTo>
                    <a:pt x="17312" y="1"/>
                  </a:moveTo>
                  <a:lnTo>
                    <a:pt x="1" y="3513"/>
                  </a:lnTo>
                  <a:lnTo>
                    <a:pt x="465" y="5823"/>
                  </a:lnTo>
                  <a:lnTo>
                    <a:pt x="17777" y="2311"/>
                  </a:lnTo>
                  <a:lnTo>
                    <a:pt x="17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69;p39"/>
            <p:cNvSpPr/>
            <p:nvPr/>
          </p:nvSpPr>
          <p:spPr>
            <a:xfrm>
              <a:off x="5858139" y="2707018"/>
              <a:ext cx="150438" cy="138039"/>
            </a:xfrm>
            <a:custGeom>
              <a:avLst/>
              <a:gdLst/>
              <a:ahLst/>
              <a:cxnLst/>
              <a:rect l="l" t="t" r="r" b="b"/>
              <a:pathLst>
                <a:path w="4477" h="4108" extrusionOk="0">
                  <a:moveTo>
                    <a:pt x="2246" y="0"/>
                  </a:moveTo>
                  <a:cubicBezTo>
                    <a:pt x="2110" y="0"/>
                    <a:pt x="1972" y="14"/>
                    <a:pt x="1834" y="42"/>
                  </a:cubicBezTo>
                  <a:cubicBezTo>
                    <a:pt x="726" y="268"/>
                    <a:pt x="0" y="1352"/>
                    <a:pt x="226" y="2459"/>
                  </a:cubicBezTo>
                  <a:cubicBezTo>
                    <a:pt x="425" y="3430"/>
                    <a:pt x="1282" y="4108"/>
                    <a:pt x="2244" y="4108"/>
                  </a:cubicBezTo>
                  <a:cubicBezTo>
                    <a:pt x="2380" y="4108"/>
                    <a:pt x="2517" y="4094"/>
                    <a:pt x="2655" y="4066"/>
                  </a:cubicBezTo>
                  <a:cubicBezTo>
                    <a:pt x="3763" y="3840"/>
                    <a:pt x="4477" y="2757"/>
                    <a:pt x="4251" y="1638"/>
                  </a:cubicBezTo>
                  <a:cubicBezTo>
                    <a:pt x="4053" y="668"/>
                    <a:pt x="3198" y="0"/>
                    <a:pt x="2246" y="0"/>
                  </a:cubicBezTo>
                  <a:close/>
                </a:path>
              </a:pathLst>
            </a:custGeom>
            <a:solidFill>
              <a:srgbClr val="FF9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70;p39"/>
            <p:cNvSpPr/>
            <p:nvPr/>
          </p:nvSpPr>
          <p:spPr>
            <a:xfrm>
              <a:off x="5945340" y="2689007"/>
              <a:ext cx="150472" cy="138039"/>
            </a:xfrm>
            <a:custGeom>
              <a:avLst/>
              <a:gdLst/>
              <a:ahLst/>
              <a:cxnLst/>
              <a:rect l="l" t="t" r="r" b="b"/>
              <a:pathLst>
                <a:path w="4478" h="4108" extrusionOk="0">
                  <a:moveTo>
                    <a:pt x="2238" y="0"/>
                  </a:moveTo>
                  <a:cubicBezTo>
                    <a:pt x="2101" y="0"/>
                    <a:pt x="1962" y="14"/>
                    <a:pt x="1822" y="42"/>
                  </a:cubicBezTo>
                  <a:cubicBezTo>
                    <a:pt x="715" y="269"/>
                    <a:pt x="1" y="1352"/>
                    <a:pt x="227" y="2459"/>
                  </a:cubicBezTo>
                  <a:cubicBezTo>
                    <a:pt x="415" y="3430"/>
                    <a:pt x="1280" y="4108"/>
                    <a:pt x="2236" y="4108"/>
                  </a:cubicBezTo>
                  <a:cubicBezTo>
                    <a:pt x="2371" y="4108"/>
                    <a:pt x="2507" y="4094"/>
                    <a:pt x="2644" y="4067"/>
                  </a:cubicBezTo>
                  <a:cubicBezTo>
                    <a:pt x="3751" y="3840"/>
                    <a:pt x="4478" y="2757"/>
                    <a:pt x="4251" y="1638"/>
                  </a:cubicBezTo>
                  <a:cubicBezTo>
                    <a:pt x="4053" y="669"/>
                    <a:pt x="3199" y="0"/>
                    <a:pt x="2238" y="0"/>
                  </a:cubicBezTo>
                  <a:close/>
                </a:path>
              </a:pathLst>
            </a:custGeom>
            <a:solidFill>
              <a:srgbClr val="4CA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71;p39"/>
            <p:cNvSpPr/>
            <p:nvPr/>
          </p:nvSpPr>
          <p:spPr>
            <a:xfrm>
              <a:off x="5590454" y="2470248"/>
              <a:ext cx="587775" cy="510321"/>
            </a:xfrm>
            <a:custGeom>
              <a:avLst/>
              <a:gdLst/>
              <a:ahLst/>
              <a:cxnLst/>
              <a:rect l="l" t="t" r="r" b="b"/>
              <a:pathLst>
                <a:path w="17492" h="15187" extrusionOk="0">
                  <a:moveTo>
                    <a:pt x="14495" y="1"/>
                  </a:moveTo>
                  <a:cubicBezTo>
                    <a:pt x="14442" y="1"/>
                    <a:pt x="14389" y="6"/>
                    <a:pt x="14336" y="16"/>
                  </a:cubicBezTo>
                  <a:lnTo>
                    <a:pt x="14038" y="75"/>
                  </a:lnTo>
                  <a:lnTo>
                    <a:pt x="16062" y="10053"/>
                  </a:lnTo>
                  <a:cubicBezTo>
                    <a:pt x="16146" y="10481"/>
                    <a:pt x="15872" y="10910"/>
                    <a:pt x="15431" y="11005"/>
                  </a:cubicBezTo>
                  <a:lnTo>
                    <a:pt x="1" y="14125"/>
                  </a:lnTo>
                  <a:lnTo>
                    <a:pt x="84" y="14541"/>
                  </a:lnTo>
                  <a:cubicBezTo>
                    <a:pt x="168" y="14920"/>
                    <a:pt x="512" y="15187"/>
                    <a:pt x="887" y="15187"/>
                  </a:cubicBezTo>
                  <a:cubicBezTo>
                    <a:pt x="936" y="15187"/>
                    <a:pt x="987" y="15182"/>
                    <a:pt x="1037" y="15172"/>
                  </a:cubicBezTo>
                  <a:lnTo>
                    <a:pt x="16777" y="11982"/>
                  </a:lnTo>
                  <a:cubicBezTo>
                    <a:pt x="17205" y="11898"/>
                    <a:pt x="17491" y="11458"/>
                    <a:pt x="17396" y="11029"/>
                  </a:cubicBezTo>
                  <a:lnTo>
                    <a:pt x="15289" y="647"/>
                  </a:lnTo>
                  <a:cubicBezTo>
                    <a:pt x="15226" y="259"/>
                    <a:pt x="14877" y="1"/>
                    <a:pt x="14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72;p39"/>
            <p:cNvSpPr/>
            <p:nvPr/>
          </p:nvSpPr>
          <p:spPr>
            <a:xfrm>
              <a:off x="5550869" y="2552778"/>
              <a:ext cx="228867" cy="248894"/>
            </a:xfrm>
            <a:custGeom>
              <a:avLst/>
              <a:gdLst/>
              <a:ahLst/>
              <a:cxnLst/>
              <a:rect l="l" t="t" r="r" b="b"/>
              <a:pathLst>
                <a:path w="6811" h="7407" extrusionOk="0">
                  <a:moveTo>
                    <a:pt x="6811" y="1"/>
                  </a:moveTo>
                  <a:lnTo>
                    <a:pt x="798" y="1215"/>
                  </a:lnTo>
                  <a:cubicBezTo>
                    <a:pt x="322" y="1310"/>
                    <a:pt x="0" y="1786"/>
                    <a:pt x="107" y="2251"/>
                  </a:cubicBezTo>
                  <a:lnTo>
                    <a:pt x="1155" y="7406"/>
                  </a:lnTo>
                  <a:lnTo>
                    <a:pt x="1453" y="3227"/>
                  </a:lnTo>
                  <a:cubicBezTo>
                    <a:pt x="1465" y="2918"/>
                    <a:pt x="1655" y="2644"/>
                    <a:pt x="1929" y="2513"/>
                  </a:cubicBezTo>
                  <a:lnTo>
                    <a:pt x="6811" y="1"/>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73;p39"/>
            <p:cNvSpPr/>
            <p:nvPr/>
          </p:nvSpPr>
          <p:spPr>
            <a:xfrm>
              <a:off x="5644085" y="2652816"/>
              <a:ext cx="592950" cy="410085"/>
            </a:xfrm>
            <a:custGeom>
              <a:avLst/>
              <a:gdLst/>
              <a:ahLst/>
              <a:cxnLst/>
              <a:rect l="l" t="t" r="r" b="b"/>
              <a:pathLst>
                <a:path w="17646" h="12204" extrusionOk="0">
                  <a:moveTo>
                    <a:pt x="798" y="0"/>
                  </a:moveTo>
                  <a:cubicBezTo>
                    <a:pt x="358" y="0"/>
                    <a:pt x="0" y="357"/>
                    <a:pt x="0" y="798"/>
                  </a:cubicBezTo>
                  <a:lnTo>
                    <a:pt x="0" y="11394"/>
                  </a:lnTo>
                  <a:cubicBezTo>
                    <a:pt x="0" y="11847"/>
                    <a:pt x="358" y="12204"/>
                    <a:pt x="798" y="12204"/>
                  </a:cubicBezTo>
                  <a:lnTo>
                    <a:pt x="16848" y="12204"/>
                  </a:lnTo>
                  <a:cubicBezTo>
                    <a:pt x="17288" y="12204"/>
                    <a:pt x="17645" y="11847"/>
                    <a:pt x="17645" y="11394"/>
                  </a:cubicBezTo>
                  <a:lnTo>
                    <a:pt x="17645" y="798"/>
                  </a:lnTo>
                  <a:cubicBezTo>
                    <a:pt x="17645" y="357"/>
                    <a:pt x="17288" y="0"/>
                    <a:pt x="16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574;p39"/>
            <p:cNvSpPr/>
            <p:nvPr/>
          </p:nvSpPr>
          <p:spPr>
            <a:xfrm>
              <a:off x="5643278" y="2705204"/>
              <a:ext cx="593756" cy="79268"/>
            </a:xfrm>
            <a:custGeom>
              <a:avLst/>
              <a:gdLst/>
              <a:ahLst/>
              <a:cxnLst/>
              <a:rect l="l" t="t" r="r" b="b"/>
              <a:pathLst>
                <a:path w="17670" h="2359" extrusionOk="0">
                  <a:moveTo>
                    <a:pt x="1" y="1"/>
                  </a:moveTo>
                  <a:lnTo>
                    <a:pt x="1" y="2358"/>
                  </a:lnTo>
                  <a:lnTo>
                    <a:pt x="17669" y="2358"/>
                  </a:lnTo>
                  <a:lnTo>
                    <a:pt x="176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575;p39"/>
            <p:cNvSpPr/>
            <p:nvPr/>
          </p:nvSpPr>
          <p:spPr>
            <a:xfrm>
              <a:off x="5944534" y="2854840"/>
              <a:ext cx="138073" cy="138073"/>
            </a:xfrm>
            <a:custGeom>
              <a:avLst/>
              <a:gdLst/>
              <a:ahLst/>
              <a:cxnLst/>
              <a:rect l="l" t="t" r="r" b="b"/>
              <a:pathLst>
                <a:path w="4109" h="4109" extrusionOk="0">
                  <a:moveTo>
                    <a:pt x="2049" y="1"/>
                  </a:moveTo>
                  <a:cubicBezTo>
                    <a:pt x="918" y="1"/>
                    <a:pt x="1" y="918"/>
                    <a:pt x="1" y="2049"/>
                  </a:cubicBezTo>
                  <a:cubicBezTo>
                    <a:pt x="1" y="3192"/>
                    <a:pt x="918" y="4108"/>
                    <a:pt x="2049" y="4108"/>
                  </a:cubicBezTo>
                  <a:cubicBezTo>
                    <a:pt x="3192" y="4108"/>
                    <a:pt x="4109" y="3192"/>
                    <a:pt x="4109" y="2049"/>
                  </a:cubicBezTo>
                  <a:cubicBezTo>
                    <a:pt x="4109" y="918"/>
                    <a:pt x="3192" y="1"/>
                    <a:pt x="2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576;p39"/>
            <p:cNvSpPr/>
            <p:nvPr/>
          </p:nvSpPr>
          <p:spPr>
            <a:xfrm>
              <a:off x="6033381" y="2854840"/>
              <a:ext cx="138442" cy="138073"/>
            </a:xfrm>
            <a:custGeom>
              <a:avLst/>
              <a:gdLst/>
              <a:ahLst/>
              <a:cxnLst/>
              <a:rect l="l" t="t" r="r" b="b"/>
              <a:pathLst>
                <a:path w="4120" h="4109" extrusionOk="0">
                  <a:moveTo>
                    <a:pt x="2060" y="1"/>
                  </a:moveTo>
                  <a:cubicBezTo>
                    <a:pt x="929" y="1"/>
                    <a:pt x="0" y="918"/>
                    <a:pt x="0" y="2049"/>
                  </a:cubicBezTo>
                  <a:cubicBezTo>
                    <a:pt x="0" y="3192"/>
                    <a:pt x="929" y="4108"/>
                    <a:pt x="2060" y="4108"/>
                  </a:cubicBezTo>
                  <a:cubicBezTo>
                    <a:pt x="3191" y="4108"/>
                    <a:pt x="4120" y="3192"/>
                    <a:pt x="4120" y="2049"/>
                  </a:cubicBezTo>
                  <a:cubicBezTo>
                    <a:pt x="4120" y="918"/>
                    <a:pt x="3191" y="1"/>
                    <a:pt x="2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577;p39"/>
            <p:cNvSpPr/>
            <p:nvPr/>
          </p:nvSpPr>
          <p:spPr>
            <a:xfrm>
              <a:off x="5644085" y="2652816"/>
              <a:ext cx="592950" cy="410085"/>
            </a:xfrm>
            <a:custGeom>
              <a:avLst/>
              <a:gdLst/>
              <a:ahLst/>
              <a:cxnLst/>
              <a:rect l="l" t="t" r="r" b="b"/>
              <a:pathLst>
                <a:path w="17646" h="12204" extrusionOk="0">
                  <a:moveTo>
                    <a:pt x="16550" y="0"/>
                  </a:moveTo>
                  <a:lnTo>
                    <a:pt x="16550" y="10180"/>
                  </a:lnTo>
                  <a:cubicBezTo>
                    <a:pt x="16550" y="10632"/>
                    <a:pt x="16193" y="10990"/>
                    <a:pt x="15740" y="10990"/>
                  </a:cubicBezTo>
                  <a:lnTo>
                    <a:pt x="0" y="10990"/>
                  </a:lnTo>
                  <a:lnTo>
                    <a:pt x="0" y="11406"/>
                  </a:lnTo>
                  <a:cubicBezTo>
                    <a:pt x="0" y="11847"/>
                    <a:pt x="358" y="12204"/>
                    <a:pt x="798" y="12204"/>
                  </a:cubicBezTo>
                  <a:lnTo>
                    <a:pt x="16848" y="12204"/>
                  </a:lnTo>
                  <a:cubicBezTo>
                    <a:pt x="17288" y="12204"/>
                    <a:pt x="17645" y="11847"/>
                    <a:pt x="17645" y="11406"/>
                  </a:cubicBezTo>
                  <a:lnTo>
                    <a:pt x="17645" y="810"/>
                  </a:lnTo>
                  <a:cubicBezTo>
                    <a:pt x="17645" y="357"/>
                    <a:pt x="17288" y="0"/>
                    <a:pt x="16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578;p39"/>
            <p:cNvSpPr/>
            <p:nvPr/>
          </p:nvSpPr>
          <p:spPr>
            <a:xfrm>
              <a:off x="5670900" y="2674792"/>
              <a:ext cx="236058" cy="206487"/>
            </a:xfrm>
            <a:custGeom>
              <a:avLst/>
              <a:gdLst/>
              <a:ahLst/>
              <a:cxnLst/>
              <a:rect l="l" t="t" r="r" b="b"/>
              <a:pathLst>
                <a:path w="7025" h="6145" extrusionOk="0">
                  <a:moveTo>
                    <a:pt x="881" y="1"/>
                  </a:moveTo>
                  <a:cubicBezTo>
                    <a:pt x="393" y="1"/>
                    <a:pt x="0" y="394"/>
                    <a:pt x="0" y="882"/>
                  </a:cubicBezTo>
                  <a:lnTo>
                    <a:pt x="0" y="6145"/>
                  </a:lnTo>
                  <a:lnTo>
                    <a:pt x="1119" y="2108"/>
                  </a:lnTo>
                  <a:cubicBezTo>
                    <a:pt x="1203" y="1811"/>
                    <a:pt x="1429" y="1596"/>
                    <a:pt x="1726" y="1501"/>
                  </a:cubicBezTo>
                  <a:lnTo>
                    <a:pt x="7025" y="13"/>
                  </a:lnTo>
                  <a:lnTo>
                    <a:pt x="881" y="13"/>
                  </a:lnTo>
                  <a:lnTo>
                    <a:pt x="881" y="1"/>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579;p39"/>
            <p:cNvSpPr/>
            <p:nvPr/>
          </p:nvSpPr>
          <p:spPr>
            <a:xfrm>
              <a:off x="5464844" y="2852050"/>
              <a:ext cx="350104" cy="384513"/>
            </a:xfrm>
            <a:custGeom>
              <a:avLst/>
              <a:gdLst/>
              <a:ahLst/>
              <a:cxnLst/>
              <a:rect l="l" t="t" r="r" b="b"/>
              <a:pathLst>
                <a:path w="10419" h="11443" extrusionOk="0">
                  <a:moveTo>
                    <a:pt x="5215" y="0"/>
                  </a:moveTo>
                  <a:cubicBezTo>
                    <a:pt x="4060" y="2440"/>
                    <a:pt x="1191" y="2639"/>
                    <a:pt x="281" y="2639"/>
                  </a:cubicBezTo>
                  <a:cubicBezTo>
                    <a:pt x="103" y="2639"/>
                    <a:pt x="0" y="2632"/>
                    <a:pt x="0" y="2632"/>
                  </a:cubicBezTo>
                  <a:lnTo>
                    <a:pt x="0" y="2632"/>
                  </a:lnTo>
                  <a:cubicBezTo>
                    <a:pt x="346" y="9847"/>
                    <a:pt x="5215" y="11442"/>
                    <a:pt x="5215" y="11442"/>
                  </a:cubicBezTo>
                  <a:cubicBezTo>
                    <a:pt x="5215" y="11442"/>
                    <a:pt x="10061" y="9847"/>
                    <a:pt x="10418" y="2632"/>
                  </a:cubicBezTo>
                  <a:lnTo>
                    <a:pt x="10418" y="2632"/>
                  </a:lnTo>
                  <a:cubicBezTo>
                    <a:pt x="10418" y="2632"/>
                    <a:pt x="10316" y="2639"/>
                    <a:pt x="10138" y="2639"/>
                  </a:cubicBezTo>
                  <a:cubicBezTo>
                    <a:pt x="9232" y="2639"/>
                    <a:pt x="6370" y="2440"/>
                    <a:pt x="5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80;p39"/>
            <p:cNvSpPr/>
            <p:nvPr/>
          </p:nvSpPr>
          <p:spPr>
            <a:xfrm>
              <a:off x="5486048" y="2888846"/>
              <a:ext cx="308101" cy="327322"/>
            </a:xfrm>
            <a:custGeom>
              <a:avLst/>
              <a:gdLst/>
              <a:ahLst/>
              <a:cxnLst/>
              <a:rect l="l" t="t" r="r" b="b"/>
              <a:pathLst>
                <a:path w="9169" h="9741" extrusionOk="0">
                  <a:moveTo>
                    <a:pt x="4584" y="1"/>
                  </a:moveTo>
                  <a:cubicBezTo>
                    <a:pt x="3263" y="1727"/>
                    <a:pt x="1072" y="2061"/>
                    <a:pt x="0" y="2120"/>
                  </a:cubicBezTo>
                  <a:cubicBezTo>
                    <a:pt x="227" y="4656"/>
                    <a:pt x="1060" y="6704"/>
                    <a:pt x="2489" y="8204"/>
                  </a:cubicBezTo>
                  <a:cubicBezTo>
                    <a:pt x="3358" y="9121"/>
                    <a:pt x="4215" y="9573"/>
                    <a:pt x="4584" y="9740"/>
                  </a:cubicBezTo>
                  <a:cubicBezTo>
                    <a:pt x="4953" y="9573"/>
                    <a:pt x="5799" y="9121"/>
                    <a:pt x="6680" y="8204"/>
                  </a:cubicBezTo>
                  <a:cubicBezTo>
                    <a:pt x="8109" y="6704"/>
                    <a:pt x="8942" y="4656"/>
                    <a:pt x="9168" y="2120"/>
                  </a:cubicBezTo>
                  <a:cubicBezTo>
                    <a:pt x="8097" y="2061"/>
                    <a:pt x="5906" y="1727"/>
                    <a:pt x="4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81;p39"/>
            <p:cNvSpPr/>
            <p:nvPr/>
          </p:nvSpPr>
          <p:spPr>
            <a:xfrm>
              <a:off x="5560446" y="2960085"/>
              <a:ext cx="233302" cy="255681"/>
            </a:xfrm>
            <a:custGeom>
              <a:avLst/>
              <a:gdLst/>
              <a:ahLst/>
              <a:cxnLst/>
              <a:rect l="l" t="t" r="r" b="b"/>
              <a:pathLst>
                <a:path w="6943" h="7609" extrusionOk="0">
                  <a:moveTo>
                    <a:pt x="6942" y="0"/>
                  </a:moveTo>
                  <a:lnTo>
                    <a:pt x="6942" y="0"/>
                  </a:lnTo>
                  <a:cubicBezTo>
                    <a:pt x="6942" y="0"/>
                    <a:pt x="6942" y="1"/>
                    <a:pt x="6942" y="1"/>
                  </a:cubicBezTo>
                  <a:lnTo>
                    <a:pt x="6942" y="1"/>
                  </a:lnTo>
                  <a:cubicBezTo>
                    <a:pt x="6942" y="0"/>
                    <a:pt x="6942" y="0"/>
                    <a:pt x="6942" y="0"/>
                  </a:cubicBezTo>
                  <a:close/>
                  <a:moveTo>
                    <a:pt x="6942" y="1"/>
                  </a:moveTo>
                  <a:cubicBezTo>
                    <a:pt x="6923" y="83"/>
                    <a:pt x="4888" y="5497"/>
                    <a:pt x="2430" y="6584"/>
                  </a:cubicBezTo>
                  <a:cubicBezTo>
                    <a:pt x="2430" y="6584"/>
                    <a:pt x="1299" y="6453"/>
                    <a:pt x="1" y="5798"/>
                  </a:cubicBezTo>
                  <a:lnTo>
                    <a:pt x="1" y="5798"/>
                  </a:lnTo>
                  <a:cubicBezTo>
                    <a:pt x="96" y="5906"/>
                    <a:pt x="168" y="5989"/>
                    <a:pt x="251" y="6084"/>
                  </a:cubicBezTo>
                  <a:cubicBezTo>
                    <a:pt x="1132" y="7001"/>
                    <a:pt x="2001" y="7453"/>
                    <a:pt x="2358" y="7608"/>
                  </a:cubicBezTo>
                  <a:cubicBezTo>
                    <a:pt x="2727" y="7453"/>
                    <a:pt x="3573" y="7001"/>
                    <a:pt x="4454" y="6084"/>
                  </a:cubicBezTo>
                  <a:cubicBezTo>
                    <a:pt x="5882" y="4572"/>
                    <a:pt x="6716" y="2537"/>
                    <a:pt x="6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82;p39"/>
            <p:cNvSpPr/>
            <p:nvPr/>
          </p:nvSpPr>
          <p:spPr>
            <a:xfrm>
              <a:off x="5508864" y="2942880"/>
              <a:ext cx="119625" cy="133637"/>
            </a:xfrm>
            <a:custGeom>
              <a:avLst/>
              <a:gdLst/>
              <a:ahLst/>
              <a:cxnLst/>
              <a:rect l="l" t="t" r="r" b="b"/>
              <a:pathLst>
                <a:path w="3560" h="3977" extrusionOk="0">
                  <a:moveTo>
                    <a:pt x="3560" y="0"/>
                  </a:moveTo>
                  <a:cubicBezTo>
                    <a:pt x="3560" y="0"/>
                    <a:pt x="1862" y="989"/>
                    <a:pt x="64" y="989"/>
                  </a:cubicBezTo>
                  <a:cubicBezTo>
                    <a:pt x="42" y="989"/>
                    <a:pt x="21" y="989"/>
                    <a:pt x="0" y="988"/>
                  </a:cubicBezTo>
                  <a:lnTo>
                    <a:pt x="0" y="988"/>
                  </a:lnTo>
                  <a:cubicBezTo>
                    <a:pt x="0" y="988"/>
                    <a:pt x="119" y="2846"/>
                    <a:pt x="810" y="3977"/>
                  </a:cubicBezTo>
                  <a:lnTo>
                    <a:pt x="595" y="1584"/>
                  </a:lnTo>
                  <a:lnTo>
                    <a:pt x="595" y="1584"/>
                  </a:lnTo>
                  <a:cubicBezTo>
                    <a:pt x="595" y="1584"/>
                    <a:pt x="596" y="1584"/>
                    <a:pt x="596" y="1584"/>
                  </a:cubicBezTo>
                  <a:cubicBezTo>
                    <a:pt x="649" y="1584"/>
                    <a:pt x="2562" y="1163"/>
                    <a:pt x="3560" y="0"/>
                  </a:cubicBez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3604;p39"/>
          <p:cNvGrpSpPr/>
          <p:nvPr/>
        </p:nvGrpSpPr>
        <p:grpSpPr>
          <a:xfrm>
            <a:off x="4933721" y="2636027"/>
            <a:ext cx="507744" cy="632177"/>
            <a:chOff x="3017870" y="2511177"/>
            <a:chExt cx="507744" cy="632177"/>
          </a:xfrm>
        </p:grpSpPr>
        <p:sp>
          <p:nvSpPr>
            <p:cNvPr id="214" name="Google Shape;3605;p39"/>
            <p:cNvSpPr/>
            <p:nvPr/>
          </p:nvSpPr>
          <p:spPr>
            <a:xfrm>
              <a:off x="3047072" y="2511177"/>
              <a:ext cx="389319" cy="470536"/>
            </a:xfrm>
            <a:custGeom>
              <a:avLst/>
              <a:gdLst/>
              <a:ahLst/>
              <a:cxnLst/>
              <a:rect l="l" t="t" r="r" b="b"/>
              <a:pathLst>
                <a:path w="11586" h="14003" extrusionOk="0">
                  <a:moveTo>
                    <a:pt x="1" y="0"/>
                  </a:moveTo>
                  <a:lnTo>
                    <a:pt x="1" y="14002"/>
                  </a:lnTo>
                  <a:lnTo>
                    <a:pt x="11586" y="14002"/>
                  </a:lnTo>
                  <a:lnTo>
                    <a:pt x="11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06;p39"/>
            <p:cNvSpPr/>
            <p:nvPr/>
          </p:nvSpPr>
          <p:spPr>
            <a:xfrm>
              <a:off x="3090286" y="2565178"/>
              <a:ext cx="246878" cy="24429"/>
            </a:xfrm>
            <a:custGeom>
              <a:avLst/>
              <a:gdLst/>
              <a:ahLst/>
              <a:cxnLst/>
              <a:rect l="l" t="t" r="r" b="b"/>
              <a:pathLst>
                <a:path w="7347" h="727" extrusionOk="0">
                  <a:moveTo>
                    <a:pt x="1" y="1"/>
                  </a:moveTo>
                  <a:lnTo>
                    <a:pt x="1" y="727"/>
                  </a:lnTo>
                  <a:lnTo>
                    <a:pt x="7347" y="727"/>
                  </a:lnTo>
                  <a:lnTo>
                    <a:pt x="73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07;p39"/>
            <p:cNvSpPr/>
            <p:nvPr/>
          </p:nvSpPr>
          <p:spPr>
            <a:xfrm>
              <a:off x="3090286" y="2632385"/>
              <a:ext cx="307698" cy="26042"/>
            </a:xfrm>
            <a:custGeom>
              <a:avLst/>
              <a:gdLst/>
              <a:ahLst/>
              <a:cxnLst/>
              <a:rect l="l" t="t" r="r" b="b"/>
              <a:pathLst>
                <a:path w="9157" h="775" extrusionOk="0">
                  <a:moveTo>
                    <a:pt x="1" y="1"/>
                  </a:moveTo>
                  <a:lnTo>
                    <a:pt x="1" y="775"/>
                  </a:lnTo>
                  <a:lnTo>
                    <a:pt x="9157" y="775"/>
                  </a:lnTo>
                  <a:lnTo>
                    <a:pt x="91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08;p39"/>
            <p:cNvSpPr/>
            <p:nvPr/>
          </p:nvSpPr>
          <p:spPr>
            <a:xfrm>
              <a:off x="3090286" y="2698819"/>
              <a:ext cx="307698" cy="26042"/>
            </a:xfrm>
            <a:custGeom>
              <a:avLst/>
              <a:gdLst/>
              <a:ahLst/>
              <a:cxnLst/>
              <a:rect l="l" t="t" r="r" b="b"/>
              <a:pathLst>
                <a:path w="9157" h="775" extrusionOk="0">
                  <a:moveTo>
                    <a:pt x="1" y="0"/>
                  </a:moveTo>
                  <a:lnTo>
                    <a:pt x="1" y="774"/>
                  </a:lnTo>
                  <a:lnTo>
                    <a:pt x="9157" y="774"/>
                  </a:lnTo>
                  <a:lnTo>
                    <a:pt x="9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09;p39"/>
            <p:cNvSpPr/>
            <p:nvPr/>
          </p:nvSpPr>
          <p:spPr>
            <a:xfrm>
              <a:off x="3090286" y="2765622"/>
              <a:ext cx="307698" cy="26042"/>
            </a:xfrm>
            <a:custGeom>
              <a:avLst/>
              <a:gdLst/>
              <a:ahLst/>
              <a:cxnLst/>
              <a:rect l="l" t="t" r="r" b="b"/>
              <a:pathLst>
                <a:path w="9157" h="775" extrusionOk="0">
                  <a:moveTo>
                    <a:pt x="1" y="1"/>
                  </a:moveTo>
                  <a:lnTo>
                    <a:pt x="1" y="775"/>
                  </a:lnTo>
                  <a:lnTo>
                    <a:pt x="9157" y="775"/>
                  </a:lnTo>
                  <a:lnTo>
                    <a:pt x="91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10;p39"/>
            <p:cNvSpPr/>
            <p:nvPr/>
          </p:nvSpPr>
          <p:spPr>
            <a:xfrm>
              <a:off x="3017870" y="2777216"/>
              <a:ext cx="448123" cy="318921"/>
            </a:xfrm>
            <a:custGeom>
              <a:avLst/>
              <a:gdLst/>
              <a:ahLst/>
              <a:cxnLst/>
              <a:rect l="l" t="t" r="r" b="b"/>
              <a:pathLst>
                <a:path w="13336" h="9491" extrusionOk="0">
                  <a:moveTo>
                    <a:pt x="1" y="1"/>
                  </a:moveTo>
                  <a:lnTo>
                    <a:pt x="1" y="9490"/>
                  </a:lnTo>
                  <a:lnTo>
                    <a:pt x="13336" y="9490"/>
                  </a:lnTo>
                  <a:lnTo>
                    <a:pt x="13336" y="2346"/>
                  </a:lnTo>
                  <a:lnTo>
                    <a:pt x="7633" y="2346"/>
                  </a:lnTo>
                  <a:lnTo>
                    <a:pt x="5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611;p39"/>
            <p:cNvSpPr/>
            <p:nvPr/>
          </p:nvSpPr>
          <p:spPr>
            <a:xfrm>
              <a:off x="3017870" y="2856049"/>
              <a:ext cx="448123" cy="240090"/>
            </a:xfrm>
            <a:custGeom>
              <a:avLst/>
              <a:gdLst/>
              <a:ahLst/>
              <a:cxnLst/>
              <a:rect l="l" t="t" r="r" b="b"/>
              <a:pathLst>
                <a:path w="13336" h="7145" extrusionOk="0">
                  <a:moveTo>
                    <a:pt x="13336" y="0"/>
                  </a:moveTo>
                  <a:lnTo>
                    <a:pt x="12490" y="6037"/>
                  </a:lnTo>
                  <a:lnTo>
                    <a:pt x="1" y="7144"/>
                  </a:lnTo>
                  <a:lnTo>
                    <a:pt x="13336" y="7144"/>
                  </a:lnTo>
                  <a:lnTo>
                    <a:pt x="133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612;p39"/>
            <p:cNvSpPr/>
            <p:nvPr/>
          </p:nvSpPr>
          <p:spPr>
            <a:xfrm>
              <a:off x="3043073" y="2802049"/>
              <a:ext cx="114853" cy="100438"/>
            </a:xfrm>
            <a:custGeom>
              <a:avLst/>
              <a:gdLst/>
              <a:ahLst/>
              <a:cxnLst/>
              <a:rect l="l" t="t" r="r" b="b"/>
              <a:pathLst>
                <a:path w="3418" h="2989" extrusionOk="0">
                  <a:moveTo>
                    <a:pt x="1" y="0"/>
                  </a:moveTo>
                  <a:lnTo>
                    <a:pt x="1" y="2989"/>
                  </a:lnTo>
                  <a:lnTo>
                    <a:pt x="608" y="786"/>
                  </a:lnTo>
                  <a:lnTo>
                    <a:pt x="3418" y="0"/>
                  </a:lnTo>
                  <a:close/>
                </a:path>
              </a:pathLst>
            </a:custGeom>
            <a:solidFill>
              <a:srgbClr val="FFFFFF">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613;p39"/>
            <p:cNvSpPr/>
            <p:nvPr/>
          </p:nvSpPr>
          <p:spPr>
            <a:xfrm>
              <a:off x="3355955" y="3000880"/>
              <a:ext cx="169659" cy="142071"/>
            </a:xfrm>
            <a:custGeom>
              <a:avLst/>
              <a:gdLst/>
              <a:ahLst/>
              <a:cxnLst/>
              <a:rect l="l" t="t" r="r" b="b"/>
              <a:pathLst>
                <a:path w="5049" h="4228" extrusionOk="0">
                  <a:moveTo>
                    <a:pt x="548" y="1"/>
                  </a:moveTo>
                  <a:cubicBezTo>
                    <a:pt x="239" y="1"/>
                    <a:pt x="1" y="251"/>
                    <a:pt x="1" y="548"/>
                  </a:cubicBezTo>
                  <a:lnTo>
                    <a:pt x="1" y="3680"/>
                  </a:lnTo>
                  <a:cubicBezTo>
                    <a:pt x="1" y="3989"/>
                    <a:pt x="251" y="4227"/>
                    <a:pt x="548" y="4227"/>
                  </a:cubicBezTo>
                  <a:lnTo>
                    <a:pt x="4501" y="4227"/>
                  </a:lnTo>
                  <a:cubicBezTo>
                    <a:pt x="4811" y="4227"/>
                    <a:pt x="5049" y="3977"/>
                    <a:pt x="5049" y="3680"/>
                  </a:cubicBezTo>
                  <a:lnTo>
                    <a:pt x="5049" y="548"/>
                  </a:lnTo>
                  <a:cubicBezTo>
                    <a:pt x="5049" y="251"/>
                    <a:pt x="4799" y="1"/>
                    <a:pt x="4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14;p39"/>
            <p:cNvSpPr/>
            <p:nvPr/>
          </p:nvSpPr>
          <p:spPr>
            <a:xfrm>
              <a:off x="3356358" y="3002493"/>
              <a:ext cx="169256" cy="140862"/>
            </a:xfrm>
            <a:custGeom>
              <a:avLst/>
              <a:gdLst/>
              <a:ahLst/>
              <a:cxnLst/>
              <a:rect l="l" t="t" r="r" b="b"/>
              <a:pathLst>
                <a:path w="5037" h="4192" extrusionOk="0">
                  <a:moveTo>
                    <a:pt x="4680" y="0"/>
                  </a:moveTo>
                  <a:lnTo>
                    <a:pt x="4680" y="0"/>
                  </a:lnTo>
                  <a:cubicBezTo>
                    <a:pt x="4691" y="24"/>
                    <a:pt x="4691" y="72"/>
                    <a:pt x="4691" y="119"/>
                  </a:cubicBezTo>
                  <a:lnTo>
                    <a:pt x="4691" y="3239"/>
                  </a:lnTo>
                  <a:cubicBezTo>
                    <a:pt x="4691" y="3560"/>
                    <a:pt x="4441" y="3798"/>
                    <a:pt x="4144" y="3798"/>
                  </a:cubicBezTo>
                  <a:lnTo>
                    <a:pt x="203" y="3798"/>
                  </a:lnTo>
                  <a:cubicBezTo>
                    <a:pt x="119" y="3798"/>
                    <a:pt x="60" y="3774"/>
                    <a:pt x="0" y="3751"/>
                  </a:cubicBezTo>
                  <a:lnTo>
                    <a:pt x="0" y="3751"/>
                  </a:lnTo>
                  <a:cubicBezTo>
                    <a:pt x="60" y="4001"/>
                    <a:pt x="286" y="4191"/>
                    <a:pt x="560" y="4191"/>
                  </a:cubicBezTo>
                  <a:lnTo>
                    <a:pt x="4489" y="4191"/>
                  </a:lnTo>
                  <a:cubicBezTo>
                    <a:pt x="4799" y="4191"/>
                    <a:pt x="5037" y="3941"/>
                    <a:pt x="5037" y="3643"/>
                  </a:cubicBezTo>
                  <a:lnTo>
                    <a:pt x="5037" y="524"/>
                  </a:lnTo>
                  <a:cubicBezTo>
                    <a:pt x="5037" y="262"/>
                    <a:pt x="4882" y="72"/>
                    <a:pt x="4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15;p39"/>
            <p:cNvSpPr/>
            <p:nvPr/>
          </p:nvSpPr>
          <p:spPr>
            <a:xfrm>
              <a:off x="3380351" y="2936865"/>
              <a:ext cx="121675" cy="124464"/>
            </a:xfrm>
            <a:custGeom>
              <a:avLst/>
              <a:gdLst/>
              <a:ahLst/>
              <a:cxnLst/>
              <a:rect l="l" t="t" r="r" b="b"/>
              <a:pathLst>
                <a:path w="3621" h="3704" extrusionOk="0">
                  <a:moveTo>
                    <a:pt x="2251" y="417"/>
                  </a:moveTo>
                  <a:cubicBezTo>
                    <a:pt x="2763" y="417"/>
                    <a:pt x="3180" y="834"/>
                    <a:pt x="3180" y="1346"/>
                  </a:cubicBezTo>
                  <a:lnTo>
                    <a:pt x="3180" y="3287"/>
                  </a:lnTo>
                  <a:lnTo>
                    <a:pt x="394" y="3287"/>
                  </a:lnTo>
                  <a:lnTo>
                    <a:pt x="394" y="1346"/>
                  </a:lnTo>
                  <a:cubicBezTo>
                    <a:pt x="394" y="834"/>
                    <a:pt x="810" y="417"/>
                    <a:pt x="1310" y="417"/>
                  </a:cubicBezTo>
                  <a:close/>
                  <a:moveTo>
                    <a:pt x="1346" y="1"/>
                  </a:moveTo>
                  <a:cubicBezTo>
                    <a:pt x="596" y="1"/>
                    <a:pt x="1" y="608"/>
                    <a:pt x="1" y="1346"/>
                  </a:cubicBezTo>
                  <a:lnTo>
                    <a:pt x="1" y="3703"/>
                  </a:lnTo>
                  <a:lnTo>
                    <a:pt x="3620" y="3703"/>
                  </a:lnTo>
                  <a:lnTo>
                    <a:pt x="3620" y="1346"/>
                  </a:lnTo>
                  <a:cubicBezTo>
                    <a:pt x="3620" y="596"/>
                    <a:pt x="3013" y="1"/>
                    <a:pt x="2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16;p39"/>
            <p:cNvSpPr/>
            <p:nvPr/>
          </p:nvSpPr>
          <p:spPr>
            <a:xfrm>
              <a:off x="3419970" y="3038079"/>
              <a:ext cx="42037" cy="67642"/>
            </a:xfrm>
            <a:custGeom>
              <a:avLst/>
              <a:gdLst/>
              <a:ahLst/>
              <a:cxnLst/>
              <a:rect l="l" t="t" r="r" b="b"/>
              <a:pathLst>
                <a:path w="1251" h="2013" extrusionOk="0">
                  <a:moveTo>
                    <a:pt x="632" y="1"/>
                  </a:moveTo>
                  <a:cubicBezTo>
                    <a:pt x="286" y="1"/>
                    <a:pt x="1" y="275"/>
                    <a:pt x="1" y="620"/>
                  </a:cubicBezTo>
                  <a:cubicBezTo>
                    <a:pt x="1" y="858"/>
                    <a:pt x="131" y="1072"/>
                    <a:pt x="334" y="1168"/>
                  </a:cubicBezTo>
                  <a:lnTo>
                    <a:pt x="334" y="1715"/>
                  </a:lnTo>
                  <a:cubicBezTo>
                    <a:pt x="334" y="1882"/>
                    <a:pt x="465" y="2013"/>
                    <a:pt x="632" y="2013"/>
                  </a:cubicBezTo>
                  <a:cubicBezTo>
                    <a:pt x="786" y="2013"/>
                    <a:pt x="929" y="1882"/>
                    <a:pt x="929" y="1715"/>
                  </a:cubicBezTo>
                  <a:lnTo>
                    <a:pt x="929" y="1168"/>
                  </a:lnTo>
                  <a:cubicBezTo>
                    <a:pt x="1120" y="1084"/>
                    <a:pt x="1251" y="870"/>
                    <a:pt x="1251" y="620"/>
                  </a:cubicBezTo>
                  <a:cubicBezTo>
                    <a:pt x="1251" y="275"/>
                    <a:pt x="965" y="1"/>
                    <a:pt x="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Slide Number Placeholder 231">
            <a:extLst>
              <a:ext uri="{FF2B5EF4-FFF2-40B4-BE49-F238E27FC236}">
                <a16:creationId xmlns:a16="http://schemas.microsoft.com/office/drawing/2014/main" id="{86BD5F75-3DA1-4B15-B344-6BE5164DE1B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01837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514350"/>
            <a:ext cx="4027200" cy="755700"/>
          </a:xfrm>
        </p:spPr>
        <p:txBody>
          <a:bodyPr/>
          <a:lstStyle/>
          <a:p>
            <a:r>
              <a:rPr lang="en-US" dirty="0"/>
              <a:t>Data storage</a:t>
            </a:r>
          </a:p>
        </p:txBody>
      </p:sp>
      <p:sp>
        <p:nvSpPr>
          <p:cNvPr id="3" name="Text Placeholder 2"/>
          <p:cNvSpPr>
            <a:spLocks noGrp="1"/>
          </p:cNvSpPr>
          <p:nvPr>
            <p:ph type="body" idx="1"/>
          </p:nvPr>
        </p:nvSpPr>
        <p:spPr>
          <a:xfrm>
            <a:off x="4191000" y="1348350"/>
            <a:ext cx="4636800" cy="3179400"/>
          </a:xfrm>
        </p:spPr>
        <p:txBody>
          <a:bodyPr/>
          <a:lstStyle/>
          <a:p>
            <a:pPr marL="152400" indent="0">
              <a:buNone/>
            </a:pPr>
            <a:r>
              <a:rPr lang="en-GB" sz="1600" dirty="0"/>
              <a:t>Traditional SIEMs faced challenges in storing and managing large data volumes as they relied on data </a:t>
            </a:r>
            <a:r>
              <a:rPr lang="en-GB" sz="1600" dirty="0" err="1"/>
              <a:t>center</a:t>
            </a:r>
            <a:r>
              <a:rPr lang="en-GB" sz="1600" dirty="0"/>
              <a:t> storage. Consequently, only a portion of log data could be retained. However, next-generation SIEMs leverage modern data lake technology like Amazon S3 or Hadoop, enabling highly scalable and cost-effective storage. This advancement enables the retention and analysis of 100% of log data across various platforms and systems.</a:t>
            </a:r>
            <a:endParaRPr lang="en-US" sz="1600" dirty="0"/>
          </a:p>
        </p:txBody>
      </p:sp>
      <p:grpSp>
        <p:nvGrpSpPr>
          <p:cNvPr id="4" name="Google Shape;3133;p64"/>
          <p:cNvGrpSpPr/>
          <p:nvPr/>
        </p:nvGrpSpPr>
        <p:grpSpPr>
          <a:xfrm>
            <a:off x="506613" y="750529"/>
            <a:ext cx="3531987" cy="3481067"/>
            <a:chOff x="1543650" y="238400"/>
            <a:chExt cx="4820100" cy="5237775"/>
          </a:xfrm>
        </p:grpSpPr>
        <p:sp>
          <p:nvSpPr>
            <p:cNvPr id="5" name="Google Shape;3134;p64"/>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6;p64"/>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7;p64"/>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38;p64"/>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39;p64"/>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0;p64"/>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1;p64"/>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2;p64"/>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3;p64"/>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4;p64"/>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5;p64"/>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6;p64"/>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7;p64"/>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48;p64"/>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49;p64"/>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0;p64"/>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1;p64"/>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2;p64"/>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3;p64"/>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4;p64"/>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5;p64"/>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6;p64"/>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7;p64"/>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58;p64"/>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59;p64"/>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0;p64"/>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1;p64"/>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2;p64"/>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3;p64"/>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4;p64"/>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5;p64"/>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6;p64"/>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7;p64"/>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68;p64"/>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69;p64"/>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0;p64"/>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1;p64"/>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2;p64"/>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3;p64"/>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4;p64"/>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5;p64"/>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6;p64"/>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7;p64"/>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78;p64"/>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79;p64"/>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0;p64"/>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1;p64"/>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2;p64"/>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3;p64"/>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4;p64"/>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5;p64"/>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6;p64"/>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7;p64"/>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88;p64"/>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89;p64"/>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0;p64"/>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1;p64"/>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2;p64"/>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93;p64"/>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94;p64"/>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95;p64"/>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96;p64"/>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97;p64"/>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98;p64"/>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99;p64"/>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00;p64"/>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01;p64"/>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02;p64"/>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03;p64"/>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04;p64"/>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05;p64"/>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06;p64"/>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07;p64"/>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08;p64"/>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09;p64"/>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10;p64"/>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11;p64"/>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12;p64"/>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13;p64"/>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4;p64"/>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15;p64"/>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16;p64"/>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17;p64"/>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18;p64"/>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19;p64"/>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20;p64"/>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21;p64"/>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22;p64"/>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23;p64"/>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24;p64"/>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25;p64"/>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26;p64"/>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27;p64"/>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28;p64"/>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29;p64"/>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30;p64"/>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31;p64"/>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32;p64"/>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33;p64"/>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34;p64"/>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35;p64"/>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36;p64"/>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37;p64"/>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38;p64"/>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39;p64"/>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40;p64"/>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41;p64"/>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42;p64"/>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43;p64"/>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44;p64"/>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45;p64"/>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46;p64"/>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47;p64"/>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48;p64"/>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49;p64"/>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50;p64"/>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51;p64"/>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52;p64"/>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53;p64"/>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54;p64"/>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55;p64"/>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56;p64"/>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57;p64"/>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58;p64"/>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59;p64"/>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60;p64"/>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61;p64"/>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62;p64"/>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63;p64"/>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64;p64"/>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65;p64"/>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66;p64"/>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67;p64"/>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68;p64"/>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69;p64"/>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70;p64"/>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71;p64"/>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72;p64"/>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73;p64"/>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74;p64"/>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75;p64"/>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76;p64"/>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77;p64"/>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78;p64"/>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79;p64"/>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80;p64"/>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81;p64"/>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82;p64"/>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83;p64"/>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84;p64"/>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85;p64"/>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86;p64"/>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87;p64"/>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88;p64"/>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89;p64"/>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290;p64"/>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291;p64"/>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292;p64"/>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293;p64"/>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294;p64"/>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295;p64"/>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296;p64"/>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297;p64"/>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298;p64"/>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99;p64"/>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300;p64"/>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301;p64"/>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302;p64"/>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303;p64"/>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304;p64"/>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305;p64"/>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306;p64"/>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307;p64"/>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308;p64"/>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309;p64"/>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310;p64"/>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311;p64"/>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312;p64"/>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313;p64"/>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14;p64"/>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15;p64"/>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16;p64"/>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17;p64"/>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18;p64"/>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319;p64"/>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Slide Number Placeholder 195">
            <a:extLst>
              <a:ext uri="{FF2B5EF4-FFF2-40B4-BE49-F238E27FC236}">
                <a16:creationId xmlns:a16="http://schemas.microsoft.com/office/drawing/2014/main" id="{43F61DD7-4F6D-4D21-88D5-90CD38105F4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61119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4869900" cy="755700"/>
          </a:xfrm>
        </p:spPr>
        <p:txBody>
          <a:bodyPr/>
          <a:lstStyle/>
          <a:p>
            <a:r>
              <a:rPr lang="en-US" dirty="0"/>
              <a:t>Data consolidation and correlation</a:t>
            </a:r>
          </a:p>
        </p:txBody>
      </p:sp>
      <p:sp>
        <p:nvSpPr>
          <p:cNvPr id="3" name="Text Placeholder 2"/>
          <p:cNvSpPr>
            <a:spLocks noGrp="1"/>
          </p:cNvSpPr>
          <p:nvPr>
            <p:ph type="body" idx="1"/>
          </p:nvPr>
        </p:nvSpPr>
        <p:spPr>
          <a:xfrm>
            <a:off x="311700" y="1389600"/>
            <a:ext cx="5174700" cy="3179400"/>
          </a:xfrm>
        </p:spPr>
        <p:txBody>
          <a:bodyPr/>
          <a:lstStyle/>
          <a:p>
            <a:pPr marL="152400" indent="0">
              <a:buNone/>
            </a:pPr>
            <a:r>
              <a:rPr lang="en-GB" sz="1600" dirty="0"/>
              <a:t>A SIEM's main purpose is to bring together data and correlate logs and events from all organizational systems. It enables the connection of various data points, such as error messages, blocked connections, and failed password attempts, into meaningful security events. Analysts are notified through notifications or dashboards. Next-gen SIEMs are constantly improving in identifying real security events that need attention.</a:t>
            </a:r>
            <a:endParaRPr lang="en-US" sz="1600" dirty="0"/>
          </a:p>
        </p:txBody>
      </p:sp>
      <p:grpSp>
        <p:nvGrpSpPr>
          <p:cNvPr id="5" name="Google Shape;1653;p44"/>
          <p:cNvGrpSpPr/>
          <p:nvPr/>
        </p:nvGrpSpPr>
        <p:grpSpPr>
          <a:xfrm>
            <a:off x="6174702" y="396849"/>
            <a:ext cx="2285012" cy="4128237"/>
            <a:chOff x="2360075" y="238275"/>
            <a:chExt cx="2899025" cy="5237550"/>
          </a:xfrm>
        </p:grpSpPr>
        <p:sp>
          <p:nvSpPr>
            <p:cNvPr id="6"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4140;p44"/>
          <p:cNvGrpSpPr/>
          <p:nvPr/>
        </p:nvGrpSpPr>
        <p:grpSpPr>
          <a:xfrm>
            <a:off x="5855962" y="547706"/>
            <a:ext cx="812941" cy="674489"/>
            <a:chOff x="1846372" y="3824941"/>
            <a:chExt cx="812941" cy="674489"/>
          </a:xfrm>
        </p:grpSpPr>
        <p:sp>
          <p:nvSpPr>
            <p:cNvPr id="114" name="Google Shape;4141;p44"/>
            <p:cNvSpPr/>
            <p:nvPr/>
          </p:nvSpPr>
          <p:spPr>
            <a:xfrm>
              <a:off x="1846372" y="3824941"/>
              <a:ext cx="812941" cy="674489"/>
            </a:xfrm>
            <a:custGeom>
              <a:avLst/>
              <a:gdLst/>
              <a:ahLst/>
              <a:cxnLst/>
              <a:rect l="l" t="t" r="r" b="b"/>
              <a:pathLst>
                <a:path w="25659" h="21289" extrusionOk="0">
                  <a:moveTo>
                    <a:pt x="11979" y="0"/>
                  </a:moveTo>
                  <a:cubicBezTo>
                    <a:pt x="11100" y="0"/>
                    <a:pt x="10209" y="135"/>
                    <a:pt x="9454" y="419"/>
                  </a:cubicBezTo>
                  <a:cubicBezTo>
                    <a:pt x="8704" y="705"/>
                    <a:pt x="8156" y="1157"/>
                    <a:pt x="8311" y="2002"/>
                  </a:cubicBezTo>
                  <a:cubicBezTo>
                    <a:pt x="8406" y="2657"/>
                    <a:pt x="9383" y="3550"/>
                    <a:pt x="9180" y="4158"/>
                  </a:cubicBezTo>
                  <a:cubicBezTo>
                    <a:pt x="9109" y="4384"/>
                    <a:pt x="8942" y="4562"/>
                    <a:pt x="8764" y="4705"/>
                  </a:cubicBezTo>
                  <a:cubicBezTo>
                    <a:pt x="7323" y="5955"/>
                    <a:pt x="5418" y="6158"/>
                    <a:pt x="3644" y="6670"/>
                  </a:cubicBezTo>
                  <a:cubicBezTo>
                    <a:pt x="2251" y="7086"/>
                    <a:pt x="763" y="7110"/>
                    <a:pt x="227" y="8551"/>
                  </a:cubicBezTo>
                  <a:cubicBezTo>
                    <a:pt x="1" y="9146"/>
                    <a:pt x="1" y="9801"/>
                    <a:pt x="298" y="10361"/>
                  </a:cubicBezTo>
                  <a:cubicBezTo>
                    <a:pt x="667" y="11063"/>
                    <a:pt x="1370" y="11420"/>
                    <a:pt x="2060" y="11730"/>
                  </a:cubicBezTo>
                  <a:cubicBezTo>
                    <a:pt x="2620" y="11992"/>
                    <a:pt x="3620" y="12087"/>
                    <a:pt x="3930" y="12682"/>
                  </a:cubicBezTo>
                  <a:cubicBezTo>
                    <a:pt x="4585" y="13921"/>
                    <a:pt x="2715" y="14754"/>
                    <a:pt x="2013" y="15326"/>
                  </a:cubicBezTo>
                  <a:cubicBezTo>
                    <a:pt x="715" y="16349"/>
                    <a:pt x="1620" y="18183"/>
                    <a:pt x="2572" y="19076"/>
                  </a:cubicBezTo>
                  <a:cubicBezTo>
                    <a:pt x="3751" y="20171"/>
                    <a:pt x="5347" y="20576"/>
                    <a:pt x="6894" y="20826"/>
                  </a:cubicBezTo>
                  <a:cubicBezTo>
                    <a:pt x="8680" y="21112"/>
                    <a:pt x="10490" y="21219"/>
                    <a:pt x="12312" y="21279"/>
                  </a:cubicBezTo>
                  <a:cubicBezTo>
                    <a:pt x="12643" y="21285"/>
                    <a:pt x="12974" y="21288"/>
                    <a:pt x="13306" y="21288"/>
                  </a:cubicBezTo>
                  <a:cubicBezTo>
                    <a:pt x="14898" y="21288"/>
                    <a:pt x="16500" y="21212"/>
                    <a:pt x="18086" y="21005"/>
                  </a:cubicBezTo>
                  <a:cubicBezTo>
                    <a:pt x="19682" y="20802"/>
                    <a:pt x="22015" y="20660"/>
                    <a:pt x="23146" y="19326"/>
                  </a:cubicBezTo>
                  <a:cubicBezTo>
                    <a:pt x="23551" y="18850"/>
                    <a:pt x="23706" y="18207"/>
                    <a:pt x="23468" y="17612"/>
                  </a:cubicBezTo>
                  <a:cubicBezTo>
                    <a:pt x="23206" y="16957"/>
                    <a:pt x="22563" y="16659"/>
                    <a:pt x="21968" y="16314"/>
                  </a:cubicBezTo>
                  <a:cubicBezTo>
                    <a:pt x="21670" y="16135"/>
                    <a:pt x="21372" y="15933"/>
                    <a:pt x="21206" y="15623"/>
                  </a:cubicBezTo>
                  <a:cubicBezTo>
                    <a:pt x="21063" y="15337"/>
                    <a:pt x="21027" y="14992"/>
                    <a:pt x="21075" y="14683"/>
                  </a:cubicBezTo>
                  <a:cubicBezTo>
                    <a:pt x="21182" y="13968"/>
                    <a:pt x="21622" y="13397"/>
                    <a:pt x="22182" y="12956"/>
                  </a:cubicBezTo>
                  <a:cubicBezTo>
                    <a:pt x="23325" y="12016"/>
                    <a:pt x="24980" y="11456"/>
                    <a:pt x="25468" y="9908"/>
                  </a:cubicBezTo>
                  <a:cubicBezTo>
                    <a:pt x="25659" y="9253"/>
                    <a:pt x="25504" y="8551"/>
                    <a:pt x="25039" y="8027"/>
                  </a:cubicBezTo>
                  <a:cubicBezTo>
                    <a:pt x="24587" y="7539"/>
                    <a:pt x="23944" y="7253"/>
                    <a:pt x="23325" y="7122"/>
                  </a:cubicBezTo>
                  <a:cubicBezTo>
                    <a:pt x="22950" y="7043"/>
                    <a:pt x="22568" y="7020"/>
                    <a:pt x="22182" y="7020"/>
                  </a:cubicBezTo>
                  <a:cubicBezTo>
                    <a:pt x="21700" y="7020"/>
                    <a:pt x="21213" y="7056"/>
                    <a:pt x="20729" y="7063"/>
                  </a:cubicBezTo>
                  <a:cubicBezTo>
                    <a:pt x="20680" y="7064"/>
                    <a:pt x="20631" y="7065"/>
                    <a:pt x="20581" y="7065"/>
                  </a:cubicBezTo>
                  <a:cubicBezTo>
                    <a:pt x="19698" y="7065"/>
                    <a:pt x="18793" y="6854"/>
                    <a:pt x="18229" y="6110"/>
                  </a:cubicBezTo>
                  <a:cubicBezTo>
                    <a:pt x="17515" y="5181"/>
                    <a:pt x="17669" y="3931"/>
                    <a:pt x="17146" y="2943"/>
                  </a:cubicBezTo>
                  <a:cubicBezTo>
                    <a:pt x="16800" y="2264"/>
                    <a:pt x="16324" y="1669"/>
                    <a:pt x="15764" y="1181"/>
                  </a:cubicBezTo>
                  <a:cubicBezTo>
                    <a:pt x="15193" y="693"/>
                    <a:pt x="14526" y="359"/>
                    <a:pt x="13800" y="205"/>
                  </a:cubicBezTo>
                  <a:cubicBezTo>
                    <a:pt x="13237" y="70"/>
                    <a:pt x="12611" y="0"/>
                    <a:pt x="11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42;p44"/>
            <p:cNvSpPr/>
            <p:nvPr/>
          </p:nvSpPr>
          <p:spPr>
            <a:xfrm>
              <a:off x="2034218" y="4118099"/>
              <a:ext cx="449701" cy="275764"/>
            </a:xfrm>
            <a:custGeom>
              <a:avLst/>
              <a:gdLst/>
              <a:ahLst/>
              <a:cxnLst/>
              <a:rect l="l" t="t" r="r" b="b"/>
              <a:pathLst>
                <a:path w="14194" h="8704" extrusionOk="0">
                  <a:moveTo>
                    <a:pt x="1" y="0"/>
                  </a:moveTo>
                  <a:lnTo>
                    <a:pt x="1" y="8013"/>
                  </a:lnTo>
                  <a:cubicBezTo>
                    <a:pt x="1" y="8394"/>
                    <a:pt x="299" y="8704"/>
                    <a:pt x="680" y="8704"/>
                  </a:cubicBezTo>
                  <a:lnTo>
                    <a:pt x="13515" y="8704"/>
                  </a:lnTo>
                  <a:cubicBezTo>
                    <a:pt x="13884" y="8704"/>
                    <a:pt x="14193" y="8406"/>
                    <a:pt x="14193" y="8013"/>
                  </a:cubicBezTo>
                  <a:lnTo>
                    <a:pt x="14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43;p44"/>
            <p:cNvSpPr/>
            <p:nvPr/>
          </p:nvSpPr>
          <p:spPr>
            <a:xfrm>
              <a:off x="2030448" y="4114329"/>
              <a:ext cx="457622" cy="283685"/>
            </a:xfrm>
            <a:custGeom>
              <a:avLst/>
              <a:gdLst/>
              <a:ahLst/>
              <a:cxnLst/>
              <a:rect l="l" t="t" r="r" b="b"/>
              <a:pathLst>
                <a:path w="14444" h="8954" extrusionOk="0">
                  <a:moveTo>
                    <a:pt x="14193" y="238"/>
                  </a:moveTo>
                  <a:lnTo>
                    <a:pt x="14193" y="8132"/>
                  </a:lnTo>
                  <a:cubicBezTo>
                    <a:pt x="14193" y="8454"/>
                    <a:pt x="13943" y="8704"/>
                    <a:pt x="13634" y="8704"/>
                  </a:cubicBezTo>
                  <a:lnTo>
                    <a:pt x="799" y="8704"/>
                  </a:lnTo>
                  <a:cubicBezTo>
                    <a:pt x="489" y="8704"/>
                    <a:pt x="239" y="8454"/>
                    <a:pt x="239" y="8132"/>
                  </a:cubicBezTo>
                  <a:lnTo>
                    <a:pt x="239" y="238"/>
                  </a:lnTo>
                  <a:close/>
                  <a:moveTo>
                    <a:pt x="1" y="0"/>
                  </a:moveTo>
                  <a:lnTo>
                    <a:pt x="1" y="8132"/>
                  </a:lnTo>
                  <a:cubicBezTo>
                    <a:pt x="1" y="8585"/>
                    <a:pt x="346" y="8954"/>
                    <a:pt x="810" y="8954"/>
                  </a:cubicBezTo>
                  <a:lnTo>
                    <a:pt x="13634" y="8954"/>
                  </a:lnTo>
                  <a:cubicBezTo>
                    <a:pt x="14074" y="8954"/>
                    <a:pt x="14443" y="8597"/>
                    <a:pt x="14443" y="8132"/>
                  </a:cubicBezTo>
                  <a:lnTo>
                    <a:pt x="144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44;p44"/>
            <p:cNvSpPr/>
            <p:nvPr/>
          </p:nvSpPr>
          <p:spPr>
            <a:xfrm>
              <a:off x="2029719" y="4069054"/>
              <a:ext cx="458351" cy="44546"/>
            </a:xfrm>
            <a:custGeom>
              <a:avLst/>
              <a:gdLst/>
              <a:ahLst/>
              <a:cxnLst/>
              <a:rect l="l" t="t" r="r" b="b"/>
              <a:pathLst>
                <a:path w="14467" h="1406" extrusionOk="0">
                  <a:moveTo>
                    <a:pt x="822" y="1"/>
                  </a:moveTo>
                  <a:cubicBezTo>
                    <a:pt x="381" y="1"/>
                    <a:pt x="0" y="358"/>
                    <a:pt x="0" y="810"/>
                  </a:cubicBezTo>
                  <a:lnTo>
                    <a:pt x="0" y="1405"/>
                  </a:lnTo>
                  <a:lnTo>
                    <a:pt x="14454" y="1405"/>
                  </a:lnTo>
                  <a:lnTo>
                    <a:pt x="14454" y="810"/>
                  </a:lnTo>
                  <a:lnTo>
                    <a:pt x="14466" y="810"/>
                  </a:lnTo>
                  <a:cubicBezTo>
                    <a:pt x="14466" y="370"/>
                    <a:pt x="14109" y="1"/>
                    <a:pt x="136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45;p44"/>
            <p:cNvSpPr/>
            <p:nvPr/>
          </p:nvSpPr>
          <p:spPr>
            <a:xfrm>
              <a:off x="2391470" y="4079605"/>
              <a:ext cx="18883" cy="18914"/>
            </a:xfrm>
            <a:custGeom>
              <a:avLst/>
              <a:gdLst/>
              <a:ahLst/>
              <a:cxnLst/>
              <a:rect l="l" t="t" r="r" b="b"/>
              <a:pathLst>
                <a:path w="596" h="597" extrusionOk="0">
                  <a:moveTo>
                    <a:pt x="298" y="1"/>
                  </a:moveTo>
                  <a:cubicBezTo>
                    <a:pt x="131" y="1"/>
                    <a:pt x="0" y="132"/>
                    <a:pt x="0" y="299"/>
                  </a:cubicBezTo>
                  <a:cubicBezTo>
                    <a:pt x="0" y="465"/>
                    <a:pt x="131" y="596"/>
                    <a:pt x="298" y="596"/>
                  </a:cubicBezTo>
                  <a:cubicBezTo>
                    <a:pt x="464" y="596"/>
                    <a:pt x="595" y="465"/>
                    <a:pt x="595" y="299"/>
                  </a:cubicBezTo>
                  <a:cubicBezTo>
                    <a:pt x="595" y="132"/>
                    <a:pt x="464" y="1"/>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46;p44"/>
            <p:cNvSpPr/>
            <p:nvPr/>
          </p:nvSpPr>
          <p:spPr>
            <a:xfrm>
              <a:off x="2419382" y="4079605"/>
              <a:ext cx="18883" cy="18914"/>
            </a:xfrm>
            <a:custGeom>
              <a:avLst/>
              <a:gdLst/>
              <a:ahLst/>
              <a:cxnLst/>
              <a:rect l="l" t="t" r="r" b="b"/>
              <a:pathLst>
                <a:path w="596" h="597" extrusionOk="0">
                  <a:moveTo>
                    <a:pt x="298" y="1"/>
                  </a:moveTo>
                  <a:cubicBezTo>
                    <a:pt x="131" y="1"/>
                    <a:pt x="0" y="132"/>
                    <a:pt x="0" y="299"/>
                  </a:cubicBezTo>
                  <a:cubicBezTo>
                    <a:pt x="0" y="465"/>
                    <a:pt x="131" y="596"/>
                    <a:pt x="298" y="596"/>
                  </a:cubicBezTo>
                  <a:cubicBezTo>
                    <a:pt x="465" y="596"/>
                    <a:pt x="596" y="465"/>
                    <a:pt x="596" y="299"/>
                  </a:cubicBezTo>
                  <a:cubicBezTo>
                    <a:pt x="596" y="132"/>
                    <a:pt x="465" y="1"/>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47;p44"/>
            <p:cNvSpPr/>
            <p:nvPr/>
          </p:nvSpPr>
          <p:spPr>
            <a:xfrm>
              <a:off x="2446914" y="4079605"/>
              <a:ext cx="18883" cy="18914"/>
            </a:xfrm>
            <a:custGeom>
              <a:avLst/>
              <a:gdLst/>
              <a:ahLst/>
              <a:cxnLst/>
              <a:rect l="l" t="t" r="r" b="b"/>
              <a:pathLst>
                <a:path w="596" h="597" extrusionOk="0">
                  <a:moveTo>
                    <a:pt x="298" y="1"/>
                  </a:moveTo>
                  <a:cubicBezTo>
                    <a:pt x="143" y="1"/>
                    <a:pt x="0" y="132"/>
                    <a:pt x="0" y="299"/>
                  </a:cubicBezTo>
                  <a:cubicBezTo>
                    <a:pt x="0" y="465"/>
                    <a:pt x="143" y="596"/>
                    <a:pt x="298" y="596"/>
                  </a:cubicBezTo>
                  <a:cubicBezTo>
                    <a:pt x="465" y="596"/>
                    <a:pt x="596" y="465"/>
                    <a:pt x="596" y="299"/>
                  </a:cubicBezTo>
                  <a:cubicBezTo>
                    <a:pt x="596" y="132"/>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48;p44"/>
            <p:cNvSpPr/>
            <p:nvPr/>
          </p:nvSpPr>
          <p:spPr>
            <a:xfrm>
              <a:off x="2157589" y="4154217"/>
              <a:ext cx="202578" cy="198237"/>
            </a:xfrm>
            <a:custGeom>
              <a:avLst/>
              <a:gdLst/>
              <a:ahLst/>
              <a:cxnLst/>
              <a:rect l="l" t="t" r="r" b="b"/>
              <a:pathLst>
                <a:path w="6394" h="6257" extrusionOk="0">
                  <a:moveTo>
                    <a:pt x="3204" y="1"/>
                  </a:moveTo>
                  <a:cubicBezTo>
                    <a:pt x="3160" y="1"/>
                    <a:pt x="3116" y="2"/>
                    <a:pt x="3072" y="3"/>
                  </a:cubicBezTo>
                  <a:cubicBezTo>
                    <a:pt x="1346" y="75"/>
                    <a:pt x="0" y="1539"/>
                    <a:pt x="84" y="3266"/>
                  </a:cubicBezTo>
                  <a:cubicBezTo>
                    <a:pt x="153" y="4937"/>
                    <a:pt x="1535" y="6257"/>
                    <a:pt x="3203" y="6257"/>
                  </a:cubicBezTo>
                  <a:cubicBezTo>
                    <a:pt x="3246" y="6257"/>
                    <a:pt x="3290" y="6256"/>
                    <a:pt x="3334" y="6254"/>
                  </a:cubicBezTo>
                  <a:cubicBezTo>
                    <a:pt x="5060" y="6171"/>
                    <a:pt x="6394" y="4718"/>
                    <a:pt x="6322" y="2992"/>
                  </a:cubicBezTo>
                  <a:cubicBezTo>
                    <a:pt x="6253" y="1310"/>
                    <a:pt x="4861" y="1"/>
                    <a:pt x="3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49;p44"/>
            <p:cNvSpPr/>
            <p:nvPr/>
          </p:nvSpPr>
          <p:spPr>
            <a:xfrm>
              <a:off x="2202864" y="4192394"/>
              <a:ext cx="114310" cy="147545"/>
            </a:xfrm>
            <a:custGeom>
              <a:avLst/>
              <a:gdLst/>
              <a:ahLst/>
              <a:cxnLst/>
              <a:rect l="l" t="t" r="r" b="b"/>
              <a:pathLst>
                <a:path w="3608" h="4657" extrusionOk="0">
                  <a:moveTo>
                    <a:pt x="1786" y="1"/>
                  </a:moveTo>
                  <a:cubicBezTo>
                    <a:pt x="1429" y="1"/>
                    <a:pt x="1167" y="96"/>
                    <a:pt x="1012" y="287"/>
                  </a:cubicBezTo>
                  <a:cubicBezTo>
                    <a:pt x="822" y="489"/>
                    <a:pt x="845" y="763"/>
                    <a:pt x="845" y="811"/>
                  </a:cubicBezTo>
                  <a:lnTo>
                    <a:pt x="845" y="1227"/>
                  </a:lnTo>
                  <a:cubicBezTo>
                    <a:pt x="810" y="1287"/>
                    <a:pt x="774" y="1358"/>
                    <a:pt x="774" y="1430"/>
                  </a:cubicBezTo>
                  <a:lnTo>
                    <a:pt x="774" y="1739"/>
                  </a:lnTo>
                  <a:cubicBezTo>
                    <a:pt x="774" y="1834"/>
                    <a:pt x="822" y="1918"/>
                    <a:pt x="893" y="1977"/>
                  </a:cubicBezTo>
                  <a:cubicBezTo>
                    <a:pt x="964" y="2263"/>
                    <a:pt x="1119" y="2489"/>
                    <a:pt x="1179" y="2549"/>
                  </a:cubicBezTo>
                  <a:lnTo>
                    <a:pt x="1179" y="2811"/>
                  </a:lnTo>
                  <a:cubicBezTo>
                    <a:pt x="1179" y="2894"/>
                    <a:pt x="1131" y="2966"/>
                    <a:pt x="1072" y="2989"/>
                  </a:cubicBezTo>
                  <a:lnTo>
                    <a:pt x="369" y="3382"/>
                  </a:lnTo>
                  <a:cubicBezTo>
                    <a:pt x="143" y="3501"/>
                    <a:pt x="12" y="3728"/>
                    <a:pt x="0" y="3978"/>
                  </a:cubicBezTo>
                  <a:cubicBezTo>
                    <a:pt x="476" y="4406"/>
                    <a:pt x="1119" y="4656"/>
                    <a:pt x="1798" y="4656"/>
                  </a:cubicBezTo>
                  <a:cubicBezTo>
                    <a:pt x="2500" y="4656"/>
                    <a:pt x="3131" y="4406"/>
                    <a:pt x="3608" y="3978"/>
                  </a:cubicBezTo>
                  <a:cubicBezTo>
                    <a:pt x="3584" y="3728"/>
                    <a:pt x="3441" y="3501"/>
                    <a:pt x="3215" y="3394"/>
                  </a:cubicBezTo>
                  <a:lnTo>
                    <a:pt x="2453" y="3025"/>
                  </a:lnTo>
                  <a:cubicBezTo>
                    <a:pt x="2381" y="2989"/>
                    <a:pt x="2334" y="2918"/>
                    <a:pt x="2334" y="2835"/>
                  </a:cubicBezTo>
                  <a:lnTo>
                    <a:pt x="2334" y="2561"/>
                  </a:lnTo>
                  <a:cubicBezTo>
                    <a:pt x="2357" y="2537"/>
                    <a:pt x="2369" y="2513"/>
                    <a:pt x="2393" y="2489"/>
                  </a:cubicBezTo>
                  <a:cubicBezTo>
                    <a:pt x="2500" y="2358"/>
                    <a:pt x="2572" y="2192"/>
                    <a:pt x="2631" y="2025"/>
                  </a:cubicBezTo>
                  <a:cubicBezTo>
                    <a:pt x="2738" y="1977"/>
                    <a:pt x="2810" y="1858"/>
                    <a:pt x="2810" y="1739"/>
                  </a:cubicBezTo>
                  <a:lnTo>
                    <a:pt x="2810" y="1430"/>
                  </a:lnTo>
                  <a:cubicBezTo>
                    <a:pt x="2810" y="1358"/>
                    <a:pt x="2786" y="1287"/>
                    <a:pt x="2738" y="1227"/>
                  </a:cubicBezTo>
                  <a:lnTo>
                    <a:pt x="2738" y="811"/>
                  </a:lnTo>
                  <a:cubicBezTo>
                    <a:pt x="2738" y="763"/>
                    <a:pt x="2750" y="513"/>
                    <a:pt x="2572" y="287"/>
                  </a:cubicBezTo>
                  <a:cubicBezTo>
                    <a:pt x="2417" y="108"/>
                    <a:pt x="2143"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150;p44"/>
            <p:cNvSpPr/>
            <p:nvPr/>
          </p:nvSpPr>
          <p:spPr>
            <a:xfrm>
              <a:off x="1981435" y="4330467"/>
              <a:ext cx="110540" cy="110920"/>
            </a:xfrm>
            <a:custGeom>
              <a:avLst/>
              <a:gdLst/>
              <a:ahLst/>
              <a:cxnLst/>
              <a:rect l="l" t="t" r="r" b="b"/>
              <a:pathLst>
                <a:path w="3489" h="3501" extrusionOk="0">
                  <a:moveTo>
                    <a:pt x="250" y="1"/>
                  </a:moveTo>
                  <a:cubicBezTo>
                    <a:pt x="119" y="1"/>
                    <a:pt x="0" y="120"/>
                    <a:pt x="0" y="263"/>
                  </a:cubicBezTo>
                  <a:lnTo>
                    <a:pt x="0" y="3251"/>
                  </a:lnTo>
                  <a:cubicBezTo>
                    <a:pt x="0" y="3382"/>
                    <a:pt x="119" y="3501"/>
                    <a:pt x="250" y="3501"/>
                  </a:cubicBezTo>
                  <a:lnTo>
                    <a:pt x="3239" y="3501"/>
                  </a:lnTo>
                  <a:cubicBezTo>
                    <a:pt x="3370" y="3501"/>
                    <a:pt x="3489" y="3382"/>
                    <a:pt x="3489" y="3251"/>
                  </a:cubicBezTo>
                  <a:lnTo>
                    <a:pt x="3489" y="263"/>
                  </a:lnTo>
                  <a:cubicBezTo>
                    <a:pt x="3489" y="120"/>
                    <a:pt x="3370" y="1"/>
                    <a:pt x="3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151;p44"/>
            <p:cNvSpPr/>
            <p:nvPr/>
          </p:nvSpPr>
          <p:spPr>
            <a:xfrm>
              <a:off x="1999145" y="4349223"/>
              <a:ext cx="74739" cy="73028"/>
            </a:xfrm>
            <a:custGeom>
              <a:avLst/>
              <a:gdLst/>
              <a:ahLst/>
              <a:cxnLst/>
              <a:rect l="l" t="t" r="r" b="b"/>
              <a:pathLst>
                <a:path w="2359" h="2305" extrusionOk="0">
                  <a:moveTo>
                    <a:pt x="335" y="1"/>
                  </a:moveTo>
                  <a:cubicBezTo>
                    <a:pt x="271" y="1"/>
                    <a:pt x="209" y="22"/>
                    <a:pt x="167" y="63"/>
                  </a:cubicBezTo>
                  <a:lnTo>
                    <a:pt x="96" y="147"/>
                  </a:lnTo>
                  <a:cubicBezTo>
                    <a:pt x="1" y="230"/>
                    <a:pt x="1" y="397"/>
                    <a:pt x="96" y="480"/>
                  </a:cubicBezTo>
                  <a:lnTo>
                    <a:pt x="763" y="1159"/>
                  </a:lnTo>
                  <a:lnTo>
                    <a:pt x="96" y="1826"/>
                  </a:lnTo>
                  <a:cubicBezTo>
                    <a:pt x="1" y="1909"/>
                    <a:pt x="1" y="2076"/>
                    <a:pt x="96" y="2171"/>
                  </a:cubicBezTo>
                  <a:lnTo>
                    <a:pt x="167" y="2242"/>
                  </a:lnTo>
                  <a:cubicBezTo>
                    <a:pt x="209" y="2284"/>
                    <a:pt x="271" y="2305"/>
                    <a:pt x="335" y="2305"/>
                  </a:cubicBezTo>
                  <a:cubicBezTo>
                    <a:pt x="399" y="2305"/>
                    <a:pt x="465" y="2284"/>
                    <a:pt x="513" y="2242"/>
                  </a:cubicBezTo>
                  <a:lnTo>
                    <a:pt x="1179" y="1576"/>
                  </a:lnTo>
                  <a:lnTo>
                    <a:pt x="1846" y="2242"/>
                  </a:lnTo>
                  <a:cubicBezTo>
                    <a:pt x="1894" y="2284"/>
                    <a:pt x="1956" y="2305"/>
                    <a:pt x="2019" y="2305"/>
                  </a:cubicBezTo>
                  <a:cubicBezTo>
                    <a:pt x="2081" y="2305"/>
                    <a:pt x="2144" y="2284"/>
                    <a:pt x="2191" y="2242"/>
                  </a:cubicBezTo>
                  <a:lnTo>
                    <a:pt x="2263" y="2171"/>
                  </a:lnTo>
                  <a:cubicBezTo>
                    <a:pt x="2358" y="2076"/>
                    <a:pt x="2358" y="1909"/>
                    <a:pt x="2263" y="1826"/>
                  </a:cubicBezTo>
                  <a:lnTo>
                    <a:pt x="1596" y="1159"/>
                  </a:lnTo>
                  <a:lnTo>
                    <a:pt x="2263" y="480"/>
                  </a:lnTo>
                  <a:cubicBezTo>
                    <a:pt x="2358" y="397"/>
                    <a:pt x="2358" y="230"/>
                    <a:pt x="2263" y="147"/>
                  </a:cubicBezTo>
                  <a:lnTo>
                    <a:pt x="2191" y="63"/>
                  </a:lnTo>
                  <a:cubicBezTo>
                    <a:pt x="2144" y="22"/>
                    <a:pt x="2081" y="1"/>
                    <a:pt x="2019" y="1"/>
                  </a:cubicBezTo>
                  <a:cubicBezTo>
                    <a:pt x="1956" y="1"/>
                    <a:pt x="1894" y="22"/>
                    <a:pt x="1846" y="63"/>
                  </a:cubicBezTo>
                  <a:lnTo>
                    <a:pt x="1179" y="742"/>
                  </a:lnTo>
                  <a:lnTo>
                    <a:pt x="513" y="63"/>
                  </a:lnTo>
                  <a:cubicBezTo>
                    <a:pt x="465" y="22"/>
                    <a:pt x="399"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152;p44"/>
            <p:cNvSpPr/>
            <p:nvPr/>
          </p:nvSpPr>
          <p:spPr>
            <a:xfrm>
              <a:off x="2420871" y="4163373"/>
              <a:ext cx="180337" cy="328959"/>
            </a:xfrm>
            <a:custGeom>
              <a:avLst/>
              <a:gdLst/>
              <a:ahLst/>
              <a:cxnLst/>
              <a:rect l="l" t="t" r="r" b="b"/>
              <a:pathLst>
                <a:path w="5692" h="10383" extrusionOk="0">
                  <a:moveTo>
                    <a:pt x="1096" y="0"/>
                  </a:moveTo>
                  <a:cubicBezTo>
                    <a:pt x="501" y="0"/>
                    <a:pt x="1" y="488"/>
                    <a:pt x="1" y="1084"/>
                  </a:cubicBezTo>
                  <a:lnTo>
                    <a:pt x="1" y="9299"/>
                  </a:lnTo>
                  <a:cubicBezTo>
                    <a:pt x="1" y="9894"/>
                    <a:pt x="489" y="10382"/>
                    <a:pt x="1084" y="10382"/>
                  </a:cubicBezTo>
                  <a:lnTo>
                    <a:pt x="4597" y="10382"/>
                  </a:lnTo>
                  <a:cubicBezTo>
                    <a:pt x="5192" y="10382"/>
                    <a:pt x="5680" y="9894"/>
                    <a:pt x="5680" y="9299"/>
                  </a:cubicBezTo>
                  <a:lnTo>
                    <a:pt x="5680" y="1084"/>
                  </a:lnTo>
                  <a:cubicBezTo>
                    <a:pt x="5692" y="476"/>
                    <a:pt x="5204" y="0"/>
                    <a:pt x="4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53;p44"/>
            <p:cNvSpPr/>
            <p:nvPr/>
          </p:nvSpPr>
          <p:spPr>
            <a:xfrm>
              <a:off x="2437473" y="4211657"/>
              <a:ext cx="146785" cy="229001"/>
            </a:xfrm>
            <a:custGeom>
              <a:avLst/>
              <a:gdLst/>
              <a:ahLst/>
              <a:cxnLst/>
              <a:rect l="l" t="t" r="r" b="b"/>
              <a:pathLst>
                <a:path w="4633" h="7228" extrusionOk="0">
                  <a:moveTo>
                    <a:pt x="1" y="0"/>
                  </a:moveTo>
                  <a:lnTo>
                    <a:pt x="1" y="7227"/>
                  </a:lnTo>
                  <a:lnTo>
                    <a:pt x="4632" y="7227"/>
                  </a:lnTo>
                  <a:lnTo>
                    <a:pt x="4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54;p44"/>
            <p:cNvSpPr/>
            <p:nvPr/>
          </p:nvSpPr>
          <p:spPr>
            <a:xfrm>
              <a:off x="2501978" y="4272741"/>
              <a:ext cx="18883" cy="55888"/>
            </a:xfrm>
            <a:custGeom>
              <a:avLst/>
              <a:gdLst/>
              <a:ahLst/>
              <a:cxnLst/>
              <a:rect l="l" t="t" r="r" b="b"/>
              <a:pathLst>
                <a:path w="596" h="1764" extrusionOk="0">
                  <a:moveTo>
                    <a:pt x="298" y="1"/>
                  </a:moveTo>
                  <a:cubicBezTo>
                    <a:pt x="132" y="1"/>
                    <a:pt x="1" y="132"/>
                    <a:pt x="1" y="299"/>
                  </a:cubicBezTo>
                  <a:lnTo>
                    <a:pt x="1" y="1465"/>
                  </a:lnTo>
                  <a:cubicBezTo>
                    <a:pt x="1" y="1632"/>
                    <a:pt x="132" y="1763"/>
                    <a:pt x="298" y="1763"/>
                  </a:cubicBezTo>
                  <a:cubicBezTo>
                    <a:pt x="453" y="1763"/>
                    <a:pt x="596" y="1632"/>
                    <a:pt x="596" y="1465"/>
                  </a:cubicBezTo>
                  <a:lnTo>
                    <a:pt x="596" y="299"/>
                  </a:lnTo>
                  <a:cubicBezTo>
                    <a:pt x="572" y="132"/>
                    <a:pt x="441" y="1"/>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55;p44"/>
            <p:cNvSpPr/>
            <p:nvPr/>
          </p:nvSpPr>
          <p:spPr>
            <a:xfrm>
              <a:off x="2462755" y="4294760"/>
              <a:ext cx="96220" cy="82881"/>
            </a:xfrm>
            <a:custGeom>
              <a:avLst/>
              <a:gdLst/>
              <a:ahLst/>
              <a:cxnLst/>
              <a:rect l="l" t="t" r="r" b="b"/>
              <a:pathLst>
                <a:path w="3037" h="2616" extrusionOk="0">
                  <a:moveTo>
                    <a:pt x="2300" y="1"/>
                  </a:moveTo>
                  <a:cubicBezTo>
                    <a:pt x="2225" y="1"/>
                    <a:pt x="2151" y="31"/>
                    <a:pt x="2096" y="92"/>
                  </a:cubicBezTo>
                  <a:cubicBezTo>
                    <a:pt x="1989" y="199"/>
                    <a:pt x="1977" y="389"/>
                    <a:pt x="2108" y="508"/>
                  </a:cubicBezTo>
                  <a:cubicBezTo>
                    <a:pt x="2334" y="699"/>
                    <a:pt x="2441" y="997"/>
                    <a:pt x="2382" y="1294"/>
                  </a:cubicBezTo>
                  <a:cubicBezTo>
                    <a:pt x="2298" y="1699"/>
                    <a:pt x="1941" y="2021"/>
                    <a:pt x="1513" y="2021"/>
                  </a:cubicBezTo>
                  <a:cubicBezTo>
                    <a:pt x="1072" y="2021"/>
                    <a:pt x="727" y="1699"/>
                    <a:pt x="655" y="1306"/>
                  </a:cubicBezTo>
                  <a:cubicBezTo>
                    <a:pt x="596" y="1009"/>
                    <a:pt x="691" y="699"/>
                    <a:pt x="917" y="508"/>
                  </a:cubicBezTo>
                  <a:cubicBezTo>
                    <a:pt x="1048" y="389"/>
                    <a:pt x="1048" y="199"/>
                    <a:pt x="941" y="92"/>
                  </a:cubicBezTo>
                  <a:cubicBezTo>
                    <a:pt x="884" y="35"/>
                    <a:pt x="808" y="5"/>
                    <a:pt x="729" y="5"/>
                  </a:cubicBezTo>
                  <a:cubicBezTo>
                    <a:pt x="659" y="5"/>
                    <a:pt x="586" y="29"/>
                    <a:pt x="524" y="80"/>
                  </a:cubicBezTo>
                  <a:cubicBezTo>
                    <a:pt x="179" y="389"/>
                    <a:pt x="0" y="854"/>
                    <a:pt x="48" y="1306"/>
                  </a:cubicBezTo>
                  <a:cubicBezTo>
                    <a:pt x="119" y="2056"/>
                    <a:pt x="739" y="2616"/>
                    <a:pt x="1489" y="2616"/>
                  </a:cubicBezTo>
                  <a:cubicBezTo>
                    <a:pt x="2227" y="2616"/>
                    <a:pt x="2822" y="2056"/>
                    <a:pt x="2929" y="1354"/>
                  </a:cubicBezTo>
                  <a:cubicBezTo>
                    <a:pt x="3037" y="878"/>
                    <a:pt x="2858" y="389"/>
                    <a:pt x="2501" y="80"/>
                  </a:cubicBezTo>
                  <a:cubicBezTo>
                    <a:pt x="2443" y="28"/>
                    <a:pt x="2371" y="1"/>
                    <a:pt x="2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56;p44"/>
            <p:cNvSpPr/>
            <p:nvPr/>
          </p:nvSpPr>
          <p:spPr>
            <a:xfrm>
              <a:off x="2489907" y="4183365"/>
              <a:ext cx="42676" cy="10582"/>
            </a:xfrm>
            <a:custGeom>
              <a:avLst/>
              <a:gdLst/>
              <a:ahLst/>
              <a:cxnLst/>
              <a:rect l="l" t="t" r="r" b="b"/>
              <a:pathLst>
                <a:path w="1347" h="334" extrusionOk="0">
                  <a:moveTo>
                    <a:pt x="167" y="0"/>
                  </a:moveTo>
                  <a:cubicBezTo>
                    <a:pt x="84" y="0"/>
                    <a:pt x="1" y="83"/>
                    <a:pt x="1" y="167"/>
                  </a:cubicBezTo>
                  <a:cubicBezTo>
                    <a:pt x="1" y="262"/>
                    <a:pt x="84" y="334"/>
                    <a:pt x="167" y="334"/>
                  </a:cubicBezTo>
                  <a:lnTo>
                    <a:pt x="1179" y="334"/>
                  </a:lnTo>
                  <a:cubicBezTo>
                    <a:pt x="1275" y="334"/>
                    <a:pt x="1346" y="262"/>
                    <a:pt x="1346" y="167"/>
                  </a:cubicBezTo>
                  <a:cubicBezTo>
                    <a:pt x="1346" y="83"/>
                    <a:pt x="1275" y="0"/>
                    <a:pt x="1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57;p44"/>
            <p:cNvSpPr/>
            <p:nvPr/>
          </p:nvSpPr>
          <p:spPr>
            <a:xfrm>
              <a:off x="2474066" y="4183840"/>
              <a:ext cx="10233" cy="10487"/>
            </a:xfrm>
            <a:custGeom>
              <a:avLst/>
              <a:gdLst/>
              <a:ahLst/>
              <a:cxnLst/>
              <a:rect l="l" t="t" r="r" b="b"/>
              <a:pathLst>
                <a:path w="323" h="331" extrusionOk="0">
                  <a:moveTo>
                    <a:pt x="173" y="0"/>
                  </a:moveTo>
                  <a:cubicBezTo>
                    <a:pt x="132" y="0"/>
                    <a:pt x="90" y="15"/>
                    <a:pt x="60" y="45"/>
                  </a:cubicBezTo>
                  <a:cubicBezTo>
                    <a:pt x="24" y="80"/>
                    <a:pt x="13" y="128"/>
                    <a:pt x="1" y="164"/>
                  </a:cubicBezTo>
                  <a:cubicBezTo>
                    <a:pt x="1" y="211"/>
                    <a:pt x="13" y="259"/>
                    <a:pt x="48" y="283"/>
                  </a:cubicBezTo>
                  <a:cubicBezTo>
                    <a:pt x="72" y="319"/>
                    <a:pt x="120" y="330"/>
                    <a:pt x="167" y="330"/>
                  </a:cubicBezTo>
                  <a:cubicBezTo>
                    <a:pt x="203" y="330"/>
                    <a:pt x="251" y="319"/>
                    <a:pt x="286" y="283"/>
                  </a:cubicBezTo>
                  <a:cubicBezTo>
                    <a:pt x="310" y="259"/>
                    <a:pt x="322" y="211"/>
                    <a:pt x="322" y="164"/>
                  </a:cubicBezTo>
                  <a:cubicBezTo>
                    <a:pt x="322" y="128"/>
                    <a:pt x="310" y="80"/>
                    <a:pt x="286" y="45"/>
                  </a:cubicBezTo>
                  <a:cubicBezTo>
                    <a:pt x="257" y="15"/>
                    <a:pt x="215" y="0"/>
                    <a:pt x="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58;p44"/>
            <p:cNvSpPr/>
            <p:nvPr/>
          </p:nvSpPr>
          <p:spPr>
            <a:xfrm>
              <a:off x="2494818" y="4450797"/>
              <a:ext cx="30954" cy="30954"/>
            </a:xfrm>
            <a:custGeom>
              <a:avLst/>
              <a:gdLst/>
              <a:ahLst/>
              <a:cxnLst/>
              <a:rect l="l" t="t" r="r" b="b"/>
              <a:pathLst>
                <a:path w="977" h="977" extrusionOk="0">
                  <a:moveTo>
                    <a:pt x="489" y="1"/>
                  </a:moveTo>
                  <a:cubicBezTo>
                    <a:pt x="215" y="1"/>
                    <a:pt x="0" y="215"/>
                    <a:pt x="0" y="489"/>
                  </a:cubicBezTo>
                  <a:cubicBezTo>
                    <a:pt x="0" y="763"/>
                    <a:pt x="215" y="977"/>
                    <a:pt x="489" y="977"/>
                  </a:cubicBezTo>
                  <a:cubicBezTo>
                    <a:pt x="762" y="977"/>
                    <a:pt x="977" y="763"/>
                    <a:pt x="977" y="489"/>
                  </a:cubicBezTo>
                  <a:cubicBezTo>
                    <a:pt x="977" y="215"/>
                    <a:pt x="762"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4184;p44"/>
          <p:cNvGrpSpPr/>
          <p:nvPr/>
        </p:nvGrpSpPr>
        <p:grpSpPr>
          <a:xfrm>
            <a:off x="7925171" y="1405263"/>
            <a:ext cx="812561" cy="674362"/>
            <a:chOff x="6480917" y="3809385"/>
            <a:chExt cx="812561" cy="674362"/>
          </a:xfrm>
        </p:grpSpPr>
        <p:sp>
          <p:nvSpPr>
            <p:cNvPr id="133" name="Google Shape;4185;p44"/>
            <p:cNvSpPr/>
            <p:nvPr/>
          </p:nvSpPr>
          <p:spPr>
            <a:xfrm>
              <a:off x="6480917" y="3809385"/>
              <a:ext cx="812561" cy="674362"/>
            </a:xfrm>
            <a:custGeom>
              <a:avLst/>
              <a:gdLst/>
              <a:ahLst/>
              <a:cxnLst/>
              <a:rect l="l" t="t" r="r" b="b"/>
              <a:pathLst>
                <a:path w="25647" h="21285" extrusionOk="0">
                  <a:moveTo>
                    <a:pt x="12002" y="1"/>
                  </a:moveTo>
                  <a:cubicBezTo>
                    <a:pt x="11116" y="1"/>
                    <a:pt x="10215" y="135"/>
                    <a:pt x="9454" y="422"/>
                  </a:cubicBezTo>
                  <a:cubicBezTo>
                    <a:pt x="8704" y="708"/>
                    <a:pt x="8156" y="1148"/>
                    <a:pt x="8311" y="2005"/>
                  </a:cubicBezTo>
                  <a:cubicBezTo>
                    <a:pt x="8406" y="2660"/>
                    <a:pt x="9382" y="3553"/>
                    <a:pt x="9180" y="4160"/>
                  </a:cubicBezTo>
                  <a:cubicBezTo>
                    <a:pt x="9109" y="4387"/>
                    <a:pt x="8942" y="4565"/>
                    <a:pt x="8763" y="4708"/>
                  </a:cubicBezTo>
                  <a:cubicBezTo>
                    <a:pt x="7323" y="5958"/>
                    <a:pt x="5418" y="6149"/>
                    <a:pt x="3644" y="6673"/>
                  </a:cubicBezTo>
                  <a:cubicBezTo>
                    <a:pt x="2251" y="7089"/>
                    <a:pt x="762" y="7101"/>
                    <a:pt x="227" y="8554"/>
                  </a:cubicBezTo>
                  <a:cubicBezTo>
                    <a:pt x="0" y="9149"/>
                    <a:pt x="0" y="9804"/>
                    <a:pt x="298" y="10363"/>
                  </a:cubicBezTo>
                  <a:cubicBezTo>
                    <a:pt x="667" y="11066"/>
                    <a:pt x="1370" y="11423"/>
                    <a:pt x="2060" y="11733"/>
                  </a:cubicBezTo>
                  <a:cubicBezTo>
                    <a:pt x="2620" y="11983"/>
                    <a:pt x="3620" y="12090"/>
                    <a:pt x="3929" y="12685"/>
                  </a:cubicBezTo>
                  <a:cubicBezTo>
                    <a:pt x="4584" y="13923"/>
                    <a:pt x="2703" y="14757"/>
                    <a:pt x="2012" y="15316"/>
                  </a:cubicBezTo>
                  <a:cubicBezTo>
                    <a:pt x="715" y="16352"/>
                    <a:pt x="1620" y="18174"/>
                    <a:pt x="2572" y="19067"/>
                  </a:cubicBezTo>
                  <a:cubicBezTo>
                    <a:pt x="3751" y="20174"/>
                    <a:pt x="5346" y="20579"/>
                    <a:pt x="6894" y="20829"/>
                  </a:cubicBezTo>
                  <a:cubicBezTo>
                    <a:pt x="8680" y="21115"/>
                    <a:pt x="10490" y="21210"/>
                    <a:pt x="12311" y="21270"/>
                  </a:cubicBezTo>
                  <a:cubicBezTo>
                    <a:pt x="12706" y="21279"/>
                    <a:pt x="13101" y="21285"/>
                    <a:pt x="13497" y="21285"/>
                  </a:cubicBezTo>
                  <a:cubicBezTo>
                    <a:pt x="15026" y="21285"/>
                    <a:pt x="16563" y="21206"/>
                    <a:pt x="18086" y="21008"/>
                  </a:cubicBezTo>
                  <a:cubicBezTo>
                    <a:pt x="19669" y="20793"/>
                    <a:pt x="22015" y="20662"/>
                    <a:pt x="23146" y="19329"/>
                  </a:cubicBezTo>
                  <a:cubicBezTo>
                    <a:pt x="23539" y="18853"/>
                    <a:pt x="23706" y="18210"/>
                    <a:pt x="23468" y="17614"/>
                  </a:cubicBezTo>
                  <a:cubicBezTo>
                    <a:pt x="23206" y="16960"/>
                    <a:pt x="22563" y="16662"/>
                    <a:pt x="21967" y="16317"/>
                  </a:cubicBezTo>
                  <a:cubicBezTo>
                    <a:pt x="21670" y="16138"/>
                    <a:pt x="21372" y="15936"/>
                    <a:pt x="21205" y="15614"/>
                  </a:cubicBezTo>
                  <a:cubicBezTo>
                    <a:pt x="21062" y="15340"/>
                    <a:pt x="21027" y="14995"/>
                    <a:pt x="21074" y="14685"/>
                  </a:cubicBezTo>
                  <a:cubicBezTo>
                    <a:pt x="21182" y="13971"/>
                    <a:pt x="21622" y="13400"/>
                    <a:pt x="22182" y="12959"/>
                  </a:cubicBezTo>
                  <a:cubicBezTo>
                    <a:pt x="23325" y="12018"/>
                    <a:pt x="24980" y="11447"/>
                    <a:pt x="25468" y="9899"/>
                  </a:cubicBezTo>
                  <a:cubicBezTo>
                    <a:pt x="25646" y="9244"/>
                    <a:pt x="25492" y="8554"/>
                    <a:pt x="25039" y="8030"/>
                  </a:cubicBezTo>
                  <a:cubicBezTo>
                    <a:pt x="24587" y="7542"/>
                    <a:pt x="23944" y="7256"/>
                    <a:pt x="23325" y="7125"/>
                  </a:cubicBezTo>
                  <a:cubicBezTo>
                    <a:pt x="22945" y="7039"/>
                    <a:pt x="22558" y="7014"/>
                    <a:pt x="22169" y="7014"/>
                  </a:cubicBezTo>
                  <a:cubicBezTo>
                    <a:pt x="21690" y="7014"/>
                    <a:pt x="21208" y="7052"/>
                    <a:pt x="20729" y="7065"/>
                  </a:cubicBezTo>
                  <a:cubicBezTo>
                    <a:pt x="20680" y="7067"/>
                    <a:pt x="20630" y="7067"/>
                    <a:pt x="20581" y="7067"/>
                  </a:cubicBezTo>
                  <a:cubicBezTo>
                    <a:pt x="19698" y="7067"/>
                    <a:pt x="18792" y="6857"/>
                    <a:pt x="18229" y="6113"/>
                  </a:cubicBezTo>
                  <a:cubicBezTo>
                    <a:pt x="17514" y="5184"/>
                    <a:pt x="17669" y="3934"/>
                    <a:pt x="17145" y="2934"/>
                  </a:cubicBezTo>
                  <a:cubicBezTo>
                    <a:pt x="16800" y="2267"/>
                    <a:pt x="16324" y="1672"/>
                    <a:pt x="15764" y="1184"/>
                  </a:cubicBezTo>
                  <a:cubicBezTo>
                    <a:pt x="15193" y="696"/>
                    <a:pt x="14526" y="362"/>
                    <a:pt x="13800" y="196"/>
                  </a:cubicBezTo>
                  <a:cubicBezTo>
                    <a:pt x="13243" y="68"/>
                    <a:pt x="12626" y="1"/>
                    <a:pt x="1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186;p44"/>
            <p:cNvSpPr/>
            <p:nvPr/>
          </p:nvSpPr>
          <p:spPr>
            <a:xfrm>
              <a:off x="6661983" y="4094717"/>
              <a:ext cx="450050" cy="276145"/>
            </a:xfrm>
            <a:custGeom>
              <a:avLst/>
              <a:gdLst/>
              <a:ahLst/>
              <a:cxnLst/>
              <a:rect l="l" t="t" r="r" b="b"/>
              <a:pathLst>
                <a:path w="14205" h="8716" extrusionOk="0">
                  <a:moveTo>
                    <a:pt x="0" y="0"/>
                  </a:moveTo>
                  <a:lnTo>
                    <a:pt x="0" y="8025"/>
                  </a:lnTo>
                  <a:cubicBezTo>
                    <a:pt x="0" y="8394"/>
                    <a:pt x="298" y="8716"/>
                    <a:pt x="691" y="8716"/>
                  </a:cubicBezTo>
                  <a:lnTo>
                    <a:pt x="13514" y="8716"/>
                  </a:lnTo>
                  <a:cubicBezTo>
                    <a:pt x="13883" y="8716"/>
                    <a:pt x="14204" y="8418"/>
                    <a:pt x="14204" y="8025"/>
                  </a:cubicBezTo>
                  <a:lnTo>
                    <a:pt x="1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87;p44"/>
            <p:cNvSpPr/>
            <p:nvPr/>
          </p:nvSpPr>
          <p:spPr>
            <a:xfrm>
              <a:off x="6657832" y="4090567"/>
              <a:ext cx="458351" cy="284065"/>
            </a:xfrm>
            <a:custGeom>
              <a:avLst/>
              <a:gdLst/>
              <a:ahLst/>
              <a:cxnLst/>
              <a:rect l="l" t="t" r="r" b="b"/>
              <a:pathLst>
                <a:path w="14467" h="8966" extrusionOk="0">
                  <a:moveTo>
                    <a:pt x="14216" y="238"/>
                  </a:moveTo>
                  <a:lnTo>
                    <a:pt x="14216" y="8144"/>
                  </a:lnTo>
                  <a:cubicBezTo>
                    <a:pt x="14216" y="8454"/>
                    <a:pt x="13954" y="8704"/>
                    <a:pt x="13645" y="8704"/>
                  </a:cubicBezTo>
                  <a:lnTo>
                    <a:pt x="822" y="8704"/>
                  </a:lnTo>
                  <a:cubicBezTo>
                    <a:pt x="500" y="8704"/>
                    <a:pt x="250" y="8454"/>
                    <a:pt x="250" y="8144"/>
                  </a:cubicBezTo>
                  <a:lnTo>
                    <a:pt x="250" y="238"/>
                  </a:lnTo>
                  <a:close/>
                  <a:moveTo>
                    <a:pt x="0" y="0"/>
                  </a:moveTo>
                  <a:lnTo>
                    <a:pt x="0" y="8144"/>
                  </a:lnTo>
                  <a:cubicBezTo>
                    <a:pt x="0" y="8585"/>
                    <a:pt x="358" y="8966"/>
                    <a:pt x="822" y="8966"/>
                  </a:cubicBezTo>
                  <a:lnTo>
                    <a:pt x="13645" y="8966"/>
                  </a:lnTo>
                  <a:cubicBezTo>
                    <a:pt x="14097" y="8966"/>
                    <a:pt x="14466" y="8608"/>
                    <a:pt x="14466" y="8144"/>
                  </a:cubicBezTo>
                  <a:lnTo>
                    <a:pt x="144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188;p44"/>
            <p:cNvSpPr/>
            <p:nvPr/>
          </p:nvSpPr>
          <p:spPr>
            <a:xfrm>
              <a:off x="6657832" y="4045292"/>
              <a:ext cx="457971" cy="44926"/>
            </a:xfrm>
            <a:custGeom>
              <a:avLst/>
              <a:gdLst/>
              <a:ahLst/>
              <a:cxnLst/>
              <a:rect l="l" t="t" r="r" b="b"/>
              <a:pathLst>
                <a:path w="14455" h="1418" extrusionOk="0">
                  <a:moveTo>
                    <a:pt x="822" y="0"/>
                  </a:moveTo>
                  <a:cubicBezTo>
                    <a:pt x="369" y="0"/>
                    <a:pt x="0" y="358"/>
                    <a:pt x="0" y="822"/>
                  </a:cubicBezTo>
                  <a:lnTo>
                    <a:pt x="0" y="1417"/>
                  </a:lnTo>
                  <a:lnTo>
                    <a:pt x="14455" y="1417"/>
                  </a:lnTo>
                  <a:lnTo>
                    <a:pt x="14455" y="822"/>
                  </a:lnTo>
                  <a:cubicBezTo>
                    <a:pt x="14455" y="370"/>
                    <a:pt x="14085" y="0"/>
                    <a:pt x="136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189;p44"/>
            <p:cNvSpPr/>
            <p:nvPr/>
          </p:nvSpPr>
          <p:spPr>
            <a:xfrm>
              <a:off x="7018823" y="4056223"/>
              <a:ext cx="18883" cy="18914"/>
            </a:xfrm>
            <a:custGeom>
              <a:avLst/>
              <a:gdLst/>
              <a:ahLst/>
              <a:cxnLst/>
              <a:rect l="l" t="t" r="r" b="b"/>
              <a:pathLst>
                <a:path w="596" h="597" extrusionOk="0">
                  <a:moveTo>
                    <a:pt x="298" y="1"/>
                  </a:moveTo>
                  <a:cubicBezTo>
                    <a:pt x="132" y="1"/>
                    <a:pt x="1" y="132"/>
                    <a:pt x="1" y="298"/>
                  </a:cubicBezTo>
                  <a:cubicBezTo>
                    <a:pt x="1" y="465"/>
                    <a:pt x="132" y="596"/>
                    <a:pt x="298" y="596"/>
                  </a:cubicBezTo>
                  <a:cubicBezTo>
                    <a:pt x="465" y="596"/>
                    <a:pt x="596" y="465"/>
                    <a:pt x="596" y="298"/>
                  </a:cubicBezTo>
                  <a:cubicBezTo>
                    <a:pt x="596" y="132"/>
                    <a:pt x="465" y="1"/>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90;p44"/>
            <p:cNvSpPr/>
            <p:nvPr/>
          </p:nvSpPr>
          <p:spPr>
            <a:xfrm>
              <a:off x="7046735" y="4056223"/>
              <a:ext cx="18883" cy="18914"/>
            </a:xfrm>
            <a:custGeom>
              <a:avLst/>
              <a:gdLst/>
              <a:ahLst/>
              <a:cxnLst/>
              <a:rect l="l" t="t" r="r" b="b"/>
              <a:pathLst>
                <a:path w="596" h="597" extrusionOk="0">
                  <a:moveTo>
                    <a:pt x="298" y="1"/>
                  </a:moveTo>
                  <a:cubicBezTo>
                    <a:pt x="132" y="1"/>
                    <a:pt x="1" y="132"/>
                    <a:pt x="1" y="298"/>
                  </a:cubicBezTo>
                  <a:cubicBezTo>
                    <a:pt x="1" y="465"/>
                    <a:pt x="132" y="596"/>
                    <a:pt x="298" y="596"/>
                  </a:cubicBezTo>
                  <a:cubicBezTo>
                    <a:pt x="465" y="596"/>
                    <a:pt x="596" y="465"/>
                    <a:pt x="596" y="298"/>
                  </a:cubicBezTo>
                  <a:cubicBezTo>
                    <a:pt x="596" y="132"/>
                    <a:pt x="465" y="1"/>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91;p44"/>
            <p:cNvSpPr/>
            <p:nvPr/>
          </p:nvSpPr>
          <p:spPr>
            <a:xfrm>
              <a:off x="7074647" y="4056223"/>
              <a:ext cx="18914" cy="18914"/>
            </a:xfrm>
            <a:custGeom>
              <a:avLst/>
              <a:gdLst/>
              <a:ahLst/>
              <a:cxnLst/>
              <a:rect l="l" t="t" r="r" b="b"/>
              <a:pathLst>
                <a:path w="597" h="597" extrusionOk="0">
                  <a:moveTo>
                    <a:pt x="298" y="1"/>
                  </a:moveTo>
                  <a:cubicBezTo>
                    <a:pt x="132" y="1"/>
                    <a:pt x="1" y="132"/>
                    <a:pt x="1" y="298"/>
                  </a:cubicBezTo>
                  <a:cubicBezTo>
                    <a:pt x="1" y="465"/>
                    <a:pt x="132" y="596"/>
                    <a:pt x="298" y="596"/>
                  </a:cubicBezTo>
                  <a:cubicBezTo>
                    <a:pt x="465" y="596"/>
                    <a:pt x="596" y="465"/>
                    <a:pt x="596" y="298"/>
                  </a:cubicBezTo>
                  <a:cubicBezTo>
                    <a:pt x="596" y="132"/>
                    <a:pt x="465"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192;p44"/>
            <p:cNvSpPr/>
            <p:nvPr/>
          </p:nvSpPr>
          <p:spPr>
            <a:xfrm>
              <a:off x="6751739" y="4131215"/>
              <a:ext cx="269745" cy="313593"/>
            </a:xfrm>
            <a:custGeom>
              <a:avLst/>
              <a:gdLst/>
              <a:ahLst/>
              <a:cxnLst/>
              <a:rect l="l" t="t" r="r" b="b"/>
              <a:pathLst>
                <a:path w="8514" h="9898" extrusionOk="0">
                  <a:moveTo>
                    <a:pt x="4253" y="0"/>
                  </a:moveTo>
                  <a:cubicBezTo>
                    <a:pt x="4165" y="0"/>
                    <a:pt x="4079" y="33"/>
                    <a:pt x="4013" y="98"/>
                  </a:cubicBezTo>
                  <a:cubicBezTo>
                    <a:pt x="3073" y="1015"/>
                    <a:pt x="1966" y="1444"/>
                    <a:pt x="489" y="1444"/>
                  </a:cubicBezTo>
                  <a:cubicBezTo>
                    <a:pt x="299" y="1444"/>
                    <a:pt x="132" y="1587"/>
                    <a:pt x="132" y="1801"/>
                  </a:cubicBezTo>
                  <a:cubicBezTo>
                    <a:pt x="132" y="2051"/>
                    <a:pt x="132" y="2289"/>
                    <a:pt x="120" y="2563"/>
                  </a:cubicBezTo>
                  <a:cubicBezTo>
                    <a:pt x="72" y="5039"/>
                    <a:pt x="1" y="8433"/>
                    <a:pt x="4144" y="9861"/>
                  </a:cubicBezTo>
                  <a:lnTo>
                    <a:pt x="4263" y="9897"/>
                  </a:lnTo>
                  <a:lnTo>
                    <a:pt x="4382" y="9861"/>
                  </a:lnTo>
                  <a:cubicBezTo>
                    <a:pt x="8514" y="8457"/>
                    <a:pt x="8466" y="5063"/>
                    <a:pt x="8407" y="2563"/>
                  </a:cubicBezTo>
                  <a:cubicBezTo>
                    <a:pt x="8395" y="2301"/>
                    <a:pt x="8395" y="2051"/>
                    <a:pt x="8395" y="1801"/>
                  </a:cubicBezTo>
                  <a:cubicBezTo>
                    <a:pt x="8395" y="1610"/>
                    <a:pt x="8240" y="1444"/>
                    <a:pt x="8038" y="1444"/>
                  </a:cubicBezTo>
                  <a:cubicBezTo>
                    <a:pt x="6561" y="1444"/>
                    <a:pt x="5430" y="1015"/>
                    <a:pt x="4502" y="98"/>
                  </a:cubicBezTo>
                  <a:cubicBezTo>
                    <a:pt x="4430" y="33"/>
                    <a:pt x="4341" y="0"/>
                    <a:pt x="4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193;p44"/>
            <p:cNvSpPr/>
            <p:nvPr/>
          </p:nvSpPr>
          <p:spPr>
            <a:xfrm>
              <a:off x="6778542" y="4162708"/>
              <a:ext cx="215790" cy="250418"/>
            </a:xfrm>
            <a:custGeom>
              <a:avLst/>
              <a:gdLst/>
              <a:ahLst/>
              <a:cxnLst/>
              <a:rect l="l" t="t" r="r" b="b"/>
              <a:pathLst>
                <a:path w="6811" h="7904" extrusionOk="0">
                  <a:moveTo>
                    <a:pt x="3417" y="0"/>
                  </a:moveTo>
                  <a:cubicBezTo>
                    <a:pt x="3346" y="0"/>
                    <a:pt x="3275" y="27"/>
                    <a:pt x="3215" y="81"/>
                  </a:cubicBezTo>
                  <a:cubicBezTo>
                    <a:pt x="2465" y="807"/>
                    <a:pt x="1560" y="1152"/>
                    <a:pt x="381" y="1152"/>
                  </a:cubicBezTo>
                  <a:cubicBezTo>
                    <a:pt x="227" y="1152"/>
                    <a:pt x="107" y="1271"/>
                    <a:pt x="107" y="1426"/>
                  </a:cubicBezTo>
                  <a:cubicBezTo>
                    <a:pt x="107" y="1628"/>
                    <a:pt x="107" y="1831"/>
                    <a:pt x="84" y="2045"/>
                  </a:cubicBezTo>
                  <a:cubicBezTo>
                    <a:pt x="48" y="4022"/>
                    <a:pt x="0" y="6748"/>
                    <a:pt x="3322" y="7891"/>
                  </a:cubicBezTo>
                  <a:lnTo>
                    <a:pt x="3406" y="7903"/>
                  </a:lnTo>
                  <a:lnTo>
                    <a:pt x="3501" y="7891"/>
                  </a:lnTo>
                  <a:cubicBezTo>
                    <a:pt x="6811" y="6760"/>
                    <a:pt x="6775" y="4034"/>
                    <a:pt x="6739" y="2045"/>
                  </a:cubicBezTo>
                  <a:cubicBezTo>
                    <a:pt x="6727" y="1831"/>
                    <a:pt x="6727" y="1640"/>
                    <a:pt x="6727" y="1426"/>
                  </a:cubicBezTo>
                  <a:cubicBezTo>
                    <a:pt x="6727" y="1271"/>
                    <a:pt x="6608" y="1152"/>
                    <a:pt x="6442" y="1152"/>
                  </a:cubicBezTo>
                  <a:cubicBezTo>
                    <a:pt x="5263" y="1152"/>
                    <a:pt x="4358" y="807"/>
                    <a:pt x="3620" y="81"/>
                  </a:cubicBezTo>
                  <a:cubicBezTo>
                    <a:pt x="3560" y="27"/>
                    <a:pt x="3489" y="0"/>
                    <a:pt x="3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94;p44"/>
            <p:cNvSpPr/>
            <p:nvPr/>
          </p:nvSpPr>
          <p:spPr>
            <a:xfrm>
              <a:off x="6850588" y="4202533"/>
              <a:ext cx="73598" cy="42708"/>
            </a:xfrm>
            <a:custGeom>
              <a:avLst/>
              <a:gdLst/>
              <a:ahLst/>
              <a:cxnLst/>
              <a:rect l="l" t="t" r="r" b="b"/>
              <a:pathLst>
                <a:path w="2323" h="1348" extrusionOk="0">
                  <a:moveTo>
                    <a:pt x="555" y="0"/>
                  </a:moveTo>
                  <a:cubicBezTo>
                    <a:pt x="533" y="0"/>
                    <a:pt x="511" y="5"/>
                    <a:pt x="489" y="14"/>
                  </a:cubicBezTo>
                  <a:cubicBezTo>
                    <a:pt x="417" y="38"/>
                    <a:pt x="393" y="133"/>
                    <a:pt x="417" y="205"/>
                  </a:cubicBezTo>
                  <a:lnTo>
                    <a:pt x="536" y="455"/>
                  </a:lnTo>
                  <a:cubicBezTo>
                    <a:pt x="239" y="514"/>
                    <a:pt x="0" y="788"/>
                    <a:pt x="0" y="1098"/>
                  </a:cubicBezTo>
                  <a:lnTo>
                    <a:pt x="0" y="1348"/>
                  </a:lnTo>
                  <a:lnTo>
                    <a:pt x="2322" y="1348"/>
                  </a:lnTo>
                  <a:lnTo>
                    <a:pt x="2322" y="1098"/>
                  </a:lnTo>
                  <a:cubicBezTo>
                    <a:pt x="2310" y="788"/>
                    <a:pt x="2072" y="514"/>
                    <a:pt x="1774" y="455"/>
                  </a:cubicBezTo>
                  <a:lnTo>
                    <a:pt x="1894" y="205"/>
                  </a:lnTo>
                  <a:cubicBezTo>
                    <a:pt x="1917" y="133"/>
                    <a:pt x="1894" y="38"/>
                    <a:pt x="1822" y="14"/>
                  </a:cubicBezTo>
                  <a:cubicBezTo>
                    <a:pt x="1800" y="5"/>
                    <a:pt x="1777" y="0"/>
                    <a:pt x="1756" y="0"/>
                  </a:cubicBezTo>
                  <a:cubicBezTo>
                    <a:pt x="1697" y="0"/>
                    <a:pt x="1646" y="33"/>
                    <a:pt x="1620" y="86"/>
                  </a:cubicBezTo>
                  <a:lnTo>
                    <a:pt x="1465" y="443"/>
                  </a:lnTo>
                  <a:lnTo>
                    <a:pt x="846" y="443"/>
                  </a:lnTo>
                  <a:lnTo>
                    <a:pt x="691" y="86"/>
                  </a:lnTo>
                  <a:cubicBezTo>
                    <a:pt x="665" y="33"/>
                    <a:pt x="613" y="0"/>
                    <a:pt x="5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95;p44"/>
            <p:cNvSpPr/>
            <p:nvPr/>
          </p:nvSpPr>
          <p:spPr>
            <a:xfrm>
              <a:off x="6803825" y="4235419"/>
              <a:ext cx="165985" cy="132813"/>
            </a:xfrm>
            <a:custGeom>
              <a:avLst/>
              <a:gdLst/>
              <a:ahLst/>
              <a:cxnLst/>
              <a:rect l="l" t="t" r="r" b="b"/>
              <a:pathLst>
                <a:path w="5239" h="4192" extrusionOk="0">
                  <a:moveTo>
                    <a:pt x="405" y="0"/>
                  </a:moveTo>
                  <a:cubicBezTo>
                    <a:pt x="333" y="0"/>
                    <a:pt x="262" y="72"/>
                    <a:pt x="262" y="143"/>
                  </a:cubicBezTo>
                  <a:lnTo>
                    <a:pt x="262" y="357"/>
                  </a:lnTo>
                  <a:cubicBezTo>
                    <a:pt x="262" y="834"/>
                    <a:pt x="619" y="1238"/>
                    <a:pt x="1060" y="1310"/>
                  </a:cubicBezTo>
                  <a:lnTo>
                    <a:pt x="1060" y="1619"/>
                  </a:lnTo>
                  <a:lnTo>
                    <a:pt x="155" y="1619"/>
                  </a:lnTo>
                  <a:cubicBezTo>
                    <a:pt x="60" y="1619"/>
                    <a:pt x="0" y="1691"/>
                    <a:pt x="0" y="1774"/>
                  </a:cubicBezTo>
                  <a:cubicBezTo>
                    <a:pt x="0" y="1846"/>
                    <a:pt x="83" y="1917"/>
                    <a:pt x="155" y="1917"/>
                  </a:cubicBezTo>
                  <a:lnTo>
                    <a:pt x="1060" y="1917"/>
                  </a:lnTo>
                  <a:lnTo>
                    <a:pt x="1060" y="2227"/>
                  </a:lnTo>
                  <a:cubicBezTo>
                    <a:pt x="595" y="2310"/>
                    <a:pt x="262" y="2703"/>
                    <a:pt x="262" y="3179"/>
                  </a:cubicBezTo>
                  <a:lnTo>
                    <a:pt x="262" y="3393"/>
                  </a:lnTo>
                  <a:cubicBezTo>
                    <a:pt x="262" y="3477"/>
                    <a:pt x="333" y="3536"/>
                    <a:pt x="405" y="3536"/>
                  </a:cubicBezTo>
                  <a:cubicBezTo>
                    <a:pt x="476" y="3536"/>
                    <a:pt x="560" y="3465"/>
                    <a:pt x="560" y="3393"/>
                  </a:cubicBezTo>
                  <a:lnTo>
                    <a:pt x="560" y="3179"/>
                  </a:lnTo>
                  <a:cubicBezTo>
                    <a:pt x="560" y="2870"/>
                    <a:pt x="762" y="2620"/>
                    <a:pt x="1060" y="2548"/>
                  </a:cubicBezTo>
                  <a:lnTo>
                    <a:pt x="1060" y="2631"/>
                  </a:lnTo>
                  <a:cubicBezTo>
                    <a:pt x="1060" y="3501"/>
                    <a:pt x="1762" y="4191"/>
                    <a:pt x="2619" y="4191"/>
                  </a:cubicBezTo>
                  <a:cubicBezTo>
                    <a:pt x="3489" y="4191"/>
                    <a:pt x="4191" y="3501"/>
                    <a:pt x="4191" y="2631"/>
                  </a:cubicBezTo>
                  <a:lnTo>
                    <a:pt x="4191" y="2548"/>
                  </a:lnTo>
                  <a:cubicBezTo>
                    <a:pt x="4465" y="2620"/>
                    <a:pt x="4691" y="2870"/>
                    <a:pt x="4691" y="3179"/>
                  </a:cubicBezTo>
                  <a:lnTo>
                    <a:pt x="4691" y="3393"/>
                  </a:lnTo>
                  <a:cubicBezTo>
                    <a:pt x="4691" y="3477"/>
                    <a:pt x="4763" y="3536"/>
                    <a:pt x="4846" y="3536"/>
                  </a:cubicBezTo>
                  <a:cubicBezTo>
                    <a:pt x="4917" y="3536"/>
                    <a:pt x="4989" y="3465"/>
                    <a:pt x="4989" y="3393"/>
                  </a:cubicBezTo>
                  <a:lnTo>
                    <a:pt x="4989" y="3179"/>
                  </a:lnTo>
                  <a:cubicBezTo>
                    <a:pt x="4989" y="2703"/>
                    <a:pt x="4632" y="2310"/>
                    <a:pt x="4191" y="2227"/>
                  </a:cubicBezTo>
                  <a:lnTo>
                    <a:pt x="4191" y="1917"/>
                  </a:lnTo>
                  <a:lnTo>
                    <a:pt x="5096" y="1917"/>
                  </a:lnTo>
                  <a:cubicBezTo>
                    <a:pt x="5179" y="1917"/>
                    <a:pt x="5239" y="1846"/>
                    <a:pt x="5239" y="1774"/>
                  </a:cubicBezTo>
                  <a:cubicBezTo>
                    <a:pt x="5239" y="1691"/>
                    <a:pt x="5167" y="1619"/>
                    <a:pt x="5096" y="1619"/>
                  </a:cubicBezTo>
                  <a:lnTo>
                    <a:pt x="4191" y="1619"/>
                  </a:lnTo>
                  <a:lnTo>
                    <a:pt x="4191" y="1310"/>
                  </a:lnTo>
                  <a:cubicBezTo>
                    <a:pt x="4643" y="1238"/>
                    <a:pt x="4989" y="834"/>
                    <a:pt x="4989" y="357"/>
                  </a:cubicBezTo>
                  <a:lnTo>
                    <a:pt x="4989" y="143"/>
                  </a:lnTo>
                  <a:cubicBezTo>
                    <a:pt x="4989" y="60"/>
                    <a:pt x="4917" y="0"/>
                    <a:pt x="4846" y="0"/>
                  </a:cubicBezTo>
                  <a:cubicBezTo>
                    <a:pt x="4763" y="0"/>
                    <a:pt x="4691" y="72"/>
                    <a:pt x="4691" y="143"/>
                  </a:cubicBezTo>
                  <a:lnTo>
                    <a:pt x="4691" y="357"/>
                  </a:lnTo>
                  <a:cubicBezTo>
                    <a:pt x="4691" y="667"/>
                    <a:pt x="4489" y="917"/>
                    <a:pt x="4191" y="1000"/>
                  </a:cubicBezTo>
                  <a:lnTo>
                    <a:pt x="4191" y="857"/>
                  </a:lnTo>
                  <a:cubicBezTo>
                    <a:pt x="4191" y="726"/>
                    <a:pt x="4072" y="607"/>
                    <a:pt x="3929" y="607"/>
                  </a:cubicBezTo>
                  <a:lnTo>
                    <a:pt x="2774" y="607"/>
                  </a:lnTo>
                  <a:lnTo>
                    <a:pt x="2774" y="2381"/>
                  </a:lnTo>
                  <a:cubicBezTo>
                    <a:pt x="2774" y="2465"/>
                    <a:pt x="2703" y="2524"/>
                    <a:pt x="2619" y="2524"/>
                  </a:cubicBezTo>
                  <a:cubicBezTo>
                    <a:pt x="2536" y="2524"/>
                    <a:pt x="2477" y="2453"/>
                    <a:pt x="2477" y="2381"/>
                  </a:cubicBezTo>
                  <a:lnTo>
                    <a:pt x="2477" y="607"/>
                  </a:lnTo>
                  <a:lnTo>
                    <a:pt x="1310" y="607"/>
                  </a:lnTo>
                  <a:cubicBezTo>
                    <a:pt x="1179" y="607"/>
                    <a:pt x="1060" y="726"/>
                    <a:pt x="1060" y="857"/>
                  </a:cubicBezTo>
                  <a:lnTo>
                    <a:pt x="1060" y="1000"/>
                  </a:lnTo>
                  <a:cubicBezTo>
                    <a:pt x="774" y="917"/>
                    <a:pt x="560" y="667"/>
                    <a:pt x="560" y="357"/>
                  </a:cubicBezTo>
                  <a:lnTo>
                    <a:pt x="560" y="143"/>
                  </a:lnTo>
                  <a:cubicBezTo>
                    <a:pt x="560" y="60"/>
                    <a:pt x="476" y="0"/>
                    <a:pt x="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96;p44"/>
            <p:cNvSpPr/>
            <p:nvPr/>
          </p:nvSpPr>
          <p:spPr>
            <a:xfrm>
              <a:off x="7061467" y="4134700"/>
              <a:ext cx="110920" cy="110920"/>
            </a:xfrm>
            <a:custGeom>
              <a:avLst/>
              <a:gdLst/>
              <a:ahLst/>
              <a:cxnLst/>
              <a:rect l="l" t="t" r="r" b="b"/>
              <a:pathLst>
                <a:path w="3501" h="3501" extrusionOk="0">
                  <a:moveTo>
                    <a:pt x="250" y="0"/>
                  </a:moveTo>
                  <a:cubicBezTo>
                    <a:pt x="119" y="0"/>
                    <a:pt x="0" y="131"/>
                    <a:pt x="0" y="262"/>
                  </a:cubicBezTo>
                  <a:lnTo>
                    <a:pt x="0" y="3251"/>
                  </a:lnTo>
                  <a:cubicBezTo>
                    <a:pt x="0" y="3382"/>
                    <a:pt x="119" y="3501"/>
                    <a:pt x="250" y="3501"/>
                  </a:cubicBezTo>
                  <a:lnTo>
                    <a:pt x="3239" y="3501"/>
                  </a:lnTo>
                  <a:cubicBezTo>
                    <a:pt x="3381" y="3501"/>
                    <a:pt x="3500" y="3382"/>
                    <a:pt x="3500" y="3251"/>
                  </a:cubicBezTo>
                  <a:lnTo>
                    <a:pt x="3500" y="262"/>
                  </a:lnTo>
                  <a:cubicBezTo>
                    <a:pt x="3500" y="119"/>
                    <a:pt x="3381" y="0"/>
                    <a:pt x="3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97;p44"/>
            <p:cNvSpPr/>
            <p:nvPr/>
          </p:nvSpPr>
          <p:spPr>
            <a:xfrm>
              <a:off x="7076928" y="4160553"/>
              <a:ext cx="80379" cy="57535"/>
            </a:xfrm>
            <a:custGeom>
              <a:avLst/>
              <a:gdLst/>
              <a:ahLst/>
              <a:cxnLst/>
              <a:rect l="l" t="t" r="r" b="b"/>
              <a:pathLst>
                <a:path w="2537" h="1816" extrusionOk="0">
                  <a:moveTo>
                    <a:pt x="2254" y="1"/>
                  </a:moveTo>
                  <a:cubicBezTo>
                    <a:pt x="2194" y="1"/>
                    <a:pt x="2133" y="22"/>
                    <a:pt x="2084" y="65"/>
                  </a:cubicBezTo>
                  <a:lnTo>
                    <a:pt x="1084" y="1018"/>
                  </a:lnTo>
                  <a:cubicBezTo>
                    <a:pt x="1039" y="1068"/>
                    <a:pt x="978" y="1092"/>
                    <a:pt x="916" y="1092"/>
                  </a:cubicBezTo>
                  <a:cubicBezTo>
                    <a:pt x="847" y="1092"/>
                    <a:pt x="777" y="1062"/>
                    <a:pt x="726" y="1006"/>
                  </a:cubicBezTo>
                  <a:lnTo>
                    <a:pt x="465" y="696"/>
                  </a:lnTo>
                  <a:cubicBezTo>
                    <a:pt x="415" y="641"/>
                    <a:pt x="351" y="614"/>
                    <a:pt x="285" y="614"/>
                  </a:cubicBezTo>
                  <a:cubicBezTo>
                    <a:pt x="223" y="614"/>
                    <a:pt x="159" y="638"/>
                    <a:pt x="107" y="684"/>
                  </a:cubicBezTo>
                  <a:cubicBezTo>
                    <a:pt x="0" y="768"/>
                    <a:pt x="0" y="934"/>
                    <a:pt x="95" y="1042"/>
                  </a:cubicBezTo>
                  <a:lnTo>
                    <a:pt x="703" y="1720"/>
                  </a:lnTo>
                  <a:cubicBezTo>
                    <a:pt x="750" y="1780"/>
                    <a:pt x="810" y="1816"/>
                    <a:pt x="881" y="1816"/>
                  </a:cubicBezTo>
                  <a:lnTo>
                    <a:pt x="893" y="1816"/>
                  </a:lnTo>
                  <a:cubicBezTo>
                    <a:pt x="965" y="1816"/>
                    <a:pt x="1024" y="1780"/>
                    <a:pt x="1072" y="1732"/>
                  </a:cubicBezTo>
                  <a:lnTo>
                    <a:pt x="2429" y="446"/>
                  </a:lnTo>
                  <a:cubicBezTo>
                    <a:pt x="2536" y="351"/>
                    <a:pt x="2536" y="184"/>
                    <a:pt x="2441" y="89"/>
                  </a:cubicBezTo>
                  <a:cubicBezTo>
                    <a:pt x="2396" y="31"/>
                    <a:pt x="2326" y="1"/>
                    <a:pt x="2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Slide Number Placeholder 150">
            <a:extLst>
              <a:ext uri="{FF2B5EF4-FFF2-40B4-BE49-F238E27FC236}">
                <a16:creationId xmlns:a16="http://schemas.microsoft.com/office/drawing/2014/main" id="{C7B3DBEC-6D26-4378-A10B-EB8A29D43A2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73279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27"/>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r>
              <a:rPr lang="en-US" dirty="0"/>
              <a:t>SIEM Features and Capabilities</a:t>
            </a:r>
            <a:endParaRPr dirty="0"/>
          </a:p>
        </p:txBody>
      </p:sp>
      <p:grpSp>
        <p:nvGrpSpPr>
          <p:cNvPr id="1475" name="Google Shape;1475;p27"/>
          <p:cNvGrpSpPr/>
          <p:nvPr/>
        </p:nvGrpSpPr>
        <p:grpSpPr>
          <a:xfrm>
            <a:off x="3854354" y="2582188"/>
            <a:ext cx="1428954" cy="1080909"/>
            <a:chOff x="3854354" y="2582188"/>
            <a:chExt cx="1428954" cy="1080909"/>
          </a:xfrm>
        </p:grpSpPr>
        <p:sp>
          <p:nvSpPr>
            <p:cNvPr id="1476" name="Google Shape;1476;p27"/>
            <p:cNvSpPr/>
            <p:nvPr/>
          </p:nvSpPr>
          <p:spPr>
            <a:xfrm>
              <a:off x="3854354" y="2582188"/>
              <a:ext cx="1245066" cy="1080600"/>
            </a:xfrm>
            <a:custGeom>
              <a:avLst/>
              <a:gdLst/>
              <a:ahLst/>
              <a:cxnLst/>
              <a:rect l="l" t="t" r="r" b="b"/>
              <a:pathLst>
                <a:path w="44423" h="38555" extrusionOk="0">
                  <a:moveTo>
                    <a:pt x="40527" y="1"/>
                  </a:moveTo>
                  <a:cubicBezTo>
                    <a:pt x="40506" y="1"/>
                    <a:pt x="40495" y="1"/>
                    <a:pt x="40494" y="2"/>
                  </a:cubicBezTo>
                  <a:lnTo>
                    <a:pt x="3918" y="2"/>
                  </a:lnTo>
                  <a:cubicBezTo>
                    <a:pt x="1" y="2"/>
                    <a:pt x="1" y="3919"/>
                    <a:pt x="1" y="3919"/>
                  </a:cubicBezTo>
                  <a:lnTo>
                    <a:pt x="1" y="28089"/>
                  </a:lnTo>
                  <a:cubicBezTo>
                    <a:pt x="1" y="32006"/>
                    <a:pt x="3918" y="32006"/>
                    <a:pt x="3918" y="32006"/>
                  </a:cubicBezTo>
                  <a:lnTo>
                    <a:pt x="18289" y="32006"/>
                  </a:lnTo>
                  <a:lnTo>
                    <a:pt x="18289" y="38554"/>
                  </a:lnTo>
                  <a:lnTo>
                    <a:pt x="26135" y="38554"/>
                  </a:lnTo>
                  <a:lnTo>
                    <a:pt x="26135" y="32006"/>
                  </a:lnTo>
                  <a:lnTo>
                    <a:pt x="40506" y="32006"/>
                  </a:lnTo>
                  <a:cubicBezTo>
                    <a:pt x="44423" y="32006"/>
                    <a:pt x="44423" y="28089"/>
                    <a:pt x="44423" y="28089"/>
                  </a:cubicBezTo>
                  <a:lnTo>
                    <a:pt x="44423" y="3919"/>
                  </a:lnTo>
                  <a:cubicBezTo>
                    <a:pt x="44423" y="195"/>
                    <a:pt x="40904" y="1"/>
                    <a:pt x="40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7"/>
            <p:cNvSpPr/>
            <p:nvPr/>
          </p:nvSpPr>
          <p:spPr>
            <a:xfrm>
              <a:off x="4366921" y="3479209"/>
              <a:ext cx="219932" cy="50758"/>
            </a:xfrm>
            <a:custGeom>
              <a:avLst/>
              <a:gdLst/>
              <a:ahLst/>
              <a:cxnLst/>
              <a:rect l="l" t="t" r="r" b="b"/>
              <a:pathLst>
                <a:path w="7847" h="1811" extrusionOk="0">
                  <a:moveTo>
                    <a:pt x="1" y="1"/>
                  </a:moveTo>
                  <a:lnTo>
                    <a:pt x="1" y="1810"/>
                  </a:lnTo>
                  <a:lnTo>
                    <a:pt x="7847" y="1810"/>
                  </a:lnTo>
                  <a:lnTo>
                    <a:pt x="78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7"/>
            <p:cNvSpPr/>
            <p:nvPr/>
          </p:nvSpPr>
          <p:spPr>
            <a:xfrm>
              <a:off x="3854354" y="2582217"/>
              <a:ext cx="1244757" cy="897020"/>
            </a:xfrm>
            <a:custGeom>
              <a:avLst/>
              <a:gdLst/>
              <a:ahLst/>
              <a:cxnLst/>
              <a:rect l="l" t="t" r="r" b="b"/>
              <a:pathLst>
                <a:path w="44412" h="32005" fill="none" extrusionOk="0">
                  <a:moveTo>
                    <a:pt x="1" y="3918"/>
                  </a:moveTo>
                  <a:cubicBezTo>
                    <a:pt x="1" y="3918"/>
                    <a:pt x="1" y="1"/>
                    <a:pt x="3918" y="1"/>
                  </a:cubicBezTo>
                  <a:lnTo>
                    <a:pt x="40494" y="1"/>
                  </a:lnTo>
                  <a:cubicBezTo>
                    <a:pt x="40494" y="1"/>
                    <a:pt x="44411" y="1"/>
                    <a:pt x="44411" y="3918"/>
                  </a:cubicBezTo>
                  <a:lnTo>
                    <a:pt x="44411" y="28088"/>
                  </a:lnTo>
                  <a:cubicBezTo>
                    <a:pt x="44411" y="28088"/>
                    <a:pt x="44411" y="32005"/>
                    <a:pt x="40494" y="32005"/>
                  </a:cubicBezTo>
                  <a:lnTo>
                    <a:pt x="3930" y="32005"/>
                  </a:lnTo>
                  <a:cubicBezTo>
                    <a:pt x="3930" y="32005"/>
                    <a:pt x="13" y="32005"/>
                    <a:pt x="13" y="28088"/>
                  </a:cubicBezTo>
                  <a:lnTo>
                    <a:pt x="13" y="3918"/>
                  </a:lnTo>
                  <a:close/>
                </a:path>
              </a:pathLst>
            </a:custGeom>
            <a:noFill/>
            <a:ln w="1130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7"/>
            <p:cNvSpPr/>
            <p:nvPr/>
          </p:nvSpPr>
          <p:spPr>
            <a:xfrm>
              <a:off x="3964474" y="2692000"/>
              <a:ext cx="1025162" cy="677453"/>
            </a:xfrm>
            <a:custGeom>
              <a:avLst/>
              <a:gdLst/>
              <a:ahLst/>
              <a:cxnLst/>
              <a:rect l="l" t="t" r="r" b="b"/>
              <a:pathLst>
                <a:path w="36577" h="24171" extrusionOk="0">
                  <a:moveTo>
                    <a:pt x="1" y="1"/>
                  </a:moveTo>
                  <a:lnTo>
                    <a:pt x="1" y="24171"/>
                  </a:lnTo>
                  <a:lnTo>
                    <a:pt x="36577" y="24171"/>
                  </a:lnTo>
                  <a:lnTo>
                    <a:pt x="36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7"/>
            <p:cNvSpPr/>
            <p:nvPr/>
          </p:nvSpPr>
          <p:spPr>
            <a:xfrm>
              <a:off x="3964474" y="2692000"/>
              <a:ext cx="1025162" cy="677453"/>
            </a:xfrm>
            <a:custGeom>
              <a:avLst/>
              <a:gdLst/>
              <a:ahLst/>
              <a:cxnLst/>
              <a:rect l="l" t="t" r="r" b="b"/>
              <a:pathLst>
                <a:path w="36577" h="24171" fill="none" extrusionOk="0">
                  <a:moveTo>
                    <a:pt x="1" y="1"/>
                  </a:moveTo>
                  <a:lnTo>
                    <a:pt x="36577" y="1"/>
                  </a:lnTo>
                  <a:lnTo>
                    <a:pt x="36577" y="24171"/>
                  </a:lnTo>
                  <a:lnTo>
                    <a:pt x="1" y="24171"/>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7"/>
            <p:cNvSpPr/>
            <p:nvPr/>
          </p:nvSpPr>
          <p:spPr>
            <a:xfrm>
              <a:off x="4366921" y="3479209"/>
              <a:ext cx="219932" cy="183888"/>
            </a:xfrm>
            <a:custGeom>
              <a:avLst/>
              <a:gdLst/>
              <a:ahLst/>
              <a:cxnLst/>
              <a:rect l="l" t="t" r="r" b="b"/>
              <a:pathLst>
                <a:path w="7847" h="6561" fill="none" extrusionOk="0">
                  <a:moveTo>
                    <a:pt x="7847" y="6561"/>
                  </a:moveTo>
                  <a:lnTo>
                    <a:pt x="7847" y="1"/>
                  </a:lnTo>
                  <a:lnTo>
                    <a:pt x="1" y="1"/>
                  </a:lnTo>
                  <a:lnTo>
                    <a:pt x="1" y="6561"/>
                  </a:lnTo>
                </a:path>
              </a:pathLst>
            </a:custGeom>
            <a:noFill/>
            <a:ln w="11300"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7"/>
            <p:cNvSpPr/>
            <p:nvPr/>
          </p:nvSpPr>
          <p:spPr>
            <a:xfrm>
              <a:off x="4257137" y="3663097"/>
              <a:ext cx="439191" cy="0"/>
            </a:xfrm>
            <a:custGeom>
              <a:avLst/>
              <a:gdLst/>
              <a:ahLst/>
              <a:cxnLst/>
              <a:rect l="l" t="t" r="r" b="b"/>
              <a:pathLst>
                <a:path w="15670" fill="none" extrusionOk="0">
                  <a:moveTo>
                    <a:pt x="1" y="0"/>
                  </a:moveTo>
                  <a:lnTo>
                    <a:pt x="15669"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7"/>
            <p:cNvSpPr/>
            <p:nvPr/>
          </p:nvSpPr>
          <p:spPr>
            <a:xfrm>
              <a:off x="4794396" y="2873871"/>
              <a:ext cx="488912" cy="789226"/>
            </a:xfrm>
            <a:custGeom>
              <a:avLst/>
              <a:gdLst/>
              <a:ahLst/>
              <a:cxnLst/>
              <a:rect l="l" t="t" r="r" b="b"/>
              <a:pathLst>
                <a:path w="17444" h="28159" extrusionOk="0">
                  <a:moveTo>
                    <a:pt x="1834" y="1"/>
                  </a:moveTo>
                  <a:cubicBezTo>
                    <a:pt x="1" y="1"/>
                    <a:pt x="1" y="1834"/>
                    <a:pt x="1" y="1834"/>
                  </a:cubicBezTo>
                  <a:lnTo>
                    <a:pt x="1" y="26325"/>
                  </a:lnTo>
                  <a:cubicBezTo>
                    <a:pt x="1" y="28159"/>
                    <a:pt x="1834" y="28159"/>
                    <a:pt x="1834" y="28159"/>
                  </a:cubicBezTo>
                  <a:lnTo>
                    <a:pt x="15610" y="28159"/>
                  </a:lnTo>
                  <a:cubicBezTo>
                    <a:pt x="17443" y="28159"/>
                    <a:pt x="17443" y="26325"/>
                    <a:pt x="17443" y="26325"/>
                  </a:cubicBezTo>
                  <a:lnTo>
                    <a:pt x="17443" y="1834"/>
                  </a:lnTo>
                  <a:cubicBezTo>
                    <a:pt x="17443" y="1"/>
                    <a:pt x="15610" y="1"/>
                    <a:pt x="15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7"/>
            <p:cNvSpPr/>
            <p:nvPr/>
          </p:nvSpPr>
          <p:spPr>
            <a:xfrm>
              <a:off x="4794396" y="2873871"/>
              <a:ext cx="488912" cy="789226"/>
            </a:xfrm>
            <a:custGeom>
              <a:avLst/>
              <a:gdLst/>
              <a:ahLst/>
              <a:cxnLst/>
              <a:rect l="l" t="t" r="r" b="b"/>
              <a:pathLst>
                <a:path w="17444" h="28159" fill="none" extrusionOk="0">
                  <a:moveTo>
                    <a:pt x="1" y="1834"/>
                  </a:moveTo>
                  <a:cubicBezTo>
                    <a:pt x="1" y="1834"/>
                    <a:pt x="1" y="1"/>
                    <a:pt x="1834" y="1"/>
                  </a:cubicBezTo>
                  <a:lnTo>
                    <a:pt x="15610" y="1"/>
                  </a:lnTo>
                  <a:cubicBezTo>
                    <a:pt x="15610" y="1"/>
                    <a:pt x="17443" y="1"/>
                    <a:pt x="17443" y="1834"/>
                  </a:cubicBezTo>
                  <a:lnTo>
                    <a:pt x="17443" y="26325"/>
                  </a:lnTo>
                  <a:cubicBezTo>
                    <a:pt x="17443" y="26325"/>
                    <a:pt x="17443" y="28159"/>
                    <a:pt x="15610" y="28159"/>
                  </a:cubicBezTo>
                  <a:lnTo>
                    <a:pt x="1834" y="28159"/>
                  </a:lnTo>
                  <a:cubicBezTo>
                    <a:pt x="1834" y="28159"/>
                    <a:pt x="1" y="28159"/>
                    <a:pt x="1" y="26325"/>
                  </a:cubicBezTo>
                  <a:lnTo>
                    <a:pt x="1" y="1834"/>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7"/>
            <p:cNvSpPr/>
            <p:nvPr/>
          </p:nvSpPr>
          <p:spPr>
            <a:xfrm>
              <a:off x="4852806" y="2983654"/>
              <a:ext cx="371757" cy="576666"/>
            </a:xfrm>
            <a:custGeom>
              <a:avLst/>
              <a:gdLst/>
              <a:ahLst/>
              <a:cxnLst/>
              <a:rect l="l" t="t" r="r" b="b"/>
              <a:pathLst>
                <a:path w="13264" h="20575" extrusionOk="0">
                  <a:moveTo>
                    <a:pt x="0" y="1"/>
                  </a:moveTo>
                  <a:lnTo>
                    <a:pt x="0" y="20575"/>
                  </a:lnTo>
                  <a:lnTo>
                    <a:pt x="13264" y="20575"/>
                  </a:lnTo>
                  <a:lnTo>
                    <a:pt x="13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7"/>
            <p:cNvSpPr/>
            <p:nvPr/>
          </p:nvSpPr>
          <p:spPr>
            <a:xfrm>
              <a:off x="4852806" y="2983654"/>
              <a:ext cx="371757" cy="576666"/>
            </a:xfrm>
            <a:custGeom>
              <a:avLst/>
              <a:gdLst/>
              <a:ahLst/>
              <a:cxnLst/>
              <a:rect l="l" t="t" r="r" b="b"/>
              <a:pathLst>
                <a:path w="13264" h="20575" fill="none" extrusionOk="0">
                  <a:moveTo>
                    <a:pt x="0" y="1"/>
                  </a:moveTo>
                  <a:lnTo>
                    <a:pt x="13264" y="1"/>
                  </a:lnTo>
                  <a:lnTo>
                    <a:pt x="13264" y="20575"/>
                  </a:lnTo>
                  <a:lnTo>
                    <a:pt x="0" y="20575"/>
                  </a:lnTo>
                  <a:close/>
                </a:path>
              </a:pathLst>
            </a:custGeom>
            <a:solidFill>
              <a:schemeClr val="dk2"/>
            </a:solid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7"/>
            <p:cNvSpPr/>
            <p:nvPr/>
          </p:nvSpPr>
          <p:spPr>
            <a:xfrm>
              <a:off x="4852806" y="2919275"/>
              <a:ext cx="295017" cy="26038"/>
            </a:xfrm>
            <a:custGeom>
              <a:avLst/>
              <a:gdLst/>
              <a:ahLst/>
              <a:cxnLst/>
              <a:rect l="l" t="t" r="r" b="b"/>
              <a:pathLst>
                <a:path w="10526" h="929" extrusionOk="0">
                  <a:moveTo>
                    <a:pt x="465" y="0"/>
                  </a:moveTo>
                  <a:cubicBezTo>
                    <a:pt x="0" y="0"/>
                    <a:pt x="0" y="464"/>
                    <a:pt x="0" y="464"/>
                  </a:cubicBezTo>
                  <a:cubicBezTo>
                    <a:pt x="0" y="929"/>
                    <a:pt x="465" y="929"/>
                    <a:pt x="465" y="929"/>
                  </a:cubicBezTo>
                  <a:lnTo>
                    <a:pt x="10061" y="929"/>
                  </a:lnTo>
                  <a:cubicBezTo>
                    <a:pt x="10061" y="929"/>
                    <a:pt x="10525" y="929"/>
                    <a:pt x="10525" y="464"/>
                  </a:cubicBezTo>
                  <a:cubicBezTo>
                    <a:pt x="10525" y="0"/>
                    <a:pt x="10061" y="0"/>
                    <a:pt x="10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7"/>
            <p:cNvSpPr/>
            <p:nvPr/>
          </p:nvSpPr>
          <p:spPr>
            <a:xfrm>
              <a:off x="5166153" y="2912268"/>
              <a:ext cx="40051" cy="40051"/>
            </a:xfrm>
            <a:custGeom>
              <a:avLst/>
              <a:gdLst/>
              <a:ahLst/>
              <a:cxnLst/>
              <a:rect l="l" t="t" r="r" b="b"/>
              <a:pathLst>
                <a:path w="1429" h="1429" extrusionOk="0">
                  <a:moveTo>
                    <a:pt x="715" y="0"/>
                  </a:moveTo>
                  <a:cubicBezTo>
                    <a:pt x="322" y="0"/>
                    <a:pt x="0" y="321"/>
                    <a:pt x="0" y="714"/>
                  </a:cubicBezTo>
                  <a:cubicBezTo>
                    <a:pt x="0" y="1107"/>
                    <a:pt x="322" y="1429"/>
                    <a:pt x="715" y="1429"/>
                  </a:cubicBezTo>
                  <a:cubicBezTo>
                    <a:pt x="1107" y="1429"/>
                    <a:pt x="1429" y="1107"/>
                    <a:pt x="1429" y="714"/>
                  </a:cubicBezTo>
                  <a:cubicBezTo>
                    <a:pt x="1429" y="321"/>
                    <a:pt x="1107" y="0"/>
                    <a:pt x="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7"/>
            <p:cNvSpPr/>
            <p:nvPr/>
          </p:nvSpPr>
          <p:spPr>
            <a:xfrm>
              <a:off x="5020662" y="3586330"/>
              <a:ext cx="43387" cy="43415"/>
            </a:xfrm>
            <a:custGeom>
              <a:avLst/>
              <a:gdLst/>
              <a:ahLst/>
              <a:cxnLst/>
              <a:rect l="l" t="t" r="r" b="b"/>
              <a:pathLst>
                <a:path w="1548" h="1549" extrusionOk="0">
                  <a:moveTo>
                    <a:pt x="774" y="1"/>
                  </a:moveTo>
                  <a:cubicBezTo>
                    <a:pt x="345" y="1"/>
                    <a:pt x="0" y="346"/>
                    <a:pt x="0" y="774"/>
                  </a:cubicBezTo>
                  <a:cubicBezTo>
                    <a:pt x="0" y="1203"/>
                    <a:pt x="345" y="1548"/>
                    <a:pt x="774" y="1548"/>
                  </a:cubicBezTo>
                  <a:cubicBezTo>
                    <a:pt x="1203" y="1548"/>
                    <a:pt x="1548" y="1203"/>
                    <a:pt x="1548" y="774"/>
                  </a:cubicBezTo>
                  <a:cubicBezTo>
                    <a:pt x="1548" y="334"/>
                    <a:pt x="1203" y="1"/>
                    <a:pt x="7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7"/>
            <p:cNvSpPr/>
            <p:nvPr/>
          </p:nvSpPr>
          <p:spPr>
            <a:xfrm>
              <a:off x="4317200" y="2952628"/>
              <a:ext cx="319710" cy="288011"/>
            </a:xfrm>
            <a:custGeom>
              <a:avLst/>
              <a:gdLst/>
              <a:ahLst/>
              <a:cxnLst/>
              <a:rect l="l" t="t" r="r" b="b"/>
              <a:pathLst>
                <a:path w="11407" h="10276" extrusionOk="0">
                  <a:moveTo>
                    <a:pt x="1156" y="1"/>
                  </a:moveTo>
                  <a:cubicBezTo>
                    <a:pt x="1" y="1"/>
                    <a:pt x="1" y="1144"/>
                    <a:pt x="1" y="1144"/>
                  </a:cubicBezTo>
                  <a:lnTo>
                    <a:pt x="1" y="9121"/>
                  </a:lnTo>
                  <a:cubicBezTo>
                    <a:pt x="1" y="10276"/>
                    <a:pt x="1156" y="10276"/>
                    <a:pt x="1156" y="10276"/>
                  </a:cubicBezTo>
                  <a:lnTo>
                    <a:pt x="10264" y="10276"/>
                  </a:lnTo>
                  <a:cubicBezTo>
                    <a:pt x="11407" y="10276"/>
                    <a:pt x="11407" y="9121"/>
                    <a:pt x="11407" y="9121"/>
                  </a:cubicBezTo>
                  <a:lnTo>
                    <a:pt x="11407" y="1144"/>
                  </a:lnTo>
                  <a:cubicBezTo>
                    <a:pt x="11407" y="1"/>
                    <a:pt x="10264" y="1"/>
                    <a:pt x="10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7"/>
            <p:cNvSpPr/>
            <p:nvPr/>
          </p:nvSpPr>
          <p:spPr>
            <a:xfrm>
              <a:off x="4317200" y="2952628"/>
              <a:ext cx="319710" cy="288011"/>
            </a:xfrm>
            <a:custGeom>
              <a:avLst/>
              <a:gdLst/>
              <a:ahLst/>
              <a:cxnLst/>
              <a:rect l="l" t="t" r="r" b="b"/>
              <a:pathLst>
                <a:path w="11407" h="10276" fill="none" extrusionOk="0">
                  <a:moveTo>
                    <a:pt x="1" y="1144"/>
                  </a:moveTo>
                  <a:cubicBezTo>
                    <a:pt x="1" y="1144"/>
                    <a:pt x="1" y="1"/>
                    <a:pt x="1156" y="1"/>
                  </a:cubicBezTo>
                  <a:lnTo>
                    <a:pt x="10264" y="1"/>
                  </a:lnTo>
                  <a:cubicBezTo>
                    <a:pt x="10264" y="1"/>
                    <a:pt x="11407" y="1"/>
                    <a:pt x="11407" y="1144"/>
                  </a:cubicBezTo>
                  <a:lnTo>
                    <a:pt x="11407" y="9121"/>
                  </a:lnTo>
                  <a:cubicBezTo>
                    <a:pt x="11407" y="9121"/>
                    <a:pt x="11407" y="10276"/>
                    <a:pt x="10264" y="10276"/>
                  </a:cubicBezTo>
                  <a:lnTo>
                    <a:pt x="1156" y="10276"/>
                  </a:lnTo>
                  <a:cubicBezTo>
                    <a:pt x="1156" y="10276"/>
                    <a:pt x="1" y="10276"/>
                    <a:pt x="1" y="9121"/>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7"/>
            <p:cNvSpPr/>
            <p:nvPr/>
          </p:nvSpPr>
          <p:spPr>
            <a:xfrm>
              <a:off x="4445006" y="3080097"/>
              <a:ext cx="64099" cy="64435"/>
            </a:xfrm>
            <a:custGeom>
              <a:avLst/>
              <a:gdLst/>
              <a:ahLst/>
              <a:cxnLst/>
              <a:rect l="l" t="t" r="r" b="b"/>
              <a:pathLst>
                <a:path w="2287" h="2299" fill="none" extrusionOk="0">
                  <a:moveTo>
                    <a:pt x="2287" y="1156"/>
                  </a:moveTo>
                  <a:cubicBezTo>
                    <a:pt x="2287" y="1787"/>
                    <a:pt x="1775" y="2299"/>
                    <a:pt x="1144" y="2299"/>
                  </a:cubicBezTo>
                  <a:cubicBezTo>
                    <a:pt x="513" y="2299"/>
                    <a:pt x="1" y="1787"/>
                    <a:pt x="1" y="1156"/>
                  </a:cubicBezTo>
                  <a:cubicBezTo>
                    <a:pt x="1" y="525"/>
                    <a:pt x="513" y="1"/>
                    <a:pt x="1144" y="1"/>
                  </a:cubicBezTo>
                  <a:cubicBezTo>
                    <a:pt x="1775" y="1"/>
                    <a:pt x="2287" y="525"/>
                    <a:pt x="2287" y="1156"/>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7"/>
            <p:cNvSpPr/>
            <p:nvPr/>
          </p:nvSpPr>
          <p:spPr>
            <a:xfrm>
              <a:off x="4477041" y="3032731"/>
              <a:ext cx="28" cy="47395"/>
            </a:xfrm>
            <a:custGeom>
              <a:avLst/>
              <a:gdLst/>
              <a:ahLst/>
              <a:cxnLst/>
              <a:rect l="l" t="t" r="r" b="b"/>
              <a:pathLst>
                <a:path w="1" h="1691" fill="none" extrusionOk="0">
                  <a:moveTo>
                    <a:pt x="1" y="0"/>
                  </a:moveTo>
                  <a:lnTo>
                    <a:pt x="1" y="1691"/>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7"/>
            <p:cNvSpPr/>
            <p:nvPr/>
          </p:nvSpPr>
          <p:spPr>
            <a:xfrm>
              <a:off x="4381944" y="2772775"/>
              <a:ext cx="190251" cy="179880"/>
            </a:xfrm>
            <a:custGeom>
              <a:avLst/>
              <a:gdLst/>
              <a:ahLst/>
              <a:cxnLst/>
              <a:rect l="l" t="t" r="r" b="b"/>
              <a:pathLst>
                <a:path w="6788" h="6418" fill="none" extrusionOk="0">
                  <a:moveTo>
                    <a:pt x="6787" y="6418"/>
                  </a:moveTo>
                  <a:lnTo>
                    <a:pt x="6787" y="3393"/>
                  </a:lnTo>
                  <a:cubicBezTo>
                    <a:pt x="6787" y="1524"/>
                    <a:pt x="5275" y="0"/>
                    <a:pt x="3394" y="0"/>
                  </a:cubicBezTo>
                  <a:cubicBezTo>
                    <a:pt x="1525" y="0"/>
                    <a:pt x="1" y="1524"/>
                    <a:pt x="1" y="3393"/>
                  </a:cubicBezTo>
                  <a:lnTo>
                    <a:pt x="1" y="6418"/>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7"/>
            <p:cNvSpPr/>
            <p:nvPr/>
          </p:nvSpPr>
          <p:spPr>
            <a:xfrm>
              <a:off x="4936888" y="3218917"/>
              <a:ext cx="211608" cy="190587"/>
            </a:xfrm>
            <a:custGeom>
              <a:avLst/>
              <a:gdLst/>
              <a:ahLst/>
              <a:cxnLst/>
              <a:rect l="l" t="t" r="r" b="b"/>
              <a:pathLst>
                <a:path w="7550" h="6800" extrusionOk="0">
                  <a:moveTo>
                    <a:pt x="751" y="1"/>
                  </a:moveTo>
                  <a:cubicBezTo>
                    <a:pt x="1" y="1"/>
                    <a:pt x="1" y="751"/>
                    <a:pt x="1" y="751"/>
                  </a:cubicBezTo>
                  <a:lnTo>
                    <a:pt x="1" y="6037"/>
                  </a:lnTo>
                  <a:cubicBezTo>
                    <a:pt x="1" y="6799"/>
                    <a:pt x="751" y="6799"/>
                    <a:pt x="751" y="6799"/>
                  </a:cubicBezTo>
                  <a:lnTo>
                    <a:pt x="6799" y="6799"/>
                  </a:lnTo>
                  <a:cubicBezTo>
                    <a:pt x="7549" y="6799"/>
                    <a:pt x="7549" y="6037"/>
                    <a:pt x="7549" y="6037"/>
                  </a:cubicBezTo>
                  <a:lnTo>
                    <a:pt x="7549" y="751"/>
                  </a:lnTo>
                  <a:cubicBezTo>
                    <a:pt x="7549" y="1"/>
                    <a:pt x="6799" y="1"/>
                    <a:pt x="6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7"/>
            <p:cNvSpPr/>
            <p:nvPr/>
          </p:nvSpPr>
          <p:spPr>
            <a:xfrm>
              <a:off x="4936888" y="3218917"/>
              <a:ext cx="211608" cy="190587"/>
            </a:xfrm>
            <a:custGeom>
              <a:avLst/>
              <a:gdLst/>
              <a:ahLst/>
              <a:cxnLst/>
              <a:rect l="l" t="t" r="r" b="b"/>
              <a:pathLst>
                <a:path w="7550" h="6800" fill="none" extrusionOk="0">
                  <a:moveTo>
                    <a:pt x="1" y="751"/>
                  </a:moveTo>
                  <a:cubicBezTo>
                    <a:pt x="1" y="751"/>
                    <a:pt x="1" y="1"/>
                    <a:pt x="751" y="1"/>
                  </a:cubicBezTo>
                  <a:lnTo>
                    <a:pt x="6799" y="1"/>
                  </a:lnTo>
                  <a:cubicBezTo>
                    <a:pt x="6799" y="1"/>
                    <a:pt x="7549" y="1"/>
                    <a:pt x="7549" y="751"/>
                  </a:cubicBezTo>
                  <a:lnTo>
                    <a:pt x="7549" y="6037"/>
                  </a:lnTo>
                  <a:cubicBezTo>
                    <a:pt x="7549" y="6037"/>
                    <a:pt x="7549" y="6799"/>
                    <a:pt x="6799" y="6799"/>
                  </a:cubicBezTo>
                  <a:lnTo>
                    <a:pt x="751" y="6799"/>
                  </a:lnTo>
                  <a:cubicBezTo>
                    <a:pt x="751" y="6799"/>
                    <a:pt x="1" y="6799"/>
                    <a:pt x="1" y="6037"/>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7"/>
            <p:cNvSpPr/>
            <p:nvPr/>
          </p:nvSpPr>
          <p:spPr>
            <a:xfrm>
              <a:off x="5020971" y="3303364"/>
              <a:ext cx="42434" cy="42742"/>
            </a:xfrm>
            <a:custGeom>
              <a:avLst/>
              <a:gdLst/>
              <a:ahLst/>
              <a:cxnLst/>
              <a:rect l="l" t="t" r="r" b="b"/>
              <a:pathLst>
                <a:path w="1514" h="1525" fill="none" extrusionOk="0">
                  <a:moveTo>
                    <a:pt x="1513" y="762"/>
                  </a:moveTo>
                  <a:cubicBezTo>
                    <a:pt x="1513" y="1179"/>
                    <a:pt x="1180" y="1524"/>
                    <a:pt x="763" y="1524"/>
                  </a:cubicBezTo>
                  <a:cubicBezTo>
                    <a:pt x="346" y="1524"/>
                    <a:pt x="1" y="1179"/>
                    <a:pt x="1" y="762"/>
                  </a:cubicBezTo>
                  <a:cubicBezTo>
                    <a:pt x="1" y="345"/>
                    <a:pt x="346" y="0"/>
                    <a:pt x="763" y="0"/>
                  </a:cubicBezTo>
                  <a:cubicBezTo>
                    <a:pt x="1180" y="0"/>
                    <a:pt x="1513" y="345"/>
                    <a:pt x="1513" y="762"/>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7"/>
            <p:cNvSpPr/>
            <p:nvPr/>
          </p:nvSpPr>
          <p:spPr>
            <a:xfrm>
              <a:off x="5042328" y="3271665"/>
              <a:ext cx="28" cy="31727"/>
            </a:xfrm>
            <a:custGeom>
              <a:avLst/>
              <a:gdLst/>
              <a:ahLst/>
              <a:cxnLst/>
              <a:rect l="l" t="t" r="r" b="b"/>
              <a:pathLst>
                <a:path w="1" h="1132" fill="none" extrusionOk="0">
                  <a:moveTo>
                    <a:pt x="1" y="0"/>
                  </a:moveTo>
                  <a:lnTo>
                    <a:pt x="1" y="1131"/>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7"/>
            <p:cNvSpPr/>
            <p:nvPr/>
          </p:nvSpPr>
          <p:spPr>
            <a:xfrm>
              <a:off x="4979602" y="3099464"/>
              <a:ext cx="126180" cy="119481"/>
            </a:xfrm>
            <a:custGeom>
              <a:avLst/>
              <a:gdLst/>
              <a:ahLst/>
              <a:cxnLst/>
              <a:rect l="l" t="t" r="r" b="b"/>
              <a:pathLst>
                <a:path w="4502" h="4263" fill="none" extrusionOk="0">
                  <a:moveTo>
                    <a:pt x="4501" y="4263"/>
                  </a:moveTo>
                  <a:lnTo>
                    <a:pt x="4501" y="2251"/>
                  </a:lnTo>
                  <a:cubicBezTo>
                    <a:pt x="4501" y="1001"/>
                    <a:pt x="3489" y="0"/>
                    <a:pt x="2251" y="0"/>
                  </a:cubicBezTo>
                  <a:cubicBezTo>
                    <a:pt x="1001" y="0"/>
                    <a:pt x="1" y="1012"/>
                    <a:pt x="1" y="2251"/>
                  </a:cubicBezTo>
                  <a:lnTo>
                    <a:pt x="1" y="4263"/>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27"/>
          <p:cNvSpPr/>
          <p:nvPr/>
        </p:nvSpPr>
        <p:spPr>
          <a:xfrm>
            <a:off x="3158936" y="1707242"/>
            <a:ext cx="2835486" cy="2835486"/>
          </a:xfrm>
          <a:custGeom>
            <a:avLst/>
            <a:gdLst/>
            <a:ahLst/>
            <a:cxnLst/>
            <a:rect l="l" t="t" r="r" b="b"/>
            <a:pathLst>
              <a:path w="101168" h="101168" fill="none" extrusionOk="0">
                <a:moveTo>
                  <a:pt x="101168" y="50590"/>
                </a:moveTo>
                <a:cubicBezTo>
                  <a:pt x="101168" y="78522"/>
                  <a:pt x="78522" y="101167"/>
                  <a:pt x="50590" y="101167"/>
                </a:cubicBezTo>
                <a:cubicBezTo>
                  <a:pt x="22646" y="101167"/>
                  <a:pt x="0" y="78522"/>
                  <a:pt x="0" y="50590"/>
                </a:cubicBezTo>
                <a:cubicBezTo>
                  <a:pt x="0" y="22646"/>
                  <a:pt x="22646" y="0"/>
                  <a:pt x="50590" y="0"/>
                </a:cubicBezTo>
                <a:cubicBezTo>
                  <a:pt x="78522" y="0"/>
                  <a:pt x="101168" y="22646"/>
                  <a:pt x="101168" y="50578"/>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27"/>
          <p:cNvGrpSpPr/>
          <p:nvPr/>
        </p:nvGrpSpPr>
        <p:grpSpPr>
          <a:xfrm>
            <a:off x="3355801" y="3849989"/>
            <a:ext cx="1002151" cy="877877"/>
            <a:chOff x="3355801" y="3849989"/>
            <a:chExt cx="1002151" cy="877877"/>
          </a:xfrm>
        </p:grpSpPr>
        <p:sp>
          <p:nvSpPr>
            <p:cNvPr id="1502" name="Google Shape;1502;p27"/>
            <p:cNvSpPr/>
            <p:nvPr/>
          </p:nvSpPr>
          <p:spPr>
            <a:xfrm>
              <a:off x="3355801" y="3849989"/>
              <a:ext cx="1002151" cy="877877"/>
            </a:xfrm>
            <a:custGeom>
              <a:avLst/>
              <a:gdLst/>
              <a:ahLst/>
              <a:cxnLst/>
              <a:rect l="l" t="t" r="r" b="b"/>
              <a:pathLst>
                <a:path w="35756" h="31322" extrusionOk="0">
                  <a:moveTo>
                    <a:pt x="17900" y="1"/>
                  </a:moveTo>
                  <a:cubicBezTo>
                    <a:pt x="12487" y="1"/>
                    <a:pt x="7223" y="2812"/>
                    <a:pt x="4323" y="7837"/>
                  </a:cubicBezTo>
                  <a:cubicBezTo>
                    <a:pt x="1" y="15326"/>
                    <a:pt x="2561" y="24899"/>
                    <a:pt x="10050" y="29221"/>
                  </a:cubicBezTo>
                  <a:cubicBezTo>
                    <a:pt x="12517" y="30644"/>
                    <a:pt x="15210" y="31321"/>
                    <a:pt x="17867" y="31321"/>
                  </a:cubicBezTo>
                  <a:cubicBezTo>
                    <a:pt x="23276" y="31321"/>
                    <a:pt x="28535" y="28516"/>
                    <a:pt x="31433" y="23494"/>
                  </a:cubicBezTo>
                  <a:cubicBezTo>
                    <a:pt x="35755" y="16005"/>
                    <a:pt x="33195" y="6432"/>
                    <a:pt x="25706" y="2098"/>
                  </a:cubicBezTo>
                  <a:cubicBezTo>
                    <a:pt x="23243" y="676"/>
                    <a:pt x="20553" y="1"/>
                    <a:pt x="179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27"/>
            <p:cNvGrpSpPr/>
            <p:nvPr/>
          </p:nvGrpSpPr>
          <p:grpSpPr>
            <a:xfrm>
              <a:off x="3691514" y="4040139"/>
              <a:ext cx="330388" cy="454214"/>
              <a:chOff x="3691514" y="4040139"/>
              <a:chExt cx="330388" cy="454214"/>
            </a:xfrm>
          </p:grpSpPr>
          <p:sp>
            <p:nvSpPr>
              <p:cNvPr id="1504" name="Google Shape;1504;p27"/>
              <p:cNvSpPr/>
              <p:nvPr/>
            </p:nvSpPr>
            <p:spPr>
              <a:xfrm>
                <a:off x="3691514" y="4040139"/>
                <a:ext cx="330388" cy="454214"/>
              </a:xfrm>
              <a:custGeom>
                <a:avLst/>
                <a:gdLst/>
                <a:ahLst/>
                <a:cxnLst/>
                <a:rect l="l" t="t" r="r" b="b"/>
                <a:pathLst>
                  <a:path w="11788" h="16206" extrusionOk="0">
                    <a:moveTo>
                      <a:pt x="5894" y="1"/>
                    </a:moveTo>
                    <a:cubicBezTo>
                      <a:pt x="2644" y="1"/>
                      <a:pt x="0" y="2632"/>
                      <a:pt x="0" y="5894"/>
                    </a:cubicBezTo>
                    <a:lnTo>
                      <a:pt x="0" y="10312"/>
                    </a:lnTo>
                    <a:cubicBezTo>
                      <a:pt x="0" y="13574"/>
                      <a:pt x="2644" y="16205"/>
                      <a:pt x="5894" y="16205"/>
                    </a:cubicBezTo>
                    <a:cubicBezTo>
                      <a:pt x="9156" y="16205"/>
                      <a:pt x="11788" y="13574"/>
                      <a:pt x="11788" y="10312"/>
                    </a:cubicBezTo>
                    <a:lnTo>
                      <a:pt x="11788" y="5894"/>
                    </a:lnTo>
                    <a:cubicBezTo>
                      <a:pt x="11788" y="2632"/>
                      <a:pt x="9156" y="1"/>
                      <a:pt x="5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7"/>
              <p:cNvSpPr/>
              <p:nvPr/>
            </p:nvSpPr>
            <p:spPr>
              <a:xfrm>
                <a:off x="3691514" y="4040139"/>
                <a:ext cx="330388" cy="454214"/>
              </a:xfrm>
              <a:custGeom>
                <a:avLst/>
                <a:gdLst/>
                <a:ahLst/>
                <a:cxnLst/>
                <a:rect l="l" t="t" r="r" b="b"/>
                <a:pathLst>
                  <a:path w="11788" h="16206" fill="none" extrusionOk="0">
                    <a:moveTo>
                      <a:pt x="0" y="10312"/>
                    </a:moveTo>
                    <a:cubicBezTo>
                      <a:pt x="0" y="13574"/>
                      <a:pt x="2644" y="16205"/>
                      <a:pt x="5894" y="16205"/>
                    </a:cubicBezTo>
                    <a:cubicBezTo>
                      <a:pt x="9156" y="16205"/>
                      <a:pt x="11788" y="13574"/>
                      <a:pt x="11788" y="10312"/>
                    </a:cubicBezTo>
                    <a:lnTo>
                      <a:pt x="11788" y="5894"/>
                    </a:lnTo>
                    <a:cubicBezTo>
                      <a:pt x="11788" y="2632"/>
                      <a:pt x="9156" y="1"/>
                      <a:pt x="5894" y="1"/>
                    </a:cubicBezTo>
                    <a:cubicBezTo>
                      <a:pt x="2644" y="1"/>
                      <a:pt x="0" y="2632"/>
                      <a:pt x="0" y="5894"/>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7"/>
              <p:cNvSpPr/>
              <p:nvPr/>
            </p:nvSpPr>
            <p:spPr>
              <a:xfrm>
                <a:off x="3691514" y="4195327"/>
                <a:ext cx="330052" cy="144173"/>
              </a:xfrm>
              <a:custGeom>
                <a:avLst/>
                <a:gdLst/>
                <a:ahLst/>
                <a:cxnLst/>
                <a:rect l="l" t="t" r="r" b="b"/>
                <a:pathLst>
                  <a:path w="11776" h="5144" extrusionOk="0">
                    <a:moveTo>
                      <a:pt x="0" y="0"/>
                    </a:moveTo>
                    <a:lnTo>
                      <a:pt x="0" y="5144"/>
                    </a:lnTo>
                    <a:lnTo>
                      <a:pt x="11776" y="5144"/>
                    </a:lnTo>
                    <a:lnTo>
                      <a:pt x="11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7"/>
              <p:cNvSpPr/>
              <p:nvPr/>
            </p:nvSpPr>
            <p:spPr>
              <a:xfrm>
                <a:off x="3712535" y="4215675"/>
                <a:ext cx="102805" cy="88231"/>
              </a:xfrm>
              <a:custGeom>
                <a:avLst/>
                <a:gdLst/>
                <a:ahLst/>
                <a:cxnLst/>
                <a:rect l="l" t="t" r="r" b="b"/>
                <a:pathLst>
                  <a:path w="3668" h="3148" extrusionOk="0">
                    <a:moveTo>
                      <a:pt x="727" y="0"/>
                    </a:moveTo>
                    <a:lnTo>
                      <a:pt x="727" y="0"/>
                    </a:lnTo>
                    <a:cubicBezTo>
                      <a:pt x="1" y="750"/>
                      <a:pt x="1" y="2227"/>
                      <a:pt x="1477" y="2941"/>
                    </a:cubicBezTo>
                    <a:cubicBezTo>
                      <a:pt x="1770" y="3089"/>
                      <a:pt x="2033" y="3148"/>
                      <a:pt x="2267" y="3148"/>
                    </a:cubicBezTo>
                    <a:cubicBezTo>
                      <a:pt x="3203" y="3148"/>
                      <a:pt x="3668" y="2203"/>
                      <a:pt x="3668" y="2203"/>
                    </a:cubicBezTo>
                    <a:lnTo>
                      <a:pt x="7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7"/>
              <p:cNvSpPr/>
              <p:nvPr/>
            </p:nvSpPr>
            <p:spPr>
              <a:xfrm>
                <a:off x="3898077" y="4215675"/>
                <a:ext cx="103141" cy="88231"/>
              </a:xfrm>
              <a:custGeom>
                <a:avLst/>
                <a:gdLst/>
                <a:ahLst/>
                <a:cxnLst/>
                <a:rect l="l" t="t" r="r" b="b"/>
                <a:pathLst>
                  <a:path w="3680" h="3148" extrusionOk="0">
                    <a:moveTo>
                      <a:pt x="2953" y="0"/>
                    </a:moveTo>
                    <a:lnTo>
                      <a:pt x="0" y="2203"/>
                    </a:lnTo>
                    <a:cubicBezTo>
                      <a:pt x="0" y="2203"/>
                      <a:pt x="465" y="3148"/>
                      <a:pt x="1407" y="3148"/>
                    </a:cubicBezTo>
                    <a:cubicBezTo>
                      <a:pt x="1643" y="3148"/>
                      <a:pt x="1908" y="3089"/>
                      <a:pt x="2203" y="2941"/>
                    </a:cubicBezTo>
                    <a:cubicBezTo>
                      <a:pt x="3679" y="2227"/>
                      <a:pt x="3679" y="750"/>
                      <a:pt x="2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9" name="Google Shape;1509;p27"/>
          <p:cNvGrpSpPr/>
          <p:nvPr/>
        </p:nvGrpSpPr>
        <p:grpSpPr>
          <a:xfrm>
            <a:off x="3363817" y="1374261"/>
            <a:ext cx="1002460" cy="877877"/>
            <a:chOff x="3363817" y="1374261"/>
            <a:chExt cx="1002460" cy="877877"/>
          </a:xfrm>
        </p:grpSpPr>
        <p:sp>
          <p:nvSpPr>
            <p:cNvPr id="1510" name="Google Shape;1510;p27"/>
            <p:cNvSpPr/>
            <p:nvPr/>
          </p:nvSpPr>
          <p:spPr>
            <a:xfrm>
              <a:off x="3363817" y="1374261"/>
              <a:ext cx="1002460" cy="877877"/>
            </a:xfrm>
            <a:custGeom>
              <a:avLst/>
              <a:gdLst/>
              <a:ahLst/>
              <a:cxnLst/>
              <a:rect l="l" t="t" r="r" b="b"/>
              <a:pathLst>
                <a:path w="35767" h="31322" extrusionOk="0">
                  <a:moveTo>
                    <a:pt x="17873" y="1"/>
                  </a:moveTo>
                  <a:cubicBezTo>
                    <a:pt x="15216" y="1"/>
                    <a:pt x="12524" y="678"/>
                    <a:pt x="10061" y="2101"/>
                  </a:cubicBezTo>
                  <a:cubicBezTo>
                    <a:pt x="2572" y="6423"/>
                    <a:pt x="1" y="15996"/>
                    <a:pt x="4323" y="23485"/>
                  </a:cubicBezTo>
                  <a:cubicBezTo>
                    <a:pt x="7223" y="28510"/>
                    <a:pt x="12492" y="31321"/>
                    <a:pt x="17908" y="31321"/>
                  </a:cubicBezTo>
                  <a:cubicBezTo>
                    <a:pt x="20564" y="31321"/>
                    <a:pt x="23254" y="30646"/>
                    <a:pt x="25718" y="29224"/>
                  </a:cubicBezTo>
                  <a:cubicBezTo>
                    <a:pt x="33195" y="24902"/>
                    <a:pt x="35767" y="15317"/>
                    <a:pt x="31445" y="7828"/>
                  </a:cubicBezTo>
                  <a:cubicBezTo>
                    <a:pt x="28547" y="2806"/>
                    <a:pt x="23282" y="1"/>
                    <a:pt x="17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27"/>
            <p:cNvGrpSpPr/>
            <p:nvPr/>
          </p:nvGrpSpPr>
          <p:grpSpPr>
            <a:xfrm>
              <a:off x="3564045" y="1653513"/>
              <a:ext cx="601694" cy="388125"/>
              <a:chOff x="3564045" y="1653513"/>
              <a:chExt cx="601694" cy="388125"/>
            </a:xfrm>
          </p:grpSpPr>
          <p:sp>
            <p:nvSpPr>
              <p:cNvPr id="1512" name="Google Shape;1512;p27"/>
              <p:cNvSpPr/>
              <p:nvPr/>
            </p:nvSpPr>
            <p:spPr>
              <a:xfrm>
                <a:off x="3564045" y="1653513"/>
                <a:ext cx="601694" cy="388125"/>
              </a:xfrm>
              <a:custGeom>
                <a:avLst/>
                <a:gdLst/>
                <a:ahLst/>
                <a:cxnLst/>
                <a:rect l="l" t="t" r="r" b="b"/>
                <a:pathLst>
                  <a:path w="21468" h="13848" extrusionOk="0">
                    <a:moveTo>
                      <a:pt x="1381" y="0"/>
                    </a:moveTo>
                    <a:cubicBezTo>
                      <a:pt x="0" y="0"/>
                      <a:pt x="0" y="1382"/>
                      <a:pt x="0" y="1382"/>
                    </a:cubicBezTo>
                    <a:lnTo>
                      <a:pt x="0" y="12466"/>
                    </a:lnTo>
                    <a:cubicBezTo>
                      <a:pt x="0" y="13847"/>
                      <a:pt x="1381" y="13847"/>
                      <a:pt x="1381" y="13847"/>
                    </a:cubicBezTo>
                    <a:lnTo>
                      <a:pt x="20086" y="13847"/>
                    </a:lnTo>
                    <a:cubicBezTo>
                      <a:pt x="21467" y="13847"/>
                      <a:pt x="21467" y="12466"/>
                      <a:pt x="21467" y="12466"/>
                    </a:cubicBezTo>
                    <a:lnTo>
                      <a:pt x="21467" y="1382"/>
                    </a:lnTo>
                    <a:cubicBezTo>
                      <a:pt x="21467" y="0"/>
                      <a:pt x="20086" y="0"/>
                      <a:pt x="200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7"/>
              <p:cNvSpPr/>
              <p:nvPr/>
            </p:nvSpPr>
            <p:spPr>
              <a:xfrm>
                <a:off x="3923105" y="1770304"/>
                <a:ext cx="58409" cy="58437"/>
              </a:xfrm>
              <a:custGeom>
                <a:avLst/>
                <a:gdLst/>
                <a:ahLst/>
                <a:cxnLst/>
                <a:rect l="l" t="t" r="r" b="b"/>
                <a:pathLst>
                  <a:path w="2084" h="2085" fill="none" extrusionOk="0">
                    <a:moveTo>
                      <a:pt x="2084" y="1036"/>
                    </a:moveTo>
                    <a:cubicBezTo>
                      <a:pt x="2084" y="1608"/>
                      <a:pt x="1620" y="2084"/>
                      <a:pt x="1048" y="2084"/>
                    </a:cubicBezTo>
                    <a:cubicBezTo>
                      <a:pt x="465" y="2084"/>
                      <a:pt x="0" y="1608"/>
                      <a:pt x="0" y="1036"/>
                    </a:cubicBezTo>
                    <a:cubicBezTo>
                      <a:pt x="0" y="465"/>
                      <a:pt x="465" y="1"/>
                      <a:pt x="1048" y="1"/>
                    </a:cubicBezTo>
                    <a:cubicBezTo>
                      <a:pt x="1620" y="1"/>
                      <a:pt x="2084" y="465"/>
                      <a:pt x="2084" y="103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7"/>
              <p:cNvSpPr/>
              <p:nvPr/>
            </p:nvSpPr>
            <p:spPr>
              <a:xfrm>
                <a:off x="4039896" y="1711250"/>
                <a:ext cx="58437" cy="58409"/>
              </a:xfrm>
              <a:custGeom>
                <a:avLst/>
                <a:gdLst/>
                <a:ahLst/>
                <a:cxnLst/>
                <a:rect l="l" t="t" r="r" b="b"/>
                <a:pathLst>
                  <a:path w="2085" h="2084" fill="none" extrusionOk="0">
                    <a:moveTo>
                      <a:pt x="2084" y="1048"/>
                    </a:moveTo>
                    <a:cubicBezTo>
                      <a:pt x="2084" y="1619"/>
                      <a:pt x="1620" y="2084"/>
                      <a:pt x="1048" y="2084"/>
                    </a:cubicBezTo>
                    <a:cubicBezTo>
                      <a:pt x="465" y="2084"/>
                      <a:pt x="1" y="1619"/>
                      <a:pt x="1" y="1048"/>
                    </a:cubicBezTo>
                    <a:cubicBezTo>
                      <a:pt x="1" y="465"/>
                      <a:pt x="465" y="0"/>
                      <a:pt x="1048" y="0"/>
                    </a:cubicBezTo>
                    <a:cubicBezTo>
                      <a:pt x="1620" y="0"/>
                      <a:pt x="2084" y="465"/>
                      <a:pt x="2084" y="1048"/>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7"/>
              <p:cNvSpPr/>
              <p:nvPr/>
            </p:nvSpPr>
            <p:spPr>
              <a:xfrm>
                <a:off x="4039896" y="1828713"/>
                <a:ext cx="58437" cy="58409"/>
              </a:xfrm>
              <a:custGeom>
                <a:avLst/>
                <a:gdLst/>
                <a:ahLst/>
                <a:cxnLst/>
                <a:rect l="l" t="t" r="r" b="b"/>
                <a:pathLst>
                  <a:path w="2085" h="2084" fill="none" extrusionOk="0">
                    <a:moveTo>
                      <a:pt x="2084" y="1036"/>
                    </a:moveTo>
                    <a:cubicBezTo>
                      <a:pt x="2084" y="1608"/>
                      <a:pt x="1620" y="2084"/>
                      <a:pt x="1048" y="2084"/>
                    </a:cubicBezTo>
                    <a:cubicBezTo>
                      <a:pt x="465" y="2084"/>
                      <a:pt x="1" y="1608"/>
                      <a:pt x="1" y="1036"/>
                    </a:cubicBezTo>
                    <a:cubicBezTo>
                      <a:pt x="1" y="465"/>
                      <a:pt x="465" y="0"/>
                      <a:pt x="1048" y="0"/>
                    </a:cubicBezTo>
                    <a:cubicBezTo>
                      <a:pt x="1620" y="0"/>
                      <a:pt x="2084" y="465"/>
                      <a:pt x="2084" y="103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7"/>
              <p:cNvSpPr/>
              <p:nvPr/>
            </p:nvSpPr>
            <p:spPr>
              <a:xfrm>
                <a:off x="3978151" y="1753964"/>
                <a:ext cx="65108" cy="32063"/>
              </a:xfrm>
              <a:custGeom>
                <a:avLst/>
                <a:gdLst/>
                <a:ahLst/>
                <a:cxnLst/>
                <a:rect l="l" t="t" r="r" b="b"/>
                <a:pathLst>
                  <a:path w="2323" h="1144" fill="none" extrusionOk="0">
                    <a:moveTo>
                      <a:pt x="1" y="1143"/>
                    </a:moveTo>
                    <a:lnTo>
                      <a:pt x="2323"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7"/>
              <p:cNvSpPr/>
              <p:nvPr/>
            </p:nvSpPr>
            <p:spPr>
              <a:xfrm>
                <a:off x="3978151" y="1812345"/>
                <a:ext cx="65108" cy="32400"/>
              </a:xfrm>
              <a:custGeom>
                <a:avLst/>
                <a:gdLst/>
                <a:ahLst/>
                <a:cxnLst/>
                <a:rect l="l" t="t" r="r" b="b"/>
                <a:pathLst>
                  <a:path w="2323" h="1156" fill="none" extrusionOk="0">
                    <a:moveTo>
                      <a:pt x="2323" y="1156"/>
                    </a:moveTo>
                    <a:lnTo>
                      <a:pt x="1"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7"/>
              <p:cNvSpPr/>
              <p:nvPr/>
            </p:nvSpPr>
            <p:spPr>
              <a:xfrm>
                <a:off x="3564045" y="1653513"/>
                <a:ext cx="601694" cy="388125"/>
              </a:xfrm>
              <a:custGeom>
                <a:avLst/>
                <a:gdLst/>
                <a:ahLst/>
                <a:cxnLst/>
                <a:rect l="l" t="t" r="r" b="b"/>
                <a:pathLst>
                  <a:path w="21468" h="13848" fill="none" extrusionOk="0">
                    <a:moveTo>
                      <a:pt x="0" y="1382"/>
                    </a:moveTo>
                    <a:cubicBezTo>
                      <a:pt x="0" y="1382"/>
                      <a:pt x="0" y="0"/>
                      <a:pt x="1381" y="0"/>
                    </a:cubicBezTo>
                    <a:lnTo>
                      <a:pt x="20086" y="0"/>
                    </a:lnTo>
                    <a:cubicBezTo>
                      <a:pt x="20086" y="0"/>
                      <a:pt x="21467" y="0"/>
                      <a:pt x="21467" y="1382"/>
                    </a:cubicBezTo>
                    <a:lnTo>
                      <a:pt x="21467" y="12466"/>
                    </a:lnTo>
                    <a:cubicBezTo>
                      <a:pt x="21467" y="12466"/>
                      <a:pt x="21467" y="13847"/>
                      <a:pt x="20086" y="13847"/>
                    </a:cubicBezTo>
                    <a:lnTo>
                      <a:pt x="1381" y="13847"/>
                    </a:lnTo>
                    <a:cubicBezTo>
                      <a:pt x="1381" y="13847"/>
                      <a:pt x="0" y="13847"/>
                      <a:pt x="0" y="1246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7"/>
              <p:cNvSpPr/>
              <p:nvPr/>
            </p:nvSpPr>
            <p:spPr>
              <a:xfrm>
                <a:off x="3622426" y="1711250"/>
                <a:ext cx="232965" cy="271979"/>
              </a:xfrm>
              <a:custGeom>
                <a:avLst/>
                <a:gdLst/>
                <a:ahLst/>
                <a:cxnLst/>
                <a:rect l="l" t="t" r="r" b="b"/>
                <a:pathLst>
                  <a:path w="8312" h="9704" fill="none" extrusionOk="0">
                    <a:moveTo>
                      <a:pt x="1" y="0"/>
                    </a:moveTo>
                    <a:lnTo>
                      <a:pt x="8311" y="0"/>
                    </a:lnTo>
                    <a:lnTo>
                      <a:pt x="8311" y="9704"/>
                    </a:lnTo>
                    <a:lnTo>
                      <a:pt x="1" y="9704"/>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7"/>
              <p:cNvSpPr/>
              <p:nvPr/>
            </p:nvSpPr>
            <p:spPr>
              <a:xfrm>
                <a:off x="3680499" y="1769631"/>
                <a:ext cx="116819" cy="116819"/>
              </a:xfrm>
              <a:custGeom>
                <a:avLst/>
                <a:gdLst/>
                <a:ahLst/>
                <a:cxnLst/>
                <a:rect l="l" t="t" r="r" b="b"/>
                <a:pathLst>
                  <a:path w="4168" h="4168" fill="none" extrusionOk="0">
                    <a:moveTo>
                      <a:pt x="4168" y="2084"/>
                    </a:moveTo>
                    <a:cubicBezTo>
                      <a:pt x="4168" y="3239"/>
                      <a:pt x="3227" y="4168"/>
                      <a:pt x="2084" y="4168"/>
                    </a:cubicBezTo>
                    <a:cubicBezTo>
                      <a:pt x="929" y="4168"/>
                      <a:pt x="1" y="3239"/>
                      <a:pt x="1" y="2084"/>
                    </a:cubicBezTo>
                    <a:cubicBezTo>
                      <a:pt x="1" y="941"/>
                      <a:pt x="929" y="1"/>
                      <a:pt x="2084" y="1"/>
                    </a:cubicBezTo>
                    <a:cubicBezTo>
                      <a:pt x="3227" y="1"/>
                      <a:pt x="4168" y="941"/>
                      <a:pt x="4168" y="2084"/>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7"/>
              <p:cNvSpPr/>
              <p:nvPr/>
            </p:nvSpPr>
            <p:spPr>
              <a:xfrm>
                <a:off x="3661469" y="1886114"/>
                <a:ext cx="155216" cy="97115"/>
              </a:xfrm>
              <a:custGeom>
                <a:avLst/>
                <a:gdLst/>
                <a:ahLst/>
                <a:cxnLst/>
                <a:rect l="l" t="t" r="r" b="b"/>
                <a:pathLst>
                  <a:path w="5538" h="3465" fill="none" extrusionOk="0">
                    <a:moveTo>
                      <a:pt x="5537" y="2774"/>
                    </a:moveTo>
                    <a:cubicBezTo>
                      <a:pt x="5537" y="1238"/>
                      <a:pt x="4311" y="0"/>
                      <a:pt x="2775" y="0"/>
                    </a:cubicBezTo>
                    <a:cubicBezTo>
                      <a:pt x="1239" y="0"/>
                      <a:pt x="1" y="1238"/>
                      <a:pt x="1" y="2774"/>
                    </a:cubicBezTo>
                    <a:lnTo>
                      <a:pt x="1" y="3465"/>
                    </a:lnTo>
                    <a:lnTo>
                      <a:pt x="5537" y="3465"/>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7"/>
              <p:cNvSpPr/>
              <p:nvPr/>
            </p:nvSpPr>
            <p:spPr>
              <a:xfrm>
                <a:off x="3913436" y="1983201"/>
                <a:ext cx="194567" cy="28"/>
              </a:xfrm>
              <a:custGeom>
                <a:avLst/>
                <a:gdLst/>
                <a:ahLst/>
                <a:cxnLst/>
                <a:rect l="l" t="t" r="r" b="b"/>
                <a:pathLst>
                  <a:path w="6942" h="1" fill="none" extrusionOk="0">
                    <a:moveTo>
                      <a:pt x="0" y="1"/>
                    </a:moveTo>
                    <a:lnTo>
                      <a:pt x="6941"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7"/>
              <p:cNvSpPr/>
              <p:nvPr/>
            </p:nvSpPr>
            <p:spPr>
              <a:xfrm>
                <a:off x="4005198" y="1940823"/>
                <a:ext cx="102805" cy="28"/>
              </a:xfrm>
              <a:custGeom>
                <a:avLst/>
                <a:gdLst/>
                <a:ahLst/>
                <a:cxnLst/>
                <a:rect l="l" t="t" r="r" b="b"/>
                <a:pathLst>
                  <a:path w="3668" h="1" fill="none" extrusionOk="0">
                    <a:moveTo>
                      <a:pt x="0" y="1"/>
                    </a:moveTo>
                    <a:lnTo>
                      <a:pt x="3667"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4" name="Google Shape;1524;p27"/>
          <p:cNvGrpSpPr/>
          <p:nvPr/>
        </p:nvGrpSpPr>
        <p:grpSpPr>
          <a:xfrm>
            <a:off x="5555231" y="2691316"/>
            <a:ext cx="877681" cy="877681"/>
            <a:chOff x="5555231" y="2691316"/>
            <a:chExt cx="877681" cy="877681"/>
          </a:xfrm>
        </p:grpSpPr>
        <p:sp>
          <p:nvSpPr>
            <p:cNvPr id="1525" name="Google Shape;1525;p27"/>
            <p:cNvSpPr/>
            <p:nvPr/>
          </p:nvSpPr>
          <p:spPr>
            <a:xfrm>
              <a:off x="5555231" y="2691316"/>
              <a:ext cx="877681" cy="877681"/>
            </a:xfrm>
            <a:custGeom>
              <a:avLst/>
              <a:gdLst/>
              <a:ahLst/>
              <a:cxnLst/>
              <a:rect l="l" t="t" r="r" b="b"/>
              <a:pathLst>
                <a:path w="31315" h="31315" extrusionOk="0">
                  <a:moveTo>
                    <a:pt x="15658" y="1"/>
                  </a:moveTo>
                  <a:cubicBezTo>
                    <a:pt x="7014" y="1"/>
                    <a:pt x="1" y="7002"/>
                    <a:pt x="1" y="15657"/>
                  </a:cubicBezTo>
                  <a:cubicBezTo>
                    <a:pt x="1" y="24301"/>
                    <a:pt x="7014" y="31314"/>
                    <a:pt x="15658" y="31314"/>
                  </a:cubicBezTo>
                  <a:cubicBezTo>
                    <a:pt x="24313" y="31314"/>
                    <a:pt x="31314" y="24301"/>
                    <a:pt x="31314" y="15657"/>
                  </a:cubicBezTo>
                  <a:cubicBezTo>
                    <a:pt x="31314" y="7002"/>
                    <a:pt x="24313" y="1"/>
                    <a:pt x="156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6" name="Google Shape;1526;p27"/>
            <p:cNvGrpSpPr/>
            <p:nvPr/>
          </p:nvGrpSpPr>
          <p:grpSpPr>
            <a:xfrm>
              <a:off x="5774476" y="2815786"/>
              <a:ext cx="439191" cy="462202"/>
              <a:chOff x="5765465" y="2815786"/>
              <a:chExt cx="439191" cy="462202"/>
            </a:xfrm>
          </p:grpSpPr>
          <p:sp>
            <p:nvSpPr>
              <p:cNvPr id="1527" name="Google Shape;1527;p27"/>
              <p:cNvSpPr/>
              <p:nvPr/>
            </p:nvSpPr>
            <p:spPr>
              <a:xfrm>
                <a:off x="5827210" y="2993648"/>
                <a:ext cx="316374" cy="284339"/>
              </a:xfrm>
              <a:custGeom>
                <a:avLst/>
                <a:gdLst/>
                <a:ahLst/>
                <a:cxnLst/>
                <a:rect l="l" t="t" r="r" b="b"/>
                <a:pathLst>
                  <a:path w="11288" h="10145" extrusionOk="0">
                    <a:moveTo>
                      <a:pt x="1132" y="1"/>
                    </a:moveTo>
                    <a:cubicBezTo>
                      <a:pt x="0" y="1"/>
                      <a:pt x="0" y="1132"/>
                      <a:pt x="0" y="1132"/>
                    </a:cubicBezTo>
                    <a:lnTo>
                      <a:pt x="0" y="9014"/>
                    </a:lnTo>
                    <a:cubicBezTo>
                      <a:pt x="0" y="10145"/>
                      <a:pt x="1132" y="10145"/>
                      <a:pt x="1132" y="10145"/>
                    </a:cubicBezTo>
                    <a:lnTo>
                      <a:pt x="10157" y="10145"/>
                    </a:lnTo>
                    <a:cubicBezTo>
                      <a:pt x="11288" y="10145"/>
                      <a:pt x="11288" y="9014"/>
                      <a:pt x="11288" y="9014"/>
                    </a:cubicBezTo>
                    <a:lnTo>
                      <a:pt x="11288" y="1132"/>
                    </a:lnTo>
                    <a:cubicBezTo>
                      <a:pt x="11288" y="1"/>
                      <a:pt x="10157" y="1"/>
                      <a:pt x="10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7"/>
              <p:cNvSpPr/>
              <p:nvPr/>
            </p:nvSpPr>
            <p:spPr>
              <a:xfrm>
                <a:off x="5827210" y="2993648"/>
                <a:ext cx="316374" cy="284339"/>
              </a:xfrm>
              <a:custGeom>
                <a:avLst/>
                <a:gdLst/>
                <a:ahLst/>
                <a:cxnLst/>
                <a:rect l="l" t="t" r="r" b="b"/>
                <a:pathLst>
                  <a:path w="11288" h="10145" fill="none" extrusionOk="0">
                    <a:moveTo>
                      <a:pt x="0" y="1132"/>
                    </a:moveTo>
                    <a:cubicBezTo>
                      <a:pt x="0" y="1132"/>
                      <a:pt x="0" y="1"/>
                      <a:pt x="1132" y="1"/>
                    </a:cubicBezTo>
                    <a:lnTo>
                      <a:pt x="10157" y="1"/>
                    </a:lnTo>
                    <a:cubicBezTo>
                      <a:pt x="10157" y="1"/>
                      <a:pt x="11288" y="1"/>
                      <a:pt x="11288" y="1132"/>
                    </a:cubicBezTo>
                    <a:lnTo>
                      <a:pt x="11288" y="9014"/>
                    </a:lnTo>
                    <a:cubicBezTo>
                      <a:pt x="11288" y="9014"/>
                      <a:pt x="11288" y="10145"/>
                      <a:pt x="10157" y="10145"/>
                    </a:cubicBezTo>
                    <a:lnTo>
                      <a:pt x="1132" y="10145"/>
                    </a:lnTo>
                    <a:cubicBezTo>
                      <a:pt x="1132" y="10145"/>
                      <a:pt x="0" y="10145"/>
                      <a:pt x="0" y="9014"/>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7"/>
              <p:cNvSpPr/>
              <p:nvPr/>
            </p:nvSpPr>
            <p:spPr>
              <a:xfrm>
                <a:off x="5765465" y="3081094"/>
                <a:ext cx="439191" cy="109812"/>
              </a:xfrm>
              <a:custGeom>
                <a:avLst/>
                <a:gdLst/>
                <a:ahLst/>
                <a:cxnLst/>
                <a:rect l="l" t="t" r="r" b="b"/>
                <a:pathLst>
                  <a:path w="15670" h="3918" extrusionOk="0">
                    <a:moveTo>
                      <a:pt x="1" y="0"/>
                    </a:moveTo>
                    <a:lnTo>
                      <a:pt x="1" y="3917"/>
                    </a:lnTo>
                    <a:lnTo>
                      <a:pt x="15669" y="3917"/>
                    </a:lnTo>
                    <a:lnTo>
                      <a:pt x="156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7"/>
              <p:cNvSpPr/>
              <p:nvPr/>
            </p:nvSpPr>
            <p:spPr>
              <a:xfrm>
                <a:off x="6067461" y="3115792"/>
                <a:ext cx="40079" cy="40079"/>
              </a:xfrm>
              <a:custGeom>
                <a:avLst/>
                <a:gdLst/>
                <a:ahLst/>
                <a:cxnLst/>
                <a:rect l="l" t="t" r="r" b="b"/>
                <a:pathLst>
                  <a:path w="1430" h="1430" extrusionOk="0">
                    <a:moveTo>
                      <a:pt x="715" y="0"/>
                    </a:moveTo>
                    <a:cubicBezTo>
                      <a:pt x="322" y="0"/>
                      <a:pt x="1" y="322"/>
                      <a:pt x="1" y="715"/>
                    </a:cubicBezTo>
                    <a:cubicBezTo>
                      <a:pt x="1" y="1108"/>
                      <a:pt x="322" y="1429"/>
                      <a:pt x="715" y="1429"/>
                    </a:cubicBezTo>
                    <a:cubicBezTo>
                      <a:pt x="1108" y="1429"/>
                      <a:pt x="1430" y="1108"/>
                      <a:pt x="1430" y="715"/>
                    </a:cubicBezTo>
                    <a:cubicBezTo>
                      <a:pt x="1430" y="322"/>
                      <a:pt x="1108" y="0"/>
                      <a:pt x="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7"/>
              <p:cNvSpPr/>
              <p:nvPr/>
            </p:nvSpPr>
            <p:spPr>
              <a:xfrm>
                <a:off x="6016087" y="3115792"/>
                <a:ext cx="40416" cy="40079"/>
              </a:xfrm>
              <a:custGeom>
                <a:avLst/>
                <a:gdLst/>
                <a:ahLst/>
                <a:cxnLst/>
                <a:rect l="l" t="t" r="r" b="b"/>
                <a:pathLst>
                  <a:path w="1442" h="1430" extrusionOk="0">
                    <a:moveTo>
                      <a:pt x="727" y="0"/>
                    </a:moveTo>
                    <a:cubicBezTo>
                      <a:pt x="322" y="0"/>
                      <a:pt x="0" y="322"/>
                      <a:pt x="0" y="715"/>
                    </a:cubicBezTo>
                    <a:cubicBezTo>
                      <a:pt x="0" y="1108"/>
                      <a:pt x="322" y="1429"/>
                      <a:pt x="727" y="1429"/>
                    </a:cubicBezTo>
                    <a:cubicBezTo>
                      <a:pt x="1120" y="1429"/>
                      <a:pt x="1441" y="1108"/>
                      <a:pt x="1441" y="715"/>
                    </a:cubicBezTo>
                    <a:cubicBezTo>
                      <a:pt x="1441" y="322"/>
                      <a:pt x="1120"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7"/>
              <p:cNvSpPr/>
              <p:nvPr/>
            </p:nvSpPr>
            <p:spPr>
              <a:xfrm>
                <a:off x="5965021" y="3115792"/>
                <a:ext cx="40079" cy="40079"/>
              </a:xfrm>
              <a:custGeom>
                <a:avLst/>
                <a:gdLst/>
                <a:ahLst/>
                <a:cxnLst/>
                <a:rect l="l" t="t" r="r" b="b"/>
                <a:pathLst>
                  <a:path w="1430" h="1430" extrusionOk="0">
                    <a:moveTo>
                      <a:pt x="715" y="0"/>
                    </a:moveTo>
                    <a:cubicBezTo>
                      <a:pt x="322" y="0"/>
                      <a:pt x="1" y="322"/>
                      <a:pt x="1" y="715"/>
                    </a:cubicBezTo>
                    <a:cubicBezTo>
                      <a:pt x="1" y="1108"/>
                      <a:pt x="322" y="1429"/>
                      <a:pt x="715" y="1429"/>
                    </a:cubicBezTo>
                    <a:cubicBezTo>
                      <a:pt x="1108" y="1429"/>
                      <a:pt x="1430" y="1108"/>
                      <a:pt x="1430" y="715"/>
                    </a:cubicBezTo>
                    <a:cubicBezTo>
                      <a:pt x="1430" y="322"/>
                      <a:pt x="1108" y="0"/>
                      <a:pt x="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7"/>
              <p:cNvSpPr/>
              <p:nvPr/>
            </p:nvSpPr>
            <p:spPr>
              <a:xfrm>
                <a:off x="5913983" y="3115792"/>
                <a:ext cx="40051" cy="40079"/>
              </a:xfrm>
              <a:custGeom>
                <a:avLst/>
                <a:gdLst/>
                <a:ahLst/>
                <a:cxnLst/>
                <a:rect l="l" t="t" r="r" b="b"/>
                <a:pathLst>
                  <a:path w="1429" h="1430" extrusionOk="0">
                    <a:moveTo>
                      <a:pt x="714" y="0"/>
                    </a:moveTo>
                    <a:cubicBezTo>
                      <a:pt x="322" y="0"/>
                      <a:pt x="0" y="322"/>
                      <a:pt x="0" y="715"/>
                    </a:cubicBezTo>
                    <a:cubicBezTo>
                      <a:pt x="0" y="1108"/>
                      <a:pt x="322" y="1429"/>
                      <a:pt x="714" y="1429"/>
                    </a:cubicBezTo>
                    <a:cubicBezTo>
                      <a:pt x="1107" y="1429"/>
                      <a:pt x="1429" y="1108"/>
                      <a:pt x="1429" y="715"/>
                    </a:cubicBezTo>
                    <a:cubicBezTo>
                      <a:pt x="1429" y="322"/>
                      <a:pt x="1107" y="0"/>
                      <a:pt x="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7"/>
              <p:cNvSpPr/>
              <p:nvPr/>
            </p:nvSpPr>
            <p:spPr>
              <a:xfrm>
                <a:off x="5862580" y="3115792"/>
                <a:ext cx="40079" cy="40079"/>
              </a:xfrm>
              <a:custGeom>
                <a:avLst/>
                <a:gdLst/>
                <a:ahLst/>
                <a:cxnLst/>
                <a:rect l="l" t="t" r="r" b="b"/>
                <a:pathLst>
                  <a:path w="1430" h="1430" extrusionOk="0">
                    <a:moveTo>
                      <a:pt x="715" y="0"/>
                    </a:moveTo>
                    <a:cubicBezTo>
                      <a:pt x="322" y="0"/>
                      <a:pt x="1" y="322"/>
                      <a:pt x="1" y="715"/>
                    </a:cubicBezTo>
                    <a:cubicBezTo>
                      <a:pt x="1" y="1108"/>
                      <a:pt x="322" y="1429"/>
                      <a:pt x="715" y="1429"/>
                    </a:cubicBezTo>
                    <a:cubicBezTo>
                      <a:pt x="1120" y="1429"/>
                      <a:pt x="1429" y="1108"/>
                      <a:pt x="1429" y="715"/>
                    </a:cubicBezTo>
                    <a:cubicBezTo>
                      <a:pt x="1429" y="322"/>
                      <a:pt x="1120" y="0"/>
                      <a:pt x="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7"/>
              <p:cNvSpPr/>
              <p:nvPr/>
            </p:nvSpPr>
            <p:spPr>
              <a:xfrm>
                <a:off x="5765465" y="3081094"/>
                <a:ext cx="439191" cy="109812"/>
              </a:xfrm>
              <a:custGeom>
                <a:avLst/>
                <a:gdLst/>
                <a:ahLst/>
                <a:cxnLst/>
                <a:rect l="l" t="t" r="r" b="b"/>
                <a:pathLst>
                  <a:path w="15670" h="3918" fill="none" extrusionOk="0">
                    <a:moveTo>
                      <a:pt x="1" y="0"/>
                    </a:moveTo>
                    <a:lnTo>
                      <a:pt x="15669" y="0"/>
                    </a:lnTo>
                    <a:lnTo>
                      <a:pt x="15669" y="3917"/>
                    </a:lnTo>
                    <a:lnTo>
                      <a:pt x="1" y="3917"/>
                    </a:ln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7"/>
              <p:cNvSpPr/>
              <p:nvPr/>
            </p:nvSpPr>
            <p:spPr>
              <a:xfrm>
                <a:off x="5890608" y="2815786"/>
                <a:ext cx="188569" cy="178227"/>
              </a:xfrm>
              <a:custGeom>
                <a:avLst/>
                <a:gdLst/>
                <a:ahLst/>
                <a:cxnLst/>
                <a:rect l="l" t="t" r="r" b="b"/>
                <a:pathLst>
                  <a:path w="6728" h="6359" fill="none" extrusionOk="0">
                    <a:moveTo>
                      <a:pt x="6728" y="6359"/>
                    </a:moveTo>
                    <a:lnTo>
                      <a:pt x="6728" y="3370"/>
                    </a:lnTo>
                    <a:cubicBezTo>
                      <a:pt x="6728" y="1513"/>
                      <a:pt x="5228" y="1"/>
                      <a:pt x="3370" y="1"/>
                    </a:cubicBezTo>
                    <a:cubicBezTo>
                      <a:pt x="1513" y="1"/>
                      <a:pt x="1" y="1513"/>
                      <a:pt x="1" y="3370"/>
                    </a:cubicBezTo>
                    <a:lnTo>
                      <a:pt x="1" y="6359"/>
                    </a:lnTo>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7" name="Google Shape;1537;p27"/>
          <p:cNvGrpSpPr/>
          <p:nvPr/>
        </p:nvGrpSpPr>
        <p:grpSpPr>
          <a:xfrm>
            <a:off x="4777384" y="3850011"/>
            <a:ext cx="1002460" cy="877849"/>
            <a:chOff x="4777384" y="3850011"/>
            <a:chExt cx="1002460" cy="877849"/>
          </a:xfrm>
        </p:grpSpPr>
        <p:sp>
          <p:nvSpPr>
            <p:cNvPr id="1538" name="Google Shape;1538;p27"/>
            <p:cNvSpPr/>
            <p:nvPr/>
          </p:nvSpPr>
          <p:spPr>
            <a:xfrm>
              <a:off x="4777384" y="3850011"/>
              <a:ext cx="1002460" cy="877849"/>
            </a:xfrm>
            <a:custGeom>
              <a:avLst/>
              <a:gdLst/>
              <a:ahLst/>
              <a:cxnLst/>
              <a:rect l="l" t="t" r="r" b="b"/>
              <a:pathLst>
                <a:path w="35767" h="31321" extrusionOk="0">
                  <a:moveTo>
                    <a:pt x="17878" y="0"/>
                  </a:moveTo>
                  <a:cubicBezTo>
                    <a:pt x="15221" y="0"/>
                    <a:pt x="12528" y="677"/>
                    <a:pt x="10061" y="2101"/>
                  </a:cubicBezTo>
                  <a:cubicBezTo>
                    <a:pt x="2572" y="6423"/>
                    <a:pt x="0" y="15996"/>
                    <a:pt x="4322" y="23485"/>
                  </a:cubicBezTo>
                  <a:cubicBezTo>
                    <a:pt x="7222" y="28510"/>
                    <a:pt x="12492" y="31321"/>
                    <a:pt x="17908" y="31321"/>
                  </a:cubicBezTo>
                  <a:cubicBezTo>
                    <a:pt x="20564" y="31321"/>
                    <a:pt x="23254" y="30645"/>
                    <a:pt x="25718" y="29223"/>
                  </a:cubicBezTo>
                  <a:cubicBezTo>
                    <a:pt x="33207" y="24889"/>
                    <a:pt x="35767" y="15317"/>
                    <a:pt x="31445" y="7828"/>
                  </a:cubicBezTo>
                  <a:cubicBezTo>
                    <a:pt x="28547" y="2806"/>
                    <a:pt x="23287" y="0"/>
                    <a:pt x="178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9" name="Google Shape;1539;p27"/>
            <p:cNvGrpSpPr/>
            <p:nvPr/>
          </p:nvGrpSpPr>
          <p:grpSpPr>
            <a:xfrm>
              <a:off x="5008975" y="4094877"/>
              <a:ext cx="539613" cy="388125"/>
              <a:chOff x="5008975" y="4094877"/>
              <a:chExt cx="539613" cy="388125"/>
            </a:xfrm>
          </p:grpSpPr>
          <p:sp>
            <p:nvSpPr>
              <p:cNvPr id="1540" name="Google Shape;1540;p27"/>
              <p:cNvSpPr/>
              <p:nvPr/>
            </p:nvSpPr>
            <p:spPr>
              <a:xfrm>
                <a:off x="5008975" y="4094877"/>
                <a:ext cx="539277" cy="388125"/>
              </a:xfrm>
              <a:custGeom>
                <a:avLst/>
                <a:gdLst/>
                <a:ahLst/>
                <a:cxnLst/>
                <a:rect l="l" t="t" r="r" b="b"/>
                <a:pathLst>
                  <a:path w="19241" h="13848" extrusionOk="0">
                    <a:moveTo>
                      <a:pt x="1381" y="0"/>
                    </a:moveTo>
                    <a:cubicBezTo>
                      <a:pt x="0" y="0"/>
                      <a:pt x="0" y="1381"/>
                      <a:pt x="0" y="1381"/>
                    </a:cubicBezTo>
                    <a:lnTo>
                      <a:pt x="0" y="12466"/>
                    </a:lnTo>
                    <a:cubicBezTo>
                      <a:pt x="0" y="13847"/>
                      <a:pt x="1381" y="13847"/>
                      <a:pt x="1381" y="13847"/>
                    </a:cubicBezTo>
                    <a:lnTo>
                      <a:pt x="17860" y="13847"/>
                    </a:lnTo>
                    <a:cubicBezTo>
                      <a:pt x="19241" y="13847"/>
                      <a:pt x="19241" y="12466"/>
                      <a:pt x="19241" y="12466"/>
                    </a:cubicBezTo>
                    <a:lnTo>
                      <a:pt x="19241" y="1381"/>
                    </a:lnTo>
                    <a:cubicBezTo>
                      <a:pt x="19241" y="0"/>
                      <a:pt x="17860" y="0"/>
                      <a:pt x="17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7"/>
              <p:cNvSpPr/>
              <p:nvPr/>
            </p:nvSpPr>
            <p:spPr>
              <a:xfrm>
                <a:off x="5008975" y="4094877"/>
                <a:ext cx="539277" cy="388125"/>
              </a:xfrm>
              <a:custGeom>
                <a:avLst/>
                <a:gdLst/>
                <a:ahLst/>
                <a:cxnLst/>
                <a:rect l="l" t="t" r="r" b="b"/>
                <a:pathLst>
                  <a:path w="19241" h="13848" fill="none" extrusionOk="0">
                    <a:moveTo>
                      <a:pt x="0" y="1381"/>
                    </a:moveTo>
                    <a:cubicBezTo>
                      <a:pt x="0" y="1381"/>
                      <a:pt x="0" y="0"/>
                      <a:pt x="1381" y="0"/>
                    </a:cubicBezTo>
                    <a:lnTo>
                      <a:pt x="17860" y="0"/>
                    </a:lnTo>
                    <a:cubicBezTo>
                      <a:pt x="17860" y="0"/>
                      <a:pt x="19241" y="0"/>
                      <a:pt x="19241" y="1381"/>
                    </a:cubicBezTo>
                    <a:lnTo>
                      <a:pt x="19241" y="12466"/>
                    </a:lnTo>
                    <a:cubicBezTo>
                      <a:pt x="19241" y="12466"/>
                      <a:pt x="19241" y="13847"/>
                      <a:pt x="17860" y="13847"/>
                    </a:cubicBezTo>
                    <a:lnTo>
                      <a:pt x="1381" y="13847"/>
                    </a:lnTo>
                    <a:cubicBezTo>
                      <a:pt x="1381" y="13847"/>
                      <a:pt x="0" y="13847"/>
                      <a:pt x="0" y="1246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7"/>
              <p:cNvSpPr/>
              <p:nvPr/>
            </p:nvSpPr>
            <p:spPr>
              <a:xfrm>
                <a:off x="5008975" y="4189638"/>
                <a:ext cx="539613" cy="28"/>
              </a:xfrm>
              <a:custGeom>
                <a:avLst/>
                <a:gdLst/>
                <a:ahLst/>
                <a:cxnLst/>
                <a:rect l="l" t="t" r="r" b="b"/>
                <a:pathLst>
                  <a:path w="19253" h="1" fill="none" extrusionOk="0">
                    <a:moveTo>
                      <a:pt x="0" y="1"/>
                    </a:moveTo>
                    <a:lnTo>
                      <a:pt x="19253"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7"/>
              <p:cNvSpPr/>
              <p:nvPr/>
            </p:nvSpPr>
            <p:spPr>
              <a:xfrm>
                <a:off x="5477483" y="4125231"/>
                <a:ext cx="31727" cy="31727"/>
              </a:xfrm>
              <a:custGeom>
                <a:avLst/>
                <a:gdLst/>
                <a:ahLst/>
                <a:cxnLst/>
                <a:rect l="l" t="t" r="r" b="b"/>
                <a:pathLst>
                  <a:path w="1132" h="1132" extrusionOk="0">
                    <a:moveTo>
                      <a:pt x="560" y="1"/>
                    </a:moveTo>
                    <a:cubicBezTo>
                      <a:pt x="251" y="1"/>
                      <a:pt x="1" y="251"/>
                      <a:pt x="1" y="560"/>
                    </a:cubicBezTo>
                    <a:cubicBezTo>
                      <a:pt x="1" y="882"/>
                      <a:pt x="251" y="1132"/>
                      <a:pt x="560" y="1132"/>
                    </a:cubicBezTo>
                    <a:cubicBezTo>
                      <a:pt x="870" y="1132"/>
                      <a:pt x="1132" y="882"/>
                      <a:pt x="1132" y="560"/>
                    </a:cubicBezTo>
                    <a:cubicBezTo>
                      <a:pt x="1132" y="251"/>
                      <a:pt x="870" y="1"/>
                      <a:pt x="5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7"/>
              <p:cNvSpPr/>
              <p:nvPr/>
            </p:nvSpPr>
            <p:spPr>
              <a:xfrm>
                <a:off x="5430116" y="4125231"/>
                <a:ext cx="31727" cy="31727"/>
              </a:xfrm>
              <a:custGeom>
                <a:avLst/>
                <a:gdLst/>
                <a:ahLst/>
                <a:cxnLst/>
                <a:rect l="l" t="t" r="r" b="b"/>
                <a:pathLst>
                  <a:path w="1132" h="1132" extrusionOk="0">
                    <a:moveTo>
                      <a:pt x="572" y="1"/>
                    </a:moveTo>
                    <a:cubicBezTo>
                      <a:pt x="262" y="1"/>
                      <a:pt x="0" y="251"/>
                      <a:pt x="0" y="560"/>
                    </a:cubicBezTo>
                    <a:cubicBezTo>
                      <a:pt x="0" y="882"/>
                      <a:pt x="262" y="1132"/>
                      <a:pt x="572" y="1132"/>
                    </a:cubicBezTo>
                    <a:cubicBezTo>
                      <a:pt x="881" y="1132"/>
                      <a:pt x="1131" y="882"/>
                      <a:pt x="1131" y="560"/>
                    </a:cubicBezTo>
                    <a:cubicBezTo>
                      <a:pt x="1131" y="251"/>
                      <a:pt x="881" y="1"/>
                      <a:pt x="5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7"/>
              <p:cNvSpPr/>
              <p:nvPr/>
            </p:nvSpPr>
            <p:spPr>
              <a:xfrm>
                <a:off x="5383058" y="4125231"/>
                <a:ext cx="31727" cy="31727"/>
              </a:xfrm>
              <a:custGeom>
                <a:avLst/>
                <a:gdLst/>
                <a:ahLst/>
                <a:cxnLst/>
                <a:rect l="l" t="t" r="r" b="b"/>
                <a:pathLst>
                  <a:path w="1132" h="1132" extrusionOk="0">
                    <a:moveTo>
                      <a:pt x="560" y="1"/>
                    </a:moveTo>
                    <a:cubicBezTo>
                      <a:pt x="250" y="1"/>
                      <a:pt x="0" y="251"/>
                      <a:pt x="0" y="560"/>
                    </a:cubicBezTo>
                    <a:cubicBezTo>
                      <a:pt x="0" y="882"/>
                      <a:pt x="250" y="1132"/>
                      <a:pt x="560" y="1132"/>
                    </a:cubicBezTo>
                    <a:cubicBezTo>
                      <a:pt x="881" y="1132"/>
                      <a:pt x="1131" y="882"/>
                      <a:pt x="1131" y="560"/>
                    </a:cubicBezTo>
                    <a:cubicBezTo>
                      <a:pt x="1131" y="251"/>
                      <a:pt x="881" y="1"/>
                      <a:pt x="5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7"/>
              <p:cNvSpPr/>
              <p:nvPr/>
            </p:nvSpPr>
            <p:spPr>
              <a:xfrm>
                <a:off x="5076045" y="4232352"/>
                <a:ext cx="405810" cy="192913"/>
              </a:xfrm>
              <a:custGeom>
                <a:avLst/>
                <a:gdLst/>
                <a:ahLst/>
                <a:cxnLst/>
                <a:rect l="l" t="t" r="r" b="b"/>
                <a:pathLst>
                  <a:path w="14479" h="6883" fill="none" extrusionOk="0">
                    <a:moveTo>
                      <a:pt x="1" y="1"/>
                    </a:moveTo>
                    <a:lnTo>
                      <a:pt x="14479" y="1"/>
                    </a:lnTo>
                    <a:lnTo>
                      <a:pt x="14479" y="6883"/>
                    </a:lnTo>
                    <a:lnTo>
                      <a:pt x="1" y="6883"/>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7"/>
              <p:cNvSpPr/>
              <p:nvPr/>
            </p:nvSpPr>
            <p:spPr>
              <a:xfrm>
                <a:off x="5247573" y="4297432"/>
                <a:ext cx="62417" cy="62754"/>
              </a:xfrm>
              <a:custGeom>
                <a:avLst/>
                <a:gdLst/>
                <a:ahLst/>
                <a:cxnLst/>
                <a:rect l="l" t="t" r="r" b="b"/>
                <a:pathLst>
                  <a:path w="2227" h="2239" fill="none" extrusionOk="0">
                    <a:moveTo>
                      <a:pt x="0" y="0"/>
                    </a:moveTo>
                    <a:lnTo>
                      <a:pt x="2227" y="2239"/>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7"/>
              <p:cNvSpPr/>
              <p:nvPr/>
            </p:nvSpPr>
            <p:spPr>
              <a:xfrm>
                <a:off x="5247573" y="4297432"/>
                <a:ext cx="62417" cy="62754"/>
              </a:xfrm>
              <a:custGeom>
                <a:avLst/>
                <a:gdLst/>
                <a:ahLst/>
                <a:cxnLst/>
                <a:rect l="l" t="t" r="r" b="b"/>
                <a:pathLst>
                  <a:path w="2227" h="2239" fill="none" extrusionOk="0">
                    <a:moveTo>
                      <a:pt x="0" y="2239"/>
                    </a:moveTo>
                    <a:lnTo>
                      <a:pt x="2227"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27"/>
          <p:cNvGrpSpPr/>
          <p:nvPr/>
        </p:nvGrpSpPr>
        <p:grpSpPr>
          <a:xfrm>
            <a:off x="2711084" y="2680974"/>
            <a:ext cx="877345" cy="877681"/>
            <a:chOff x="2711084" y="2680974"/>
            <a:chExt cx="877345" cy="877681"/>
          </a:xfrm>
        </p:grpSpPr>
        <p:sp>
          <p:nvSpPr>
            <p:cNvPr id="1550" name="Google Shape;1550;p27"/>
            <p:cNvSpPr/>
            <p:nvPr/>
          </p:nvSpPr>
          <p:spPr>
            <a:xfrm>
              <a:off x="2711084" y="2680974"/>
              <a:ext cx="877345" cy="877681"/>
            </a:xfrm>
            <a:custGeom>
              <a:avLst/>
              <a:gdLst/>
              <a:ahLst/>
              <a:cxnLst/>
              <a:rect l="l" t="t" r="r" b="b"/>
              <a:pathLst>
                <a:path w="31303" h="31315" extrusionOk="0">
                  <a:moveTo>
                    <a:pt x="15658" y="1"/>
                  </a:moveTo>
                  <a:cubicBezTo>
                    <a:pt x="7002" y="1"/>
                    <a:pt x="1" y="7013"/>
                    <a:pt x="1" y="15657"/>
                  </a:cubicBezTo>
                  <a:cubicBezTo>
                    <a:pt x="1" y="24313"/>
                    <a:pt x="7002" y="31314"/>
                    <a:pt x="15658" y="31314"/>
                  </a:cubicBezTo>
                  <a:cubicBezTo>
                    <a:pt x="24302" y="31314"/>
                    <a:pt x="31302" y="24313"/>
                    <a:pt x="31302" y="15657"/>
                  </a:cubicBezTo>
                  <a:cubicBezTo>
                    <a:pt x="31302" y="7013"/>
                    <a:pt x="24302" y="1"/>
                    <a:pt x="15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27"/>
            <p:cNvGrpSpPr/>
            <p:nvPr/>
          </p:nvGrpSpPr>
          <p:grpSpPr>
            <a:xfrm>
              <a:off x="2885611" y="2843813"/>
              <a:ext cx="528963" cy="388125"/>
              <a:chOff x="2885611" y="2843813"/>
              <a:chExt cx="528963" cy="388125"/>
            </a:xfrm>
          </p:grpSpPr>
          <p:sp>
            <p:nvSpPr>
              <p:cNvPr id="1552" name="Google Shape;1552;p27"/>
              <p:cNvSpPr/>
              <p:nvPr/>
            </p:nvSpPr>
            <p:spPr>
              <a:xfrm>
                <a:off x="2920674" y="2843813"/>
                <a:ext cx="211916" cy="211944"/>
              </a:xfrm>
              <a:custGeom>
                <a:avLst/>
                <a:gdLst/>
                <a:ahLst/>
                <a:cxnLst/>
                <a:rect l="l" t="t" r="r" b="b"/>
                <a:pathLst>
                  <a:path w="7561" h="7562" extrusionOk="0">
                    <a:moveTo>
                      <a:pt x="3786" y="1"/>
                    </a:moveTo>
                    <a:cubicBezTo>
                      <a:pt x="1691" y="1"/>
                      <a:pt x="0" y="1692"/>
                      <a:pt x="0" y="3787"/>
                    </a:cubicBezTo>
                    <a:cubicBezTo>
                      <a:pt x="0" y="5871"/>
                      <a:pt x="1691" y="7561"/>
                      <a:pt x="3786" y="7561"/>
                    </a:cubicBezTo>
                    <a:cubicBezTo>
                      <a:pt x="5870" y="7561"/>
                      <a:pt x="7561" y="5871"/>
                      <a:pt x="7561" y="3787"/>
                    </a:cubicBezTo>
                    <a:cubicBezTo>
                      <a:pt x="7561" y="1692"/>
                      <a:pt x="5870" y="1"/>
                      <a:pt x="3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7"/>
              <p:cNvSpPr/>
              <p:nvPr/>
            </p:nvSpPr>
            <p:spPr>
              <a:xfrm>
                <a:off x="2885611" y="3055729"/>
                <a:ext cx="282013" cy="176209"/>
              </a:xfrm>
              <a:custGeom>
                <a:avLst/>
                <a:gdLst/>
                <a:ahLst/>
                <a:cxnLst/>
                <a:rect l="l" t="t" r="r" b="b"/>
                <a:pathLst>
                  <a:path w="10062" h="6287" extrusionOk="0">
                    <a:moveTo>
                      <a:pt x="5037" y="0"/>
                    </a:moveTo>
                    <a:cubicBezTo>
                      <a:pt x="2251" y="0"/>
                      <a:pt x="1" y="2251"/>
                      <a:pt x="1" y="5037"/>
                    </a:cubicBezTo>
                    <a:lnTo>
                      <a:pt x="1" y="6287"/>
                    </a:lnTo>
                    <a:lnTo>
                      <a:pt x="10062" y="6287"/>
                    </a:lnTo>
                    <a:lnTo>
                      <a:pt x="10062" y="5037"/>
                    </a:lnTo>
                    <a:cubicBezTo>
                      <a:pt x="10062" y="2251"/>
                      <a:pt x="7811" y="0"/>
                      <a:pt x="5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7"/>
              <p:cNvSpPr/>
              <p:nvPr/>
            </p:nvSpPr>
            <p:spPr>
              <a:xfrm>
                <a:off x="2920674" y="2843813"/>
                <a:ext cx="211916" cy="211944"/>
              </a:xfrm>
              <a:custGeom>
                <a:avLst/>
                <a:gdLst/>
                <a:ahLst/>
                <a:cxnLst/>
                <a:rect l="l" t="t" r="r" b="b"/>
                <a:pathLst>
                  <a:path w="7561" h="7562" extrusionOk="0">
                    <a:moveTo>
                      <a:pt x="3786" y="1"/>
                    </a:moveTo>
                    <a:cubicBezTo>
                      <a:pt x="1691" y="1"/>
                      <a:pt x="0" y="1692"/>
                      <a:pt x="0" y="3787"/>
                    </a:cubicBezTo>
                    <a:cubicBezTo>
                      <a:pt x="0" y="5871"/>
                      <a:pt x="1691" y="7561"/>
                      <a:pt x="3786" y="7561"/>
                    </a:cubicBezTo>
                    <a:cubicBezTo>
                      <a:pt x="5870" y="7561"/>
                      <a:pt x="7561" y="5871"/>
                      <a:pt x="7561" y="3787"/>
                    </a:cubicBezTo>
                    <a:cubicBezTo>
                      <a:pt x="7561" y="1692"/>
                      <a:pt x="5870" y="1"/>
                      <a:pt x="3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7"/>
              <p:cNvSpPr/>
              <p:nvPr/>
            </p:nvSpPr>
            <p:spPr>
              <a:xfrm>
                <a:off x="2885611" y="3055729"/>
                <a:ext cx="282013" cy="176209"/>
              </a:xfrm>
              <a:custGeom>
                <a:avLst/>
                <a:gdLst/>
                <a:ahLst/>
                <a:cxnLst/>
                <a:rect l="l" t="t" r="r" b="b"/>
                <a:pathLst>
                  <a:path w="10062" h="6287" extrusionOk="0">
                    <a:moveTo>
                      <a:pt x="5037" y="0"/>
                    </a:moveTo>
                    <a:cubicBezTo>
                      <a:pt x="2251" y="0"/>
                      <a:pt x="1" y="2251"/>
                      <a:pt x="1" y="5037"/>
                    </a:cubicBezTo>
                    <a:lnTo>
                      <a:pt x="1" y="6287"/>
                    </a:lnTo>
                    <a:lnTo>
                      <a:pt x="10062" y="6287"/>
                    </a:lnTo>
                    <a:lnTo>
                      <a:pt x="10062" y="5037"/>
                    </a:lnTo>
                    <a:cubicBezTo>
                      <a:pt x="10062" y="2251"/>
                      <a:pt x="7811" y="0"/>
                      <a:pt x="5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7"/>
              <p:cNvSpPr/>
              <p:nvPr/>
            </p:nvSpPr>
            <p:spPr>
              <a:xfrm>
                <a:off x="2920674" y="2843813"/>
                <a:ext cx="211916" cy="211944"/>
              </a:xfrm>
              <a:custGeom>
                <a:avLst/>
                <a:gdLst/>
                <a:ahLst/>
                <a:cxnLst/>
                <a:rect l="l" t="t" r="r" b="b"/>
                <a:pathLst>
                  <a:path w="7561" h="7562" fill="none" extrusionOk="0">
                    <a:moveTo>
                      <a:pt x="7561" y="3787"/>
                    </a:moveTo>
                    <a:cubicBezTo>
                      <a:pt x="7561" y="5871"/>
                      <a:pt x="5870" y="7561"/>
                      <a:pt x="3786" y="7561"/>
                    </a:cubicBezTo>
                    <a:cubicBezTo>
                      <a:pt x="1691" y="7561"/>
                      <a:pt x="0" y="5871"/>
                      <a:pt x="0" y="3787"/>
                    </a:cubicBezTo>
                    <a:cubicBezTo>
                      <a:pt x="0" y="1692"/>
                      <a:pt x="1691" y="1"/>
                      <a:pt x="3786" y="1"/>
                    </a:cubicBezTo>
                    <a:cubicBezTo>
                      <a:pt x="5870" y="1"/>
                      <a:pt x="7561" y="1692"/>
                      <a:pt x="7561" y="3787"/>
                    </a:cubicBez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7"/>
              <p:cNvSpPr/>
              <p:nvPr/>
            </p:nvSpPr>
            <p:spPr>
              <a:xfrm>
                <a:off x="2885611" y="3055729"/>
                <a:ext cx="282013" cy="176209"/>
              </a:xfrm>
              <a:custGeom>
                <a:avLst/>
                <a:gdLst/>
                <a:ahLst/>
                <a:cxnLst/>
                <a:rect l="l" t="t" r="r" b="b"/>
                <a:pathLst>
                  <a:path w="10062" h="6287" fill="none" extrusionOk="0">
                    <a:moveTo>
                      <a:pt x="10062" y="5037"/>
                    </a:moveTo>
                    <a:cubicBezTo>
                      <a:pt x="10062" y="2251"/>
                      <a:pt x="7811" y="0"/>
                      <a:pt x="5037" y="0"/>
                    </a:cubicBezTo>
                    <a:cubicBezTo>
                      <a:pt x="2251" y="0"/>
                      <a:pt x="1" y="2251"/>
                      <a:pt x="1" y="5037"/>
                    </a:cubicBezTo>
                    <a:lnTo>
                      <a:pt x="1" y="6287"/>
                    </a:lnTo>
                    <a:lnTo>
                      <a:pt x="10062" y="6287"/>
                    </a:lnTo>
                    <a:close/>
                  </a:path>
                </a:pathLst>
              </a:custGeom>
              <a:noFill/>
              <a:ln w="113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7"/>
              <p:cNvSpPr/>
              <p:nvPr/>
            </p:nvSpPr>
            <p:spPr>
              <a:xfrm>
                <a:off x="2920674" y="2843813"/>
                <a:ext cx="211916" cy="211944"/>
              </a:xfrm>
              <a:custGeom>
                <a:avLst/>
                <a:gdLst/>
                <a:ahLst/>
                <a:cxnLst/>
                <a:rect l="l" t="t" r="r" b="b"/>
                <a:pathLst>
                  <a:path w="7561" h="7562" fill="none" extrusionOk="0">
                    <a:moveTo>
                      <a:pt x="7561" y="3787"/>
                    </a:moveTo>
                    <a:cubicBezTo>
                      <a:pt x="7561" y="5871"/>
                      <a:pt x="5870" y="7561"/>
                      <a:pt x="3786" y="7561"/>
                    </a:cubicBezTo>
                    <a:cubicBezTo>
                      <a:pt x="1691" y="7561"/>
                      <a:pt x="0" y="5871"/>
                      <a:pt x="0" y="3787"/>
                    </a:cubicBezTo>
                    <a:cubicBezTo>
                      <a:pt x="0" y="1692"/>
                      <a:pt x="1691" y="1"/>
                      <a:pt x="3786" y="1"/>
                    </a:cubicBezTo>
                    <a:cubicBezTo>
                      <a:pt x="5870" y="1"/>
                      <a:pt x="7561" y="1692"/>
                      <a:pt x="7561" y="3787"/>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7"/>
              <p:cNvSpPr/>
              <p:nvPr/>
            </p:nvSpPr>
            <p:spPr>
              <a:xfrm>
                <a:off x="2885611" y="3055729"/>
                <a:ext cx="282013" cy="176209"/>
              </a:xfrm>
              <a:custGeom>
                <a:avLst/>
                <a:gdLst/>
                <a:ahLst/>
                <a:cxnLst/>
                <a:rect l="l" t="t" r="r" b="b"/>
                <a:pathLst>
                  <a:path w="10062" h="6287" fill="none" extrusionOk="0">
                    <a:moveTo>
                      <a:pt x="10062" y="5037"/>
                    </a:moveTo>
                    <a:cubicBezTo>
                      <a:pt x="10062" y="2251"/>
                      <a:pt x="7811" y="0"/>
                      <a:pt x="5037" y="0"/>
                    </a:cubicBezTo>
                    <a:cubicBezTo>
                      <a:pt x="2251" y="0"/>
                      <a:pt x="1" y="2251"/>
                      <a:pt x="1" y="5037"/>
                    </a:cubicBezTo>
                    <a:lnTo>
                      <a:pt x="1" y="6287"/>
                    </a:lnTo>
                    <a:lnTo>
                      <a:pt x="10062" y="6287"/>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7"/>
              <p:cNvSpPr/>
              <p:nvPr/>
            </p:nvSpPr>
            <p:spPr>
              <a:xfrm>
                <a:off x="3167260" y="2843813"/>
                <a:ext cx="211944" cy="211944"/>
              </a:xfrm>
              <a:custGeom>
                <a:avLst/>
                <a:gdLst/>
                <a:ahLst/>
                <a:cxnLst/>
                <a:rect l="l" t="t" r="r" b="b"/>
                <a:pathLst>
                  <a:path w="7562" h="7562" extrusionOk="0">
                    <a:moveTo>
                      <a:pt x="3775" y="1"/>
                    </a:moveTo>
                    <a:cubicBezTo>
                      <a:pt x="1691" y="1"/>
                      <a:pt x="1" y="1692"/>
                      <a:pt x="1" y="3787"/>
                    </a:cubicBezTo>
                    <a:cubicBezTo>
                      <a:pt x="1" y="5871"/>
                      <a:pt x="1691" y="7561"/>
                      <a:pt x="3775" y="7561"/>
                    </a:cubicBezTo>
                    <a:cubicBezTo>
                      <a:pt x="5871" y="7561"/>
                      <a:pt x="7561" y="5871"/>
                      <a:pt x="7561" y="3787"/>
                    </a:cubicBezTo>
                    <a:cubicBezTo>
                      <a:pt x="7561" y="1692"/>
                      <a:pt x="5871"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7"/>
              <p:cNvSpPr/>
              <p:nvPr/>
            </p:nvSpPr>
            <p:spPr>
              <a:xfrm>
                <a:off x="3132562" y="3055729"/>
                <a:ext cx="282013" cy="176209"/>
              </a:xfrm>
              <a:custGeom>
                <a:avLst/>
                <a:gdLst/>
                <a:ahLst/>
                <a:cxnLst/>
                <a:rect l="l" t="t" r="r" b="b"/>
                <a:pathLst>
                  <a:path w="10062" h="6287" extrusionOk="0">
                    <a:moveTo>
                      <a:pt x="5037" y="0"/>
                    </a:moveTo>
                    <a:cubicBezTo>
                      <a:pt x="2251" y="0"/>
                      <a:pt x="1" y="2251"/>
                      <a:pt x="1" y="5037"/>
                    </a:cubicBezTo>
                    <a:lnTo>
                      <a:pt x="1" y="6287"/>
                    </a:lnTo>
                    <a:lnTo>
                      <a:pt x="10061" y="6287"/>
                    </a:lnTo>
                    <a:lnTo>
                      <a:pt x="10061" y="5037"/>
                    </a:lnTo>
                    <a:cubicBezTo>
                      <a:pt x="10061" y="2251"/>
                      <a:pt x="7823" y="0"/>
                      <a:pt x="5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7"/>
              <p:cNvSpPr/>
              <p:nvPr/>
            </p:nvSpPr>
            <p:spPr>
              <a:xfrm>
                <a:off x="3177938" y="2903568"/>
                <a:ext cx="190923" cy="28"/>
              </a:xfrm>
              <a:custGeom>
                <a:avLst/>
                <a:gdLst/>
                <a:ahLst/>
                <a:cxnLst/>
                <a:rect l="l" t="t" r="r" b="b"/>
                <a:pathLst>
                  <a:path w="6812" h="1" fill="none" extrusionOk="0">
                    <a:moveTo>
                      <a:pt x="1" y="0"/>
                    </a:moveTo>
                    <a:lnTo>
                      <a:pt x="6811"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7"/>
              <p:cNvSpPr/>
              <p:nvPr/>
            </p:nvSpPr>
            <p:spPr>
              <a:xfrm>
                <a:off x="3177938" y="2954270"/>
                <a:ext cx="190923" cy="28"/>
              </a:xfrm>
              <a:custGeom>
                <a:avLst/>
                <a:gdLst/>
                <a:ahLst/>
                <a:cxnLst/>
                <a:rect l="l" t="t" r="r" b="b"/>
                <a:pathLst>
                  <a:path w="6812" h="1" fill="none" extrusionOk="0">
                    <a:moveTo>
                      <a:pt x="1" y="1"/>
                    </a:moveTo>
                    <a:lnTo>
                      <a:pt x="6811"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7"/>
              <p:cNvSpPr/>
              <p:nvPr/>
            </p:nvSpPr>
            <p:spPr>
              <a:xfrm>
                <a:off x="3133234" y="3184207"/>
                <a:ext cx="280667" cy="28"/>
              </a:xfrm>
              <a:custGeom>
                <a:avLst/>
                <a:gdLst/>
                <a:ahLst/>
                <a:cxnLst/>
                <a:rect l="l" t="t" r="r" b="b"/>
                <a:pathLst>
                  <a:path w="10014" h="1" fill="none" extrusionOk="0">
                    <a:moveTo>
                      <a:pt x="0" y="0"/>
                    </a:moveTo>
                    <a:lnTo>
                      <a:pt x="10013" y="0"/>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7"/>
              <p:cNvSpPr/>
              <p:nvPr/>
            </p:nvSpPr>
            <p:spPr>
              <a:xfrm>
                <a:off x="3156245" y="3117782"/>
                <a:ext cx="234310" cy="28"/>
              </a:xfrm>
              <a:custGeom>
                <a:avLst/>
                <a:gdLst/>
                <a:ahLst/>
                <a:cxnLst/>
                <a:rect l="l" t="t" r="r" b="b"/>
                <a:pathLst>
                  <a:path w="8360" h="1" fill="none" extrusionOk="0">
                    <a:moveTo>
                      <a:pt x="1" y="1"/>
                    </a:moveTo>
                    <a:lnTo>
                      <a:pt x="8359"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7"/>
              <p:cNvSpPr/>
              <p:nvPr/>
            </p:nvSpPr>
            <p:spPr>
              <a:xfrm>
                <a:off x="3183292" y="3005000"/>
                <a:ext cx="180553" cy="28"/>
              </a:xfrm>
              <a:custGeom>
                <a:avLst/>
                <a:gdLst/>
                <a:ahLst/>
                <a:cxnLst/>
                <a:rect l="l" t="t" r="r" b="b"/>
                <a:pathLst>
                  <a:path w="6442" h="1" fill="none" extrusionOk="0">
                    <a:moveTo>
                      <a:pt x="0" y="1"/>
                    </a:moveTo>
                    <a:lnTo>
                      <a:pt x="6442"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7"/>
              <p:cNvSpPr/>
              <p:nvPr/>
            </p:nvSpPr>
            <p:spPr>
              <a:xfrm>
                <a:off x="3167260" y="2843813"/>
                <a:ext cx="211944" cy="211944"/>
              </a:xfrm>
              <a:custGeom>
                <a:avLst/>
                <a:gdLst/>
                <a:ahLst/>
                <a:cxnLst/>
                <a:rect l="l" t="t" r="r" b="b"/>
                <a:pathLst>
                  <a:path w="7562" h="7562" fill="none" extrusionOk="0">
                    <a:moveTo>
                      <a:pt x="7561" y="3787"/>
                    </a:moveTo>
                    <a:cubicBezTo>
                      <a:pt x="7561" y="5871"/>
                      <a:pt x="5871" y="7561"/>
                      <a:pt x="3775" y="7561"/>
                    </a:cubicBezTo>
                    <a:cubicBezTo>
                      <a:pt x="1691" y="7561"/>
                      <a:pt x="1" y="5871"/>
                      <a:pt x="1" y="3787"/>
                    </a:cubicBezTo>
                    <a:cubicBezTo>
                      <a:pt x="1" y="1692"/>
                      <a:pt x="1691" y="1"/>
                      <a:pt x="3775" y="1"/>
                    </a:cubicBezTo>
                    <a:cubicBezTo>
                      <a:pt x="5871" y="1"/>
                      <a:pt x="7561" y="1692"/>
                      <a:pt x="7561" y="3787"/>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7"/>
              <p:cNvSpPr/>
              <p:nvPr/>
            </p:nvSpPr>
            <p:spPr>
              <a:xfrm>
                <a:off x="3132562" y="3055729"/>
                <a:ext cx="282013" cy="176209"/>
              </a:xfrm>
              <a:custGeom>
                <a:avLst/>
                <a:gdLst/>
                <a:ahLst/>
                <a:cxnLst/>
                <a:rect l="l" t="t" r="r" b="b"/>
                <a:pathLst>
                  <a:path w="10062" h="6287" fill="none" extrusionOk="0">
                    <a:moveTo>
                      <a:pt x="10061" y="5037"/>
                    </a:moveTo>
                    <a:cubicBezTo>
                      <a:pt x="10061" y="2251"/>
                      <a:pt x="7823" y="0"/>
                      <a:pt x="5037" y="0"/>
                    </a:cubicBezTo>
                    <a:cubicBezTo>
                      <a:pt x="2251" y="0"/>
                      <a:pt x="1" y="2251"/>
                      <a:pt x="1" y="5037"/>
                    </a:cubicBezTo>
                    <a:lnTo>
                      <a:pt x="1" y="6287"/>
                    </a:lnTo>
                    <a:lnTo>
                      <a:pt x="10061" y="6287"/>
                    </a:ln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9" name="Google Shape;1569;p27"/>
          <p:cNvGrpSpPr/>
          <p:nvPr/>
        </p:nvGrpSpPr>
        <p:grpSpPr>
          <a:xfrm>
            <a:off x="4785736" y="1374313"/>
            <a:ext cx="1002460" cy="877765"/>
            <a:chOff x="4785736" y="1374313"/>
            <a:chExt cx="1002460" cy="877765"/>
          </a:xfrm>
        </p:grpSpPr>
        <p:sp>
          <p:nvSpPr>
            <p:cNvPr id="1570" name="Google Shape;1570;p27"/>
            <p:cNvSpPr/>
            <p:nvPr/>
          </p:nvSpPr>
          <p:spPr>
            <a:xfrm>
              <a:off x="4785736" y="1374313"/>
              <a:ext cx="1002460" cy="877765"/>
            </a:xfrm>
            <a:custGeom>
              <a:avLst/>
              <a:gdLst/>
              <a:ahLst/>
              <a:cxnLst/>
              <a:rect l="l" t="t" r="r" b="b"/>
              <a:pathLst>
                <a:path w="35767" h="31318" extrusionOk="0">
                  <a:moveTo>
                    <a:pt x="17889" y="0"/>
                  </a:moveTo>
                  <a:cubicBezTo>
                    <a:pt x="12480" y="0"/>
                    <a:pt x="7220" y="2811"/>
                    <a:pt x="4322" y="7833"/>
                  </a:cubicBezTo>
                  <a:cubicBezTo>
                    <a:pt x="0" y="15322"/>
                    <a:pt x="2560" y="24895"/>
                    <a:pt x="10049" y="29217"/>
                  </a:cubicBezTo>
                  <a:cubicBezTo>
                    <a:pt x="12516" y="30640"/>
                    <a:pt x="15210" y="31317"/>
                    <a:pt x="17869" y="31317"/>
                  </a:cubicBezTo>
                  <a:cubicBezTo>
                    <a:pt x="23281" y="31317"/>
                    <a:pt x="28546" y="28512"/>
                    <a:pt x="31444" y="23490"/>
                  </a:cubicBezTo>
                  <a:cubicBezTo>
                    <a:pt x="35766" y="16001"/>
                    <a:pt x="33195" y="6428"/>
                    <a:pt x="25706" y="2106"/>
                  </a:cubicBezTo>
                  <a:cubicBezTo>
                    <a:pt x="23239" y="678"/>
                    <a:pt x="20546" y="0"/>
                    <a:pt x="178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1" name="Google Shape;1571;p27"/>
            <p:cNvGrpSpPr/>
            <p:nvPr/>
          </p:nvGrpSpPr>
          <p:grpSpPr>
            <a:xfrm>
              <a:off x="5100401" y="1599112"/>
              <a:ext cx="373775" cy="428176"/>
              <a:chOff x="5100401" y="1599112"/>
              <a:chExt cx="373775" cy="428176"/>
            </a:xfrm>
          </p:grpSpPr>
          <p:sp>
            <p:nvSpPr>
              <p:cNvPr id="1572" name="Google Shape;1572;p27"/>
              <p:cNvSpPr/>
              <p:nvPr/>
            </p:nvSpPr>
            <p:spPr>
              <a:xfrm>
                <a:off x="5100401" y="1599112"/>
                <a:ext cx="373775" cy="428176"/>
              </a:xfrm>
              <a:custGeom>
                <a:avLst/>
                <a:gdLst/>
                <a:ahLst/>
                <a:cxnLst/>
                <a:rect l="l" t="t" r="r" b="b"/>
                <a:pathLst>
                  <a:path w="13336" h="15277" extrusionOk="0">
                    <a:moveTo>
                      <a:pt x="6668" y="1"/>
                    </a:moveTo>
                    <a:lnTo>
                      <a:pt x="1" y="3334"/>
                    </a:lnTo>
                    <a:cubicBezTo>
                      <a:pt x="1" y="3334"/>
                      <a:pt x="1" y="10823"/>
                      <a:pt x="6668" y="15276"/>
                    </a:cubicBezTo>
                    <a:cubicBezTo>
                      <a:pt x="13336" y="10823"/>
                      <a:pt x="13336" y="3334"/>
                      <a:pt x="13336" y="3334"/>
                    </a:cubicBezTo>
                    <a:lnTo>
                      <a:pt x="6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7"/>
              <p:cNvSpPr/>
              <p:nvPr/>
            </p:nvSpPr>
            <p:spPr>
              <a:xfrm>
                <a:off x="5149449" y="1651187"/>
                <a:ext cx="275342" cy="317692"/>
              </a:xfrm>
              <a:custGeom>
                <a:avLst/>
                <a:gdLst/>
                <a:ahLst/>
                <a:cxnLst/>
                <a:rect l="l" t="t" r="r" b="b"/>
                <a:pathLst>
                  <a:path w="9824" h="11335" fill="none" extrusionOk="0">
                    <a:moveTo>
                      <a:pt x="4918" y="11335"/>
                    </a:moveTo>
                    <a:cubicBezTo>
                      <a:pt x="1203" y="8370"/>
                      <a:pt x="251" y="4310"/>
                      <a:pt x="1" y="2465"/>
                    </a:cubicBezTo>
                    <a:lnTo>
                      <a:pt x="4918" y="0"/>
                    </a:lnTo>
                    <a:lnTo>
                      <a:pt x="9824" y="2465"/>
                    </a:lnTo>
                    <a:cubicBezTo>
                      <a:pt x="9585" y="4322"/>
                      <a:pt x="8645" y="8358"/>
                      <a:pt x="4918" y="11335"/>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7"/>
              <p:cNvSpPr/>
              <p:nvPr/>
            </p:nvSpPr>
            <p:spPr>
              <a:xfrm>
                <a:off x="5233223" y="1751946"/>
                <a:ext cx="125507" cy="94144"/>
              </a:xfrm>
              <a:custGeom>
                <a:avLst/>
                <a:gdLst/>
                <a:ahLst/>
                <a:cxnLst/>
                <a:rect l="l" t="t" r="r" b="b"/>
                <a:pathLst>
                  <a:path w="4478" h="3359" fill="none" extrusionOk="0">
                    <a:moveTo>
                      <a:pt x="0" y="1965"/>
                    </a:moveTo>
                    <a:lnTo>
                      <a:pt x="1405" y="3358"/>
                    </a:lnTo>
                    <a:lnTo>
                      <a:pt x="4477" y="1"/>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7"/>
              <p:cNvSpPr/>
              <p:nvPr/>
            </p:nvSpPr>
            <p:spPr>
              <a:xfrm>
                <a:off x="5100401" y="1599112"/>
                <a:ext cx="373775" cy="428176"/>
              </a:xfrm>
              <a:custGeom>
                <a:avLst/>
                <a:gdLst/>
                <a:ahLst/>
                <a:cxnLst/>
                <a:rect l="l" t="t" r="r" b="b"/>
                <a:pathLst>
                  <a:path w="13336" h="15277" fill="none" extrusionOk="0">
                    <a:moveTo>
                      <a:pt x="6668" y="15276"/>
                    </a:moveTo>
                    <a:cubicBezTo>
                      <a:pt x="1" y="10823"/>
                      <a:pt x="1" y="3334"/>
                      <a:pt x="1" y="3334"/>
                    </a:cubicBezTo>
                    <a:lnTo>
                      <a:pt x="6668" y="1"/>
                    </a:lnTo>
                    <a:lnTo>
                      <a:pt x="13336" y="3334"/>
                    </a:lnTo>
                    <a:cubicBezTo>
                      <a:pt x="13336" y="3334"/>
                      <a:pt x="13336" y="10823"/>
                      <a:pt x="6668" y="15276"/>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7" name="Google Shape;1577;p27"/>
          <p:cNvSpPr txBox="1"/>
          <p:nvPr/>
        </p:nvSpPr>
        <p:spPr>
          <a:xfrm>
            <a:off x="357221" y="1268333"/>
            <a:ext cx="838649" cy="315920"/>
          </a:xfrm>
          <a:prstGeom prst="rect">
            <a:avLst/>
          </a:prstGeom>
          <a:noFill/>
          <a:ln>
            <a:noFill/>
          </a:ln>
        </p:spPr>
        <p:txBody>
          <a:bodyPr spcFirstLastPara="1" wrap="square" lIns="0" tIns="91425" rIns="0" bIns="91425" anchor="ctr" anchorCtr="0">
            <a:noAutofit/>
          </a:bodyPr>
          <a:lstStyle/>
          <a:p>
            <a:pPr lvl="0"/>
            <a:r>
              <a:rPr lang="en-US" b="1" dirty="0">
                <a:solidFill>
                  <a:schemeClr val="accent2"/>
                </a:solidFill>
                <a:latin typeface="Fira Sans"/>
                <a:ea typeface="Fira Sans"/>
                <a:cs typeface="Fira Sans"/>
                <a:sym typeface="Fira Sans"/>
              </a:rPr>
              <a:t>Alerting</a:t>
            </a:r>
          </a:p>
        </p:txBody>
      </p:sp>
      <p:grpSp>
        <p:nvGrpSpPr>
          <p:cNvPr id="1579" name="Google Shape;1579;p27"/>
          <p:cNvGrpSpPr/>
          <p:nvPr/>
        </p:nvGrpSpPr>
        <p:grpSpPr>
          <a:xfrm>
            <a:off x="6419497" y="1184583"/>
            <a:ext cx="2406288" cy="1346667"/>
            <a:chOff x="7405297" y="1296675"/>
            <a:chExt cx="1296003" cy="666258"/>
          </a:xfrm>
        </p:grpSpPr>
        <p:sp>
          <p:nvSpPr>
            <p:cNvPr id="1580" name="Google Shape;1580;p27"/>
            <p:cNvSpPr txBox="1"/>
            <p:nvPr/>
          </p:nvSpPr>
          <p:spPr>
            <a:xfrm>
              <a:off x="7405301" y="1296675"/>
              <a:ext cx="1296000" cy="200400"/>
            </a:xfrm>
            <a:prstGeom prst="rect">
              <a:avLst/>
            </a:prstGeom>
            <a:noFill/>
            <a:ln>
              <a:noFill/>
            </a:ln>
          </p:spPr>
          <p:txBody>
            <a:bodyPr spcFirstLastPara="1" wrap="square" lIns="0" tIns="91425" rIns="0" bIns="91425" anchor="ctr" anchorCtr="0">
              <a:noAutofit/>
            </a:bodyPr>
            <a:lstStyle/>
            <a:p>
              <a:pPr lvl="0"/>
              <a:r>
                <a:rPr lang="en-US" b="1" dirty="0">
                  <a:solidFill>
                    <a:schemeClr val="accent1"/>
                  </a:solidFill>
                  <a:latin typeface="Fira Sans"/>
                  <a:ea typeface="Fira Sans"/>
                  <a:cs typeface="Fira Sans"/>
                  <a:sym typeface="Fira Sans"/>
                </a:rPr>
                <a:t>Dashboards and Visualizations</a:t>
              </a:r>
            </a:p>
          </p:txBody>
        </p:sp>
        <p:sp>
          <p:nvSpPr>
            <p:cNvPr id="1581" name="Google Shape;1581;p27"/>
            <p:cNvSpPr txBox="1"/>
            <p:nvPr/>
          </p:nvSpPr>
          <p:spPr>
            <a:xfrm>
              <a:off x="7405297" y="1520733"/>
              <a:ext cx="1296000" cy="442200"/>
            </a:xfrm>
            <a:prstGeom prst="rect">
              <a:avLst/>
            </a:prstGeom>
            <a:noFill/>
            <a:ln>
              <a:noFill/>
            </a:ln>
          </p:spPr>
          <p:txBody>
            <a:bodyPr spcFirstLastPara="1" wrap="square" lIns="0" tIns="91425" rIns="0" bIns="91425" anchor="ctr" anchorCtr="0">
              <a:noAutofit/>
            </a:bodyPr>
            <a:lstStyle/>
            <a:p>
              <a:pPr lvl="0"/>
              <a:r>
                <a:rPr lang="en-GB" sz="1100" dirty="0">
                  <a:solidFill>
                    <a:schemeClr val="dk1"/>
                  </a:solidFill>
                  <a:latin typeface="Fira Sans"/>
                  <a:ea typeface="Fira Sans"/>
                  <a:cs typeface="Fira Sans"/>
                  <a:sym typeface="Fira Sans"/>
                </a:rPr>
                <a:t>SIEM creates visualizations that enable staff to review event data, identify patterns, and spot deviations from standard processes or event flows.</a:t>
              </a:r>
              <a:endParaRPr sz="1100" dirty="0">
                <a:solidFill>
                  <a:schemeClr val="dk1"/>
                </a:solidFill>
                <a:latin typeface="Fira Sans"/>
                <a:ea typeface="Fira Sans"/>
                <a:cs typeface="Fira Sans"/>
                <a:sym typeface="Fira Sans"/>
              </a:endParaRPr>
            </a:p>
          </p:txBody>
        </p:sp>
      </p:grpSp>
      <p:grpSp>
        <p:nvGrpSpPr>
          <p:cNvPr id="1582" name="Google Shape;1582;p27"/>
          <p:cNvGrpSpPr/>
          <p:nvPr/>
        </p:nvGrpSpPr>
        <p:grpSpPr>
          <a:xfrm>
            <a:off x="277385" y="3662788"/>
            <a:ext cx="2994950" cy="1205475"/>
            <a:chOff x="181153" y="4014225"/>
            <a:chExt cx="2994950" cy="1205475"/>
          </a:xfrm>
        </p:grpSpPr>
        <p:sp>
          <p:nvSpPr>
            <p:cNvPr id="1583" name="Google Shape;1583;p27"/>
            <p:cNvSpPr txBox="1"/>
            <p:nvPr/>
          </p:nvSpPr>
          <p:spPr>
            <a:xfrm>
              <a:off x="181153" y="4014225"/>
              <a:ext cx="1296000" cy="200400"/>
            </a:xfrm>
            <a:prstGeom prst="rect">
              <a:avLst/>
            </a:prstGeom>
            <a:noFill/>
            <a:ln>
              <a:noFill/>
            </a:ln>
          </p:spPr>
          <p:txBody>
            <a:bodyPr spcFirstLastPara="1" wrap="square" lIns="0" tIns="91425" rIns="0" bIns="91425" anchor="ctr" anchorCtr="0">
              <a:noAutofit/>
            </a:bodyPr>
            <a:lstStyle/>
            <a:p>
              <a:pPr lvl="0"/>
              <a:r>
                <a:rPr lang="en-US" b="1" dirty="0">
                  <a:solidFill>
                    <a:schemeClr val="accent4"/>
                  </a:solidFill>
                  <a:latin typeface="Fira Sans"/>
                  <a:ea typeface="Fira Sans"/>
                  <a:cs typeface="Fira Sans"/>
                  <a:sym typeface="Fira Sans"/>
                </a:rPr>
                <a:t>Threat Hunting</a:t>
              </a:r>
            </a:p>
          </p:txBody>
        </p:sp>
        <p:sp>
          <p:nvSpPr>
            <p:cNvPr id="1584" name="Google Shape;1584;p27"/>
            <p:cNvSpPr txBox="1"/>
            <p:nvPr/>
          </p:nvSpPr>
          <p:spPr>
            <a:xfrm>
              <a:off x="181153" y="4238286"/>
              <a:ext cx="2994950" cy="981414"/>
            </a:xfrm>
            <a:prstGeom prst="rect">
              <a:avLst/>
            </a:prstGeom>
            <a:noFill/>
            <a:ln>
              <a:noFill/>
            </a:ln>
          </p:spPr>
          <p:txBody>
            <a:bodyPr spcFirstLastPara="1" wrap="square" lIns="0" tIns="91425" rIns="0" bIns="91425" anchor="ctr" anchorCtr="0">
              <a:noAutofit/>
            </a:bodyPr>
            <a:lstStyle/>
            <a:p>
              <a:pPr lvl="0"/>
              <a:r>
                <a:rPr lang="en-GB" sz="1100" dirty="0">
                  <a:solidFill>
                    <a:schemeClr val="dk1"/>
                  </a:solidFill>
                  <a:latin typeface="Fira Sans"/>
                  <a:ea typeface="Fira Sans"/>
                  <a:cs typeface="Fira Sans"/>
                  <a:sym typeface="Fira Sans"/>
                </a:rPr>
                <a:t>SIEM enables security staff to run queries across multiple sources using SIEM data, apply filters, pivot the data, and proactively identify threats or vulnerabilities.</a:t>
              </a:r>
              <a:endParaRPr sz="1100" dirty="0">
                <a:solidFill>
                  <a:schemeClr val="dk1"/>
                </a:solidFill>
                <a:latin typeface="Fira Sans"/>
                <a:ea typeface="Fira Sans"/>
                <a:cs typeface="Fira Sans"/>
                <a:sym typeface="Fira Sans"/>
              </a:endParaRPr>
            </a:p>
          </p:txBody>
        </p:sp>
      </p:grpSp>
      <p:grpSp>
        <p:nvGrpSpPr>
          <p:cNvPr id="1585" name="Google Shape;1585;p27"/>
          <p:cNvGrpSpPr/>
          <p:nvPr/>
        </p:nvGrpSpPr>
        <p:grpSpPr>
          <a:xfrm>
            <a:off x="5898045" y="3781355"/>
            <a:ext cx="3210407" cy="1046022"/>
            <a:chOff x="7436707" y="4126639"/>
            <a:chExt cx="1321027" cy="602944"/>
          </a:xfrm>
        </p:grpSpPr>
        <p:sp>
          <p:nvSpPr>
            <p:cNvPr id="1586" name="Google Shape;1586;p27"/>
            <p:cNvSpPr txBox="1"/>
            <p:nvPr/>
          </p:nvSpPr>
          <p:spPr>
            <a:xfrm>
              <a:off x="7436707" y="4126639"/>
              <a:ext cx="666921" cy="200400"/>
            </a:xfrm>
            <a:prstGeom prst="rect">
              <a:avLst/>
            </a:prstGeom>
            <a:noFill/>
            <a:ln>
              <a:noFill/>
            </a:ln>
          </p:spPr>
          <p:txBody>
            <a:bodyPr spcFirstLastPara="1" wrap="square" lIns="0" tIns="91425" rIns="0" bIns="91425" anchor="ctr" anchorCtr="0">
              <a:noAutofit/>
            </a:bodyPr>
            <a:lstStyle/>
            <a:p>
              <a:pPr lvl="0" algn="ctr"/>
              <a:r>
                <a:rPr lang="en-US" b="1" dirty="0">
                  <a:solidFill>
                    <a:schemeClr val="accent5"/>
                  </a:solidFill>
                  <a:latin typeface="Fira Sans"/>
                  <a:ea typeface="Fira Sans"/>
                  <a:cs typeface="Fira Sans"/>
                  <a:sym typeface="Fira Sans"/>
                </a:rPr>
                <a:t>Incident Response</a:t>
              </a:r>
            </a:p>
          </p:txBody>
        </p:sp>
        <p:sp>
          <p:nvSpPr>
            <p:cNvPr id="1587" name="Google Shape;1587;p27"/>
            <p:cNvSpPr txBox="1"/>
            <p:nvPr/>
          </p:nvSpPr>
          <p:spPr>
            <a:xfrm>
              <a:off x="7461734" y="4287383"/>
              <a:ext cx="1296000" cy="442200"/>
            </a:xfrm>
            <a:prstGeom prst="rect">
              <a:avLst/>
            </a:prstGeom>
            <a:noFill/>
            <a:ln>
              <a:noFill/>
            </a:ln>
          </p:spPr>
          <p:txBody>
            <a:bodyPr spcFirstLastPara="1" wrap="square" lIns="0" tIns="91425" rIns="0" bIns="91425" anchor="ctr" anchorCtr="0">
              <a:noAutofit/>
            </a:bodyPr>
            <a:lstStyle/>
            <a:p>
              <a:pPr lvl="0"/>
              <a:r>
                <a:rPr lang="en-GB" sz="1100" dirty="0">
                  <a:solidFill>
                    <a:schemeClr val="dk1"/>
                  </a:solidFill>
                  <a:latin typeface="Fira Sans"/>
                  <a:ea typeface="Fira Sans"/>
                  <a:cs typeface="Fira Sans"/>
                  <a:sym typeface="Fira Sans"/>
                </a:rPr>
                <a:t>SIEM offers case management, collaboration, and knowledge sharing for security incidents, enabling quick synchronization, communication, and response by security teams.</a:t>
              </a:r>
              <a:endParaRPr sz="1100" dirty="0">
                <a:solidFill>
                  <a:schemeClr val="dk1"/>
                </a:solidFill>
                <a:latin typeface="Fira Sans"/>
                <a:ea typeface="Fira Sans"/>
                <a:cs typeface="Fira Sans"/>
                <a:sym typeface="Fira Sans"/>
              </a:endParaRPr>
            </a:p>
          </p:txBody>
        </p:sp>
      </p:grpSp>
      <p:grpSp>
        <p:nvGrpSpPr>
          <p:cNvPr id="1588" name="Google Shape;1588;p27"/>
          <p:cNvGrpSpPr/>
          <p:nvPr/>
        </p:nvGrpSpPr>
        <p:grpSpPr>
          <a:xfrm>
            <a:off x="357221" y="2199795"/>
            <a:ext cx="2528390" cy="1210057"/>
            <a:chOff x="442712" y="2651768"/>
            <a:chExt cx="2266830" cy="666259"/>
          </a:xfrm>
        </p:grpSpPr>
        <p:sp>
          <p:nvSpPr>
            <p:cNvPr id="1589" name="Google Shape;1589;p27"/>
            <p:cNvSpPr txBox="1"/>
            <p:nvPr/>
          </p:nvSpPr>
          <p:spPr>
            <a:xfrm>
              <a:off x="442777" y="2651768"/>
              <a:ext cx="1296000" cy="200400"/>
            </a:xfrm>
            <a:prstGeom prst="rect">
              <a:avLst/>
            </a:prstGeom>
            <a:noFill/>
            <a:ln>
              <a:noFill/>
            </a:ln>
          </p:spPr>
          <p:txBody>
            <a:bodyPr spcFirstLastPara="1" wrap="square" lIns="0" tIns="91425" rIns="0" bIns="91425" anchor="ctr" anchorCtr="0">
              <a:noAutofit/>
            </a:bodyPr>
            <a:lstStyle/>
            <a:p>
              <a:pPr lvl="0"/>
              <a:r>
                <a:rPr lang="en-US" b="1" dirty="0">
                  <a:solidFill>
                    <a:schemeClr val="accent3"/>
                  </a:solidFill>
                  <a:latin typeface="Fira Sans"/>
                  <a:ea typeface="Fira Sans"/>
                  <a:cs typeface="Fira Sans"/>
                  <a:sym typeface="Fira Sans"/>
                </a:rPr>
                <a:t>Compliance</a:t>
              </a:r>
            </a:p>
          </p:txBody>
        </p:sp>
        <p:sp>
          <p:nvSpPr>
            <p:cNvPr id="1590" name="Google Shape;1590;p27"/>
            <p:cNvSpPr txBox="1"/>
            <p:nvPr/>
          </p:nvSpPr>
          <p:spPr>
            <a:xfrm>
              <a:off x="442712" y="2875827"/>
              <a:ext cx="2266830" cy="442200"/>
            </a:xfrm>
            <a:prstGeom prst="rect">
              <a:avLst/>
            </a:prstGeom>
            <a:noFill/>
            <a:ln>
              <a:noFill/>
            </a:ln>
          </p:spPr>
          <p:txBody>
            <a:bodyPr spcFirstLastPara="1" wrap="square" lIns="0" tIns="91425" rIns="0" bIns="91425" anchor="ctr" anchorCtr="0">
              <a:noAutofit/>
            </a:bodyPr>
            <a:lstStyle/>
            <a:p>
              <a:pPr lvl="0"/>
              <a:r>
                <a:rPr lang="en-GB" sz="1100" dirty="0">
                  <a:solidFill>
                    <a:schemeClr val="dk1"/>
                  </a:solidFill>
                  <a:latin typeface="Fira Sans"/>
                  <a:ea typeface="Fira Sans"/>
                  <a:cs typeface="Fira Sans"/>
                  <a:sym typeface="Fira Sans"/>
                </a:rPr>
                <a:t>Automates the gathering of compliance data, producing reports that adapt to security, governance and auditing processes for standards like HIPAA, PCI/DSS, HITECH, SOX, and GDPR.</a:t>
              </a:r>
            </a:p>
          </p:txBody>
        </p:sp>
      </p:grpSp>
      <p:sp>
        <p:nvSpPr>
          <p:cNvPr id="1592" name="Google Shape;1592;p27"/>
          <p:cNvSpPr txBox="1"/>
          <p:nvPr/>
        </p:nvSpPr>
        <p:spPr>
          <a:xfrm>
            <a:off x="6681244" y="2644719"/>
            <a:ext cx="1091025" cy="320236"/>
          </a:xfrm>
          <a:prstGeom prst="rect">
            <a:avLst/>
          </a:prstGeom>
          <a:noFill/>
          <a:ln>
            <a:noFill/>
          </a:ln>
        </p:spPr>
        <p:txBody>
          <a:bodyPr spcFirstLastPara="1" wrap="square" lIns="0" tIns="91425" rIns="0" bIns="91425" anchor="ctr" anchorCtr="0">
            <a:noAutofit/>
          </a:bodyPr>
          <a:lstStyle/>
          <a:p>
            <a:pPr lvl="0"/>
            <a:r>
              <a:rPr lang="en-US" b="1" dirty="0">
                <a:solidFill>
                  <a:schemeClr val="accent6"/>
                </a:solidFill>
                <a:latin typeface="Fira Sans"/>
                <a:ea typeface="Fira Sans"/>
                <a:cs typeface="Fira Sans"/>
                <a:sym typeface="Fira Sans"/>
              </a:rPr>
              <a:t>Retention</a:t>
            </a:r>
          </a:p>
        </p:txBody>
      </p:sp>
      <p:sp>
        <p:nvSpPr>
          <p:cNvPr id="2" name="Rectangle 1"/>
          <p:cNvSpPr/>
          <p:nvPr/>
        </p:nvSpPr>
        <p:spPr>
          <a:xfrm>
            <a:off x="289341" y="1530630"/>
            <a:ext cx="2992426" cy="646331"/>
          </a:xfrm>
          <a:prstGeom prst="rect">
            <a:avLst/>
          </a:prstGeom>
        </p:spPr>
        <p:txBody>
          <a:bodyPr wrap="square">
            <a:spAutoFit/>
          </a:bodyPr>
          <a:lstStyle/>
          <a:p>
            <a:r>
              <a:rPr lang="en-GB" sz="1200" dirty="0"/>
              <a:t>SIEM </a:t>
            </a:r>
            <a:r>
              <a:rPr lang="en-GB" sz="1200" dirty="0" err="1"/>
              <a:t>analyzes</a:t>
            </a:r>
            <a:r>
              <a:rPr lang="en-GB" sz="1200" dirty="0"/>
              <a:t> events and assists in escalating alerts to notify security staff promptly.</a:t>
            </a:r>
            <a:endParaRPr lang="en-US" sz="1200" dirty="0"/>
          </a:p>
        </p:txBody>
      </p:sp>
      <p:sp>
        <p:nvSpPr>
          <p:cNvPr id="3" name="Rectangle 2"/>
          <p:cNvSpPr/>
          <p:nvPr/>
        </p:nvSpPr>
        <p:spPr>
          <a:xfrm>
            <a:off x="6553199" y="2912010"/>
            <a:ext cx="2590801" cy="600164"/>
          </a:xfrm>
          <a:prstGeom prst="rect">
            <a:avLst/>
          </a:prstGeom>
        </p:spPr>
        <p:txBody>
          <a:bodyPr wrap="square">
            <a:spAutoFit/>
          </a:bodyPr>
          <a:lstStyle/>
          <a:p>
            <a:r>
              <a:rPr lang="en-GB" sz="1100" dirty="0"/>
              <a:t>stores long-term historical data to support analysis, tracking, and reporting for compliance requirements. </a:t>
            </a:r>
            <a:endParaRPr lang="en-US" sz="1100" dirty="0"/>
          </a:p>
        </p:txBody>
      </p:sp>
    </p:spTree>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7673</TotalTime>
  <Words>3017</Words>
  <Application>Microsoft Office PowerPoint</Application>
  <PresentationFormat>On-screen Show (16:9)</PresentationFormat>
  <Paragraphs>270</Paragraphs>
  <Slides>55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Fira Sans Bold</vt:lpstr>
      <vt:lpstr>Courier New</vt:lpstr>
      <vt:lpstr>Fira Sans Medium</vt:lpstr>
      <vt:lpstr>Fira Sans</vt:lpstr>
      <vt:lpstr>Fira Sans Light Bold</vt:lpstr>
      <vt:lpstr>Inter</vt:lpstr>
      <vt:lpstr>Arial</vt:lpstr>
      <vt:lpstr>Fira Sans Black</vt:lpstr>
      <vt:lpstr>Cybersecurity Infographics by Slidesgo</vt:lpstr>
      <vt:lpstr>SIEM with ELK</vt:lpstr>
      <vt:lpstr>OUTLINE</vt:lpstr>
      <vt:lpstr>Introduction</vt:lpstr>
      <vt:lpstr>What is SIEM ?</vt:lpstr>
      <vt:lpstr>How does SIEM work?</vt:lpstr>
      <vt:lpstr>Data collection</vt:lpstr>
      <vt:lpstr>Data storage</vt:lpstr>
      <vt:lpstr>Data consolidation and correlation</vt:lpstr>
      <vt:lpstr>SIEM Features and Capabilities</vt:lpstr>
      <vt:lpstr>Literature Review</vt:lpstr>
      <vt:lpstr>Different SIEM</vt:lpstr>
      <vt:lpstr>Cybersecurity Infographics</vt:lpstr>
      <vt:lpstr>ELK</vt:lpstr>
      <vt:lpstr>Why did we choose to work with ELK</vt:lpstr>
      <vt:lpstr>Methodology</vt:lpstr>
      <vt:lpstr>Tools Definitions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Infographics</dc:title>
  <dc:creator>ISMAIL FATHI</dc:creator>
  <cp:lastModifiedBy>ismail fathi</cp:lastModifiedBy>
  <cp:revision>87</cp:revision>
  <dcterms:modified xsi:type="dcterms:W3CDTF">2023-06-04T10:45:07Z</dcterms:modified>
</cp:coreProperties>
</file>