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2" r:id="rId6"/>
  </p:sldIdLst>
  <p:sldSz cx="9144000" cy="6858000" type="screen4x3"/>
  <p:notesSz cx="6858000" cy="9144000"/>
  <p:defaultTextStyle>
    <a:defPPr>
      <a:defRPr lang="es-CO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8810" autoAdjust="0"/>
  </p:normalViewPr>
  <p:slideViewPr>
    <p:cSldViewPr>
      <p:cViewPr>
        <p:scale>
          <a:sx n="75" d="100"/>
          <a:sy n="75" d="100"/>
        </p:scale>
        <p:origin x="-36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29D40-2D7F-4B1C-9693-C557DEAB7018}" type="datetimeFigureOut">
              <a:rPr lang="es-CO" smtClean="0"/>
              <a:t>31/03/2019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D5BB3-0FC4-432B-8C3E-CA7746554D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4173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D5BB3-0FC4-432B-8C3E-CA7746554DA6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816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953B-A178-4CFB-BFAA-E4A13F8FEAE5}" type="datetimeFigureOut">
              <a:rPr lang="es-CO" smtClean="0"/>
              <a:t>31/03/2019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F5C-2D6D-43E4-AD7E-FE6AB89328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563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953B-A178-4CFB-BFAA-E4A13F8FEAE5}" type="datetimeFigureOut">
              <a:rPr lang="es-CO" smtClean="0"/>
              <a:t>31/03/2019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F5C-2D6D-43E4-AD7E-FE6AB89328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621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953B-A178-4CFB-BFAA-E4A13F8FEAE5}" type="datetimeFigureOut">
              <a:rPr lang="es-CO" smtClean="0"/>
              <a:t>31/03/2019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F5C-2D6D-43E4-AD7E-FE6AB89328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0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953B-A178-4CFB-BFAA-E4A13F8FEAE5}" type="datetimeFigureOut">
              <a:rPr lang="es-CO" smtClean="0"/>
              <a:t>31/03/2019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F5C-2D6D-43E4-AD7E-FE6AB89328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563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953B-A178-4CFB-BFAA-E4A13F8FEAE5}" type="datetimeFigureOut">
              <a:rPr lang="es-CO" smtClean="0"/>
              <a:t>31/03/2019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F5C-2D6D-43E4-AD7E-FE6AB89328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083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953B-A178-4CFB-BFAA-E4A13F8FEAE5}" type="datetimeFigureOut">
              <a:rPr lang="es-CO" smtClean="0"/>
              <a:t>31/03/2019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F5C-2D6D-43E4-AD7E-FE6AB89328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8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953B-A178-4CFB-BFAA-E4A13F8FEAE5}" type="datetimeFigureOut">
              <a:rPr lang="es-CO" smtClean="0"/>
              <a:t>31/03/2019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F5C-2D6D-43E4-AD7E-FE6AB89328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518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953B-A178-4CFB-BFAA-E4A13F8FEAE5}" type="datetimeFigureOut">
              <a:rPr lang="es-CO" smtClean="0"/>
              <a:t>31/03/2019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F5C-2D6D-43E4-AD7E-FE6AB89328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285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953B-A178-4CFB-BFAA-E4A13F8FEAE5}" type="datetimeFigureOut">
              <a:rPr lang="es-CO" smtClean="0"/>
              <a:t>31/03/2019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F5C-2D6D-43E4-AD7E-FE6AB89328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951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3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0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953B-A178-4CFB-BFAA-E4A13F8FEAE5}" type="datetimeFigureOut">
              <a:rPr lang="es-CO" smtClean="0"/>
              <a:t>31/03/2019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F5C-2D6D-43E4-AD7E-FE6AB89328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876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3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0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953B-A178-4CFB-BFAA-E4A13F8FEAE5}" type="datetimeFigureOut">
              <a:rPr lang="es-CO" smtClean="0"/>
              <a:t>31/03/2019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F5C-2D6D-43E4-AD7E-FE6AB89328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087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E953B-A178-4CFB-BFAA-E4A13F8FEAE5}" type="datetimeFigureOut">
              <a:rPr lang="es-CO" smtClean="0"/>
              <a:t>31/03/2019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B8F5C-2D6D-43E4-AD7E-FE6AB89328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814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6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9" algn="l" defTabSz="91436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Enunciado</a:t>
            </a:r>
            <a:endParaRPr lang="es-CO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CO" dirty="0" smtClean="0"/>
              <a:t>Seis muchachas de preparatoria: Gloria, Catalina, Blanca, Silvia, Rosa y Maru, tienen noviazgos secretos con otros 6 muchachos llamados Tobías, Raúl, Jacobo, Sergio, Ramiro y Javier. Tratando de descubrir cuáles eran las parejas, las amigas de las chicas averiguaron lo siguiente:</a:t>
            </a:r>
          </a:p>
          <a:p>
            <a:r>
              <a:rPr lang="es-CO" dirty="0" smtClean="0"/>
              <a:t>Jacobo y Sergio se reunieron con los novios de Blanca y de Rosa</a:t>
            </a:r>
          </a:p>
          <a:p>
            <a:r>
              <a:rPr lang="es-CO" dirty="0" smtClean="0"/>
              <a:t>Gloria, Javier y Maru son hermanos</a:t>
            </a:r>
          </a:p>
          <a:p>
            <a:r>
              <a:rPr lang="es-CO" dirty="0" smtClean="0"/>
              <a:t>Catalina y Raúl siempre andan tomados de la mano por los pasillos</a:t>
            </a:r>
          </a:p>
          <a:p>
            <a:r>
              <a:rPr lang="es-CO" dirty="0" smtClean="0"/>
              <a:t>Tobías le dice cuñado a Javier</a:t>
            </a:r>
          </a:p>
          <a:p>
            <a:r>
              <a:rPr lang="es-CO" dirty="0" smtClean="0"/>
              <a:t>Ramiro y los novios de Blanca y Gloria están peleados con Tobías.</a:t>
            </a:r>
          </a:p>
          <a:p>
            <a:r>
              <a:rPr lang="es-CO" dirty="0" smtClean="0"/>
              <a:t>Sergio no conoce a las hermanas de Javier ni a Rosa.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6974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Léxico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Gloria</a:t>
            </a:r>
          </a:p>
          <a:p>
            <a:r>
              <a:rPr lang="es-CO" dirty="0" smtClean="0"/>
              <a:t>Catalina</a:t>
            </a:r>
          </a:p>
          <a:p>
            <a:r>
              <a:rPr lang="es-CO" dirty="0" smtClean="0"/>
              <a:t>Blanca</a:t>
            </a:r>
          </a:p>
          <a:p>
            <a:r>
              <a:rPr lang="es-CO" dirty="0" smtClean="0"/>
              <a:t>Silvia</a:t>
            </a:r>
          </a:p>
          <a:p>
            <a:r>
              <a:rPr lang="es-CO" dirty="0" smtClean="0"/>
              <a:t>Rosa</a:t>
            </a:r>
          </a:p>
          <a:p>
            <a:r>
              <a:rPr lang="es-CO" dirty="0" smtClean="0"/>
              <a:t>Maru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Tobías</a:t>
            </a:r>
          </a:p>
          <a:p>
            <a:r>
              <a:rPr lang="es-CO" dirty="0" smtClean="0"/>
              <a:t>Raúl</a:t>
            </a:r>
          </a:p>
          <a:p>
            <a:r>
              <a:rPr lang="es-CO" dirty="0" smtClean="0"/>
              <a:t>Jacobo</a:t>
            </a:r>
          </a:p>
          <a:p>
            <a:r>
              <a:rPr lang="es-CO" dirty="0" smtClean="0"/>
              <a:t>Sergio</a:t>
            </a:r>
          </a:p>
          <a:p>
            <a:r>
              <a:rPr lang="es-CO" dirty="0" smtClean="0"/>
              <a:t>Ramiro</a:t>
            </a:r>
          </a:p>
          <a:p>
            <a:r>
              <a:rPr lang="es-CO" dirty="0" smtClean="0"/>
              <a:t>Javier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0693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Estructural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O" dirty="0" smtClean="0"/>
              <a:t>Solo hay parejas heterosexuales.</a:t>
            </a:r>
          </a:p>
          <a:p>
            <a:r>
              <a:rPr lang="es-CO" dirty="0" smtClean="0"/>
              <a:t>Cuando solo haya una posibilidad con alguien de otro sexo se deben anular las posibles parejas de ese otro. </a:t>
            </a:r>
          </a:p>
          <a:p>
            <a:r>
              <a:rPr lang="es-CO" dirty="0" smtClean="0"/>
              <a:t>Jacobo y Sergio se reunieron con los novios de Blanca y de Rosa.</a:t>
            </a:r>
          </a:p>
          <a:p>
            <a:r>
              <a:rPr lang="es-CO" dirty="0" smtClean="0"/>
              <a:t>Gloria, Javier y Maru son hermanos.</a:t>
            </a:r>
          </a:p>
          <a:p>
            <a:r>
              <a:rPr lang="es-CO" dirty="0" smtClean="0"/>
              <a:t>Catalina y Raúl siempre andan tomados de la mano por los pasillos.</a:t>
            </a:r>
          </a:p>
          <a:p>
            <a:r>
              <a:rPr lang="es-CO" dirty="0" smtClean="0"/>
              <a:t>Tobías le dice cuñado a Javier.</a:t>
            </a:r>
          </a:p>
          <a:p>
            <a:r>
              <a:rPr lang="es-CO" dirty="0" smtClean="0"/>
              <a:t>Ramiro y los novios de Blanca y Gloria están peleados con Tobías.</a:t>
            </a:r>
          </a:p>
          <a:p>
            <a:r>
              <a:rPr lang="es-CO" dirty="0" smtClean="0"/>
              <a:t>Sergio no conoce a las hermanas de Javier ni a Rosa.</a:t>
            </a:r>
          </a:p>
        </p:txBody>
      </p:sp>
    </p:spTree>
    <p:extLst>
      <p:ext uri="{BB962C8B-B14F-4D97-AF65-F5344CB8AC3E}">
        <p14:creationId xmlns:p14="http://schemas.microsoft.com/office/powerpoint/2010/main" val="12489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Operativo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440160"/>
          </a:xfrm>
        </p:spPr>
        <p:txBody>
          <a:bodyPr/>
          <a:lstStyle/>
          <a:p>
            <a:r>
              <a:rPr lang="es-CO" dirty="0" smtClean="0"/>
              <a:t>Cada dato averiguado por las amigas de las chicas.</a:t>
            </a:r>
            <a:endParaRPr lang="es-CO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57200" y="2132856"/>
            <a:ext cx="8229600" cy="114300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 algn="ctr" defTabSz="914363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/>
              <a:t>Semántico</a:t>
            </a:r>
            <a:endParaRPr lang="es-CO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26244" y="3041827"/>
            <a:ext cx="4038600" cy="3411510"/>
          </a:xfrm>
          <a:prstGeom prst="rect">
            <a:avLst/>
          </a:prstGeom>
        </p:spPr>
        <p:txBody>
          <a:bodyPr vert="horz" lIns="91436" tIns="45718" rIns="91436" bIns="45718" rtlCol="0">
            <a:normAutofit lnSpcReduction="10000"/>
          </a:bodyPr>
          <a:lstStyle>
            <a:lvl1pPr marL="342886" indent="-342886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20" indent="-285739" algn="l" defTabSz="91436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mtClean="0"/>
              <a:t>Gloria</a:t>
            </a:r>
          </a:p>
          <a:p>
            <a:r>
              <a:rPr lang="es-CO" smtClean="0"/>
              <a:t>Catalina</a:t>
            </a:r>
          </a:p>
          <a:p>
            <a:r>
              <a:rPr lang="es-CO" smtClean="0"/>
              <a:t>Blanca</a:t>
            </a:r>
          </a:p>
          <a:p>
            <a:r>
              <a:rPr lang="es-CO" smtClean="0"/>
              <a:t>Silvia</a:t>
            </a:r>
          </a:p>
          <a:p>
            <a:r>
              <a:rPr lang="es-CO" smtClean="0"/>
              <a:t>Rosa</a:t>
            </a:r>
          </a:p>
          <a:p>
            <a:r>
              <a:rPr lang="es-CO" smtClean="0"/>
              <a:t>Maru</a:t>
            </a:r>
            <a:endParaRPr lang="es-CO" dirty="0"/>
          </a:p>
        </p:txBody>
      </p:sp>
      <p:sp>
        <p:nvSpPr>
          <p:cNvPr id="6" name="3 Marcador de contenido"/>
          <p:cNvSpPr txBox="1">
            <a:spLocks/>
          </p:cNvSpPr>
          <p:nvPr/>
        </p:nvSpPr>
        <p:spPr>
          <a:xfrm>
            <a:off x="2552700" y="3041828"/>
            <a:ext cx="4038600" cy="341151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886" indent="-342886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20" indent="-285739" algn="l" defTabSz="91436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/>
              <a:t>Tobías</a:t>
            </a:r>
          </a:p>
          <a:p>
            <a:r>
              <a:rPr lang="es-CO" dirty="0" smtClean="0"/>
              <a:t>Raúl</a:t>
            </a:r>
          </a:p>
          <a:p>
            <a:r>
              <a:rPr lang="es-CO" dirty="0" smtClean="0"/>
              <a:t>Jacobo</a:t>
            </a:r>
          </a:p>
          <a:p>
            <a:r>
              <a:rPr lang="es-CO" dirty="0" smtClean="0"/>
              <a:t>Sergio</a:t>
            </a:r>
          </a:p>
          <a:p>
            <a:r>
              <a:rPr lang="es-CO" dirty="0" smtClean="0"/>
              <a:t>Ramiro</a:t>
            </a:r>
          </a:p>
          <a:p>
            <a:r>
              <a:rPr lang="es-CO" dirty="0" smtClean="0"/>
              <a:t>Javier</a:t>
            </a:r>
          </a:p>
          <a:p>
            <a:endParaRPr lang="es-CO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5239009" y="423038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5094993" y="3861048"/>
            <a:ext cx="1496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Posible pareja</a:t>
            </a:r>
            <a:endParaRPr lang="es-CO" dirty="0" smtClean="0"/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7244393" y="423038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7604433" y="3861048"/>
            <a:ext cx="766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Pareja</a:t>
            </a:r>
          </a:p>
        </p:txBody>
      </p:sp>
    </p:spTree>
    <p:extLst>
      <p:ext uri="{BB962C8B-B14F-4D97-AF65-F5344CB8AC3E}">
        <p14:creationId xmlns:p14="http://schemas.microsoft.com/office/powerpoint/2010/main" val="261177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393 Flecha doblada hacia arriba"/>
          <p:cNvSpPr/>
          <p:nvPr/>
        </p:nvSpPr>
        <p:spPr>
          <a:xfrm flipH="1" flipV="1">
            <a:off x="441262" y="3802280"/>
            <a:ext cx="1151935" cy="107746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2" name="391 Flecha derecha"/>
          <p:cNvSpPr/>
          <p:nvPr/>
        </p:nvSpPr>
        <p:spPr>
          <a:xfrm flipH="1">
            <a:off x="3686527" y="3537872"/>
            <a:ext cx="81202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1" name="390 Flecha doblada hacia arriba"/>
          <p:cNvSpPr/>
          <p:nvPr/>
        </p:nvSpPr>
        <p:spPr>
          <a:xfrm flipV="1">
            <a:off x="7289955" y="2091387"/>
            <a:ext cx="942305" cy="88105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0" name="389 Flecha derecha"/>
          <p:cNvSpPr/>
          <p:nvPr/>
        </p:nvSpPr>
        <p:spPr>
          <a:xfrm flipH="1">
            <a:off x="6489742" y="3564002"/>
            <a:ext cx="81202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9" name="388 Flecha derecha"/>
          <p:cNvSpPr/>
          <p:nvPr/>
        </p:nvSpPr>
        <p:spPr>
          <a:xfrm>
            <a:off x="4623689" y="153272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8" name="387 Flecha derecha"/>
          <p:cNvSpPr/>
          <p:nvPr/>
        </p:nvSpPr>
        <p:spPr>
          <a:xfrm>
            <a:off x="1968090" y="144538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02" name="301 Conector recto de flecha"/>
          <p:cNvCxnSpPr/>
          <p:nvPr/>
        </p:nvCxnSpPr>
        <p:spPr>
          <a:xfrm>
            <a:off x="7966060" y="3154041"/>
            <a:ext cx="36004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273 Conector recto de flecha"/>
          <p:cNvCxnSpPr/>
          <p:nvPr/>
        </p:nvCxnSpPr>
        <p:spPr>
          <a:xfrm>
            <a:off x="6202480" y="1930015"/>
            <a:ext cx="36004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276 Conector recto de flecha"/>
          <p:cNvCxnSpPr/>
          <p:nvPr/>
        </p:nvCxnSpPr>
        <p:spPr>
          <a:xfrm>
            <a:off x="6202480" y="1620059"/>
            <a:ext cx="360040" cy="88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235 Conector recto de flecha"/>
          <p:cNvCxnSpPr/>
          <p:nvPr/>
        </p:nvCxnSpPr>
        <p:spPr>
          <a:xfrm flipV="1">
            <a:off x="3624406" y="1358026"/>
            <a:ext cx="360040" cy="864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233 Conector recto de flecha"/>
          <p:cNvCxnSpPr/>
          <p:nvPr/>
        </p:nvCxnSpPr>
        <p:spPr>
          <a:xfrm flipV="1">
            <a:off x="3624406" y="1069994"/>
            <a:ext cx="360040" cy="1440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236 Conector recto de flecha"/>
          <p:cNvCxnSpPr/>
          <p:nvPr/>
        </p:nvCxnSpPr>
        <p:spPr>
          <a:xfrm flipV="1">
            <a:off x="3624406" y="1069994"/>
            <a:ext cx="360040" cy="1152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243 Conector recto de flecha"/>
          <p:cNvCxnSpPr/>
          <p:nvPr/>
        </p:nvCxnSpPr>
        <p:spPr>
          <a:xfrm>
            <a:off x="3624406" y="1347061"/>
            <a:ext cx="360040" cy="1163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2859" y="0"/>
            <a:ext cx="8229600" cy="634081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Espacio de Estados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1030" y="801186"/>
            <a:ext cx="864096" cy="1895057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r">
              <a:buNone/>
            </a:pPr>
            <a:r>
              <a:rPr lang="es-CO" sz="1600" dirty="0"/>
              <a:t>Gloria</a:t>
            </a:r>
          </a:p>
          <a:p>
            <a:pPr marL="0" indent="0" algn="r">
              <a:buNone/>
            </a:pPr>
            <a:r>
              <a:rPr lang="es-CO" sz="1600" dirty="0"/>
              <a:t>Catalina</a:t>
            </a:r>
          </a:p>
          <a:p>
            <a:pPr marL="0" indent="0" algn="r">
              <a:buNone/>
            </a:pPr>
            <a:r>
              <a:rPr lang="es-CO" sz="1600" dirty="0"/>
              <a:t>Blanca</a:t>
            </a:r>
          </a:p>
          <a:p>
            <a:pPr marL="0" indent="0" algn="r">
              <a:buNone/>
            </a:pPr>
            <a:r>
              <a:rPr lang="es-CO" sz="1600" dirty="0"/>
              <a:t>Silvia</a:t>
            </a:r>
          </a:p>
          <a:p>
            <a:pPr marL="0" indent="0" algn="r">
              <a:buNone/>
            </a:pPr>
            <a:r>
              <a:rPr lang="es-CO" sz="1600" dirty="0"/>
              <a:t>Rosa</a:t>
            </a:r>
          </a:p>
          <a:p>
            <a:pPr marL="0" indent="0" algn="r">
              <a:buNone/>
            </a:pPr>
            <a:r>
              <a:rPr lang="es-CO" sz="1600" dirty="0"/>
              <a:t>Maru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160380" y="801186"/>
            <a:ext cx="864866" cy="1895057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36" tIns="45718" rIns="91436" bIns="45718" rtlCol="0">
            <a:normAutofit/>
          </a:bodyPr>
          <a:lstStyle/>
          <a:p>
            <a:pPr marL="0" indent="0" algn="r">
              <a:buNone/>
            </a:pPr>
            <a:r>
              <a:rPr lang="es-CO" sz="1600" dirty="0">
                <a:solidFill>
                  <a:schemeClr val="dk1"/>
                </a:solidFill>
              </a:rPr>
              <a:t>Tobías</a:t>
            </a:r>
          </a:p>
          <a:p>
            <a:pPr marL="0" indent="0" algn="r">
              <a:buNone/>
            </a:pPr>
            <a:r>
              <a:rPr lang="es-CO" sz="1600" dirty="0">
                <a:solidFill>
                  <a:schemeClr val="dk1"/>
                </a:solidFill>
              </a:rPr>
              <a:t>Raúl</a:t>
            </a:r>
          </a:p>
          <a:p>
            <a:pPr marL="0" indent="0" algn="r">
              <a:buNone/>
            </a:pPr>
            <a:r>
              <a:rPr lang="es-CO" sz="1600" dirty="0">
                <a:solidFill>
                  <a:schemeClr val="dk1"/>
                </a:solidFill>
              </a:rPr>
              <a:t>Jacobo</a:t>
            </a:r>
          </a:p>
          <a:p>
            <a:pPr marL="0" indent="0" algn="r">
              <a:buNone/>
            </a:pPr>
            <a:r>
              <a:rPr lang="es-CO" sz="1600" dirty="0">
                <a:solidFill>
                  <a:schemeClr val="dk1"/>
                </a:solidFill>
              </a:rPr>
              <a:t>Sergio</a:t>
            </a:r>
          </a:p>
          <a:p>
            <a:pPr marL="0" indent="0" algn="r">
              <a:buNone/>
            </a:pPr>
            <a:r>
              <a:rPr lang="es-CO" sz="1600" dirty="0">
                <a:solidFill>
                  <a:schemeClr val="dk1"/>
                </a:solidFill>
              </a:rPr>
              <a:t>Ramiro</a:t>
            </a:r>
          </a:p>
          <a:p>
            <a:pPr marL="0" indent="0" algn="r">
              <a:buNone/>
            </a:pPr>
            <a:r>
              <a:rPr lang="es-CO" sz="1600" dirty="0">
                <a:solidFill>
                  <a:schemeClr val="dk1"/>
                </a:solidFill>
              </a:rPr>
              <a:t>Javier</a:t>
            </a:r>
          </a:p>
          <a:p>
            <a:pPr marL="0" indent="0" algn="r">
              <a:buNone/>
            </a:pPr>
            <a:endParaRPr lang="es-CO" sz="1600" dirty="0">
              <a:solidFill>
                <a:schemeClr val="dk1"/>
              </a:solidFill>
            </a:endParaRPr>
          </a:p>
        </p:txBody>
      </p:sp>
      <p:cxnSp>
        <p:nvCxnSpPr>
          <p:cNvPr id="112" name="111 Conector recto de flecha"/>
          <p:cNvCxnSpPr/>
          <p:nvPr/>
        </p:nvCxnSpPr>
        <p:spPr>
          <a:xfrm>
            <a:off x="873118" y="982785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113 Conector recto de flecha"/>
          <p:cNvCxnSpPr/>
          <p:nvPr/>
        </p:nvCxnSpPr>
        <p:spPr>
          <a:xfrm>
            <a:off x="873118" y="1270817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14 Conector recto de flecha"/>
          <p:cNvCxnSpPr/>
          <p:nvPr/>
        </p:nvCxnSpPr>
        <p:spPr>
          <a:xfrm>
            <a:off x="873118" y="153692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5 Conector recto de flecha"/>
          <p:cNvCxnSpPr/>
          <p:nvPr/>
        </p:nvCxnSpPr>
        <p:spPr>
          <a:xfrm>
            <a:off x="873118" y="1846881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6 Conector recto de flecha"/>
          <p:cNvCxnSpPr/>
          <p:nvPr/>
        </p:nvCxnSpPr>
        <p:spPr>
          <a:xfrm>
            <a:off x="873118" y="2134913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7 Conector recto de flecha"/>
          <p:cNvCxnSpPr/>
          <p:nvPr/>
        </p:nvCxnSpPr>
        <p:spPr>
          <a:xfrm>
            <a:off x="873118" y="2422945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Conector recto de flecha"/>
          <p:cNvCxnSpPr/>
          <p:nvPr/>
        </p:nvCxnSpPr>
        <p:spPr>
          <a:xfrm>
            <a:off x="873118" y="982785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Conector recto de flecha"/>
          <p:cNvCxnSpPr/>
          <p:nvPr/>
        </p:nvCxnSpPr>
        <p:spPr>
          <a:xfrm>
            <a:off x="873118" y="1270817"/>
            <a:ext cx="36004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recto de flecha"/>
          <p:cNvCxnSpPr/>
          <p:nvPr/>
        </p:nvCxnSpPr>
        <p:spPr>
          <a:xfrm>
            <a:off x="873118" y="1536924"/>
            <a:ext cx="360040" cy="3099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Conector recto de flecha"/>
          <p:cNvCxnSpPr/>
          <p:nvPr/>
        </p:nvCxnSpPr>
        <p:spPr>
          <a:xfrm>
            <a:off x="873118" y="1846881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recto de flecha"/>
          <p:cNvCxnSpPr/>
          <p:nvPr/>
        </p:nvCxnSpPr>
        <p:spPr>
          <a:xfrm>
            <a:off x="873118" y="2134913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129 Conector recto de flecha"/>
          <p:cNvCxnSpPr/>
          <p:nvPr/>
        </p:nvCxnSpPr>
        <p:spPr>
          <a:xfrm>
            <a:off x="873118" y="982785"/>
            <a:ext cx="360040" cy="554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Conector recto de flecha"/>
          <p:cNvCxnSpPr/>
          <p:nvPr/>
        </p:nvCxnSpPr>
        <p:spPr>
          <a:xfrm flipV="1">
            <a:off x="873118" y="982785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131 Conector recto de flecha"/>
          <p:cNvCxnSpPr/>
          <p:nvPr/>
        </p:nvCxnSpPr>
        <p:spPr>
          <a:xfrm flipV="1">
            <a:off x="873118" y="1259855"/>
            <a:ext cx="360040" cy="277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132 Conector recto de flecha"/>
          <p:cNvCxnSpPr/>
          <p:nvPr/>
        </p:nvCxnSpPr>
        <p:spPr>
          <a:xfrm flipV="1">
            <a:off x="873118" y="1536924"/>
            <a:ext cx="360040" cy="3099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Conector recto de flecha"/>
          <p:cNvCxnSpPr/>
          <p:nvPr/>
        </p:nvCxnSpPr>
        <p:spPr>
          <a:xfrm flipV="1">
            <a:off x="873118" y="1846881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134 Conector recto de flecha"/>
          <p:cNvCxnSpPr/>
          <p:nvPr/>
        </p:nvCxnSpPr>
        <p:spPr>
          <a:xfrm flipV="1">
            <a:off x="873118" y="2134913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recto de flecha"/>
          <p:cNvCxnSpPr/>
          <p:nvPr/>
        </p:nvCxnSpPr>
        <p:spPr>
          <a:xfrm>
            <a:off x="873118" y="982785"/>
            <a:ext cx="36004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150 Conector recto de flecha"/>
          <p:cNvCxnSpPr/>
          <p:nvPr/>
        </p:nvCxnSpPr>
        <p:spPr>
          <a:xfrm>
            <a:off x="873118" y="982785"/>
            <a:ext cx="36004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53 Conector recto de flecha"/>
          <p:cNvCxnSpPr/>
          <p:nvPr/>
        </p:nvCxnSpPr>
        <p:spPr>
          <a:xfrm>
            <a:off x="873118" y="982785"/>
            <a:ext cx="36004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156 Conector recto de flecha"/>
          <p:cNvCxnSpPr/>
          <p:nvPr/>
        </p:nvCxnSpPr>
        <p:spPr>
          <a:xfrm>
            <a:off x="873118" y="1270817"/>
            <a:ext cx="360040" cy="266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159 Conector recto de flecha"/>
          <p:cNvCxnSpPr/>
          <p:nvPr/>
        </p:nvCxnSpPr>
        <p:spPr>
          <a:xfrm>
            <a:off x="873118" y="1259856"/>
            <a:ext cx="360040" cy="875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62 Conector recto de flecha"/>
          <p:cNvCxnSpPr/>
          <p:nvPr/>
        </p:nvCxnSpPr>
        <p:spPr>
          <a:xfrm flipV="1">
            <a:off x="873118" y="1846884"/>
            <a:ext cx="360040" cy="576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165 Conector recto de flecha"/>
          <p:cNvCxnSpPr/>
          <p:nvPr/>
        </p:nvCxnSpPr>
        <p:spPr>
          <a:xfrm flipV="1">
            <a:off x="873118" y="1536926"/>
            <a:ext cx="360040" cy="88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68 Conector recto de flecha"/>
          <p:cNvCxnSpPr/>
          <p:nvPr/>
        </p:nvCxnSpPr>
        <p:spPr>
          <a:xfrm flipV="1">
            <a:off x="873118" y="1259855"/>
            <a:ext cx="360040" cy="1163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171 Conector recto de flecha"/>
          <p:cNvCxnSpPr/>
          <p:nvPr/>
        </p:nvCxnSpPr>
        <p:spPr>
          <a:xfrm flipV="1">
            <a:off x="873118" y="982788"/>
            <a:ext cx="360040" cy="1440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174 Conector recto de flecha"/>
          <p:cNvCxnSpPr/>
          <p:nvPr/>
        </p:nvCxnSpPr>
        <p:spPr>
          <a:xfrm flipV="1">
            <a:off x="873118" y="1536926"/>
            <a:ext cx="360040" cy="597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177 Conector recto de flecha"/>
          <p:cNvCxnSpPr/>
          <p:nvPr/>
        </p:nvCxnSpPr>
        <p:spPr>
          <a:xfrm flipV="1">
            <a:off x="873118" y="1270820"/>
            <a:ext cx="360040" cy="864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180 Conector recto de flecha"/>
          <p:cNvCxnSpPr/>
          <p:nvPr/>
        </p:nvCxnSpPr>
        <p:spPr>
          <a:xfrm flipV="1">
            <a:off x="873118" y="982788"/>
            <a:ext cx="360040" cy="1152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83 Conector recto de flecha"/>
          <p:cNvCxnSpPr/>
          <p:nvPr/>
        </p:nvCxnSpPr>
        <p:spPr>
          <a:xfrm>
            <a:off x="873118" y="1846881"/>
            <a:ext cx="36004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recto de flecha"/>
          <p:cNvCxnSpPr/>
          <p:nvPr/>
        </p:nvCxnSpPr>
        <p:spPr>
          <a:xfrm flipV="1">
            <a:off x="873118" y="1270817"/>
            <a:ext cx="36004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89 Conector recto de flecha"/>
          <p:cNvCxnSpPr/>
          <p:nvPr/>
        </p:nvCxnSpPr>
        <p:spPr>
          <a:xfrm flipV="1">
            <a:off x="873118" y="982785"/>
            <a:ext cx="36004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192 Conector recto de flecha"/>
          <p:cNvCxnSpPr/>
          <p:nvPr/>
        </p:nvCxnSpPr>
        <p:spPr>
          <a:xfrm>
            <a:off x="873118" y="1536926"/>
            <a:ext cx="360040" cy="88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195 Conector recto de flecha"/>
          <p:cNvCxnSpPr/>
          <p:nvPr/>
        </p:nvCxnSpPr>
        <p:spPr>
          <a:xfrm flipV="1">
            <a:off x="873118" y="982785"/>
            <a:ext cx="360040" cy="554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198 Conector recto de flecha"/>
          <p:cNvCxnSpPr/>
          <p:nvPr/>
        </p:nvCxnSpPr>
        <p:spPr>
          <a:xfrm>
            <a:off x="873118" y="1536926"/>
            <a:ext cx="360040" cy="597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201 Conector recto de flecha"/>
          <p:cNvCxnSpPr/>
          <p:nvPr/>
        </p:nvCxnSpPr>
        <p:spPr>
          <a:xfrm>
            <a:off x="873118" y="1259856"/>
            <a:ext cx="360040" cy="1163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2 Marcador de contenido"/>
          <p:cNvSpPr txBox="1">
            <a:spLocks/>
          </p:cNvSpPr>
          <p:nvPr/>
        </p:nvSpPr>
        <p:spPr>
          <a:xfrm>
            <a:off x="2832318" y="888393"/>
            <a:ext cx="864096" cy="18950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36" tIns="45718" rIns="91436" bIns="45718" rtlCol="0">
            <a:normAutofit/>
          </a:bodyPr>
          <a:lstStyle>
            <a:lvl1pPr indent="0" algn="r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dk1"/>
                </a:solidFill>
              </a:defRPr>
            </a:lvl1pPr>
            <a:lvl2pPr marL="742920" indent="-285739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dk1"/>
                </a:solidFill>
              </a:defRPr>
            </a:lvl2pPr>
            <a:lvl3pPr marL="1142954" indent="-228591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3pPr>
            <a:lvl4pPr marL="1600136" indent="-228591">
              <a:spcBef>
                <a:spcPct val="20000"/>
              </a:spcBef>
              <a:buFont typeface="Arial" pitchFamily="34" charset="0"/>
              <a:buChar char="–"/>
              <a:defRPr>
                <a:solidFill>
                  <a:schemeClr val="dk1"/>
                </a:solidFill>
              </a:defRPr>
            </a:lvl4pPr>
            <a:lvl5pPr marL="2057318" indent="-228591">
              <a:spcBef>
                <a:spcPct val="20000"/>
              </a:spcBef>
              <a:buFont typeface="Arial" pitchFamily="34" charset="0"/>
              <a:buChar char="»"/>
              <a:defRPr>
                <a:solidFill>
                  <a:schemeClr val="dk1"/>
                </a:solidFill>
              </a:defRPr>
            </a:lvl5pPr>
            <a:lvl6pPr marL="2514499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6pPr>
            <a:lvl7pPr marL="2971681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7pPr>
            <a:lvl8pPr marL="3428863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8pPr>
            <a:lvl9pPr marL="3886045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9pPr>
          </a:lstStyle>
          <a:p>
            <a:r>
              <a:rPr lang="es-CO" dirty="0"/>
              <a:t>Gloria</a:t>
            </a:r>
          </a:p>
          <a:p>
            <a:r>
              <a:rPr lang="es-CO" dirty="0"/>
              <a:t>Catalina</a:t>
            </a:r>
          </a:p>
          <a:p>
            <a:r>
              <a:rPr lang="es-CO" dirty="0"/>
              <a:t>Blanca</a:t>
            </a:r>
          </a:p>
          <a:p>
            <a:r>
              <a:rPr lang="es-CO" dirty="0"/>
              <a:t>Silvia</a:t>
            </a:r>
          </a:p>
          <a:p>
            <a:r>
              <a:rPr lang="es-CO" dirty="0"/>
              <a:t>Rosa</a:t>
            </a:r>
          </a:p>
          <a:p>
            <a:r>
              <a:rPr lang="es-CO" dirty="0"/>
              <a:t>Maru</a:t>
            </a:r>
          </a:p>
        </p:txBody>
      </p:sp>
      <p:sp>
        <p:nvSpPr>
          <p:cNvPr id="208" name="3 Marcador de contenido"/>
          <p:cNvSpPr txBox="1">
            <a:spLocks/>
          </p:cNvSpPr>
          <p:nvPr/>
        </p:nvSpPr>
        <p:spPr>
          <a:xfrm>
            <a:off x="3911668" y="888393"/>
            <a:ext cx="864866" cy="18950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36" tIns="45718" rIns="91436" bIns="45718" rtlCol="0">
            <a:normAutofit/>
          </a:bodyPr>
          <a:lstStyle>
            <a:defPPr>
              <a:defRPr lang="es-CO"/>
            </a:defPPr>
            <a:lvl1pPr indent="0" algn="r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dk1"/>
                </a:solidFill>
              </a:defRPr>
            </a:lvl1pPr>
            <a:lvl2pPr marL="742920" indent="-285739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dk1"/>
                </a:solidFill>
              </a:defRPr>
            </a:lvl2pPr>
            <a:lvl3pPr marL="1142954" indent="-228591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3pPr>
            <a:lvl4pPr marL="1600136" indent="-228591">
              <a:spcBef>
                <a:spcPct val="20000"/>
              </a:spcBef>
              <a:buFont typeface="Arial" pitchFamily="34" charset="0"/>
              <a:buChar char="–"/>
              <a:defRPr>
                <a:solidFill>
                  <a:schemeClr val="dk1"/>
                </a:solidFill>
              </a:defRPr>
            </a:lvl4pPr>
            <a:lvl5pPr marL="2057318" indent="-228591">
              <a:spcBef>
                <a:spcPct val="20000"/>
              </a:spcBef>
              <a:buFont typeface="Arial" pitchFamily="34" charset="0"/>
              <a:buChar char="»"/>
              <a:defRPr>
                <a:solidFill>
                  <a:schemeClr val="dk1"/>
                </a:solidFill>
              </a:defRPr>
            </a:lvl5pPr>
            <a:lvl6pPr marL="2514499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6pPr>
            <a:lvl7pPr marL="2971681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7pPr>
            <a:lvl8pPr marL="3428863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8pPr>
            <a:lvl9pPr marL="3886045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9pPr>
          </a:lstStyle>
          <a:p>
            <a:r>
              <a:rPr lang="es-CO" dirty="0"/>
              <a:t>Tobías</a:t>
            </a:r>
          </a:p>
          <a:p>
            <a:r>
              <a:rPr lang="es-CO" dirty="0"/>
              <a:t>Raúl</a:t>
            </a:r>
          </a:p>
          <a:p>
            <a:r>
              <a:rPr lang="es-CO" dirty="0"/>
              <a:t>Jacobo</a:t>
            </a:r>
          </a:p>
          <a:p>
            <a:r>
              <a:rPr lang="es-CO" dirty="0"/>
              <a:t>Sergio</a:t>
            </a:r>
          </a:p>
          <a:p>
            <a:r>
              <a:rPr lang="es-CO" dirty="0"/>
              <a:t>Ramiro</a:t>
            </a:r>
          </a:p>
          <a:p>
            <a:r>
              <a:rPr lang="es-CO" dirty="0"/>
              <a:t>Javier</a:t>
            </a:r>
          </a:p>
          <a:p>
            <a:endParaRPr lang="es-CO" dirty="0"/>
          </a:p>
        </p:txBody>
      </p:sp>
      <p:cxnSp>
        <p:nvCxnSpPr>
          <p:cNvPr id="209" name="208 Conector recto de flecha"/>
          <p:cNvCxnSpPr/>
          <p:nvPr/>
        </p:nvCxnSpPr>
        <p:spPr>
          <a:xfrm>
            <a:off x="3624406" y="106999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209 Conector recto de flecha"/>
          <p:cNvCxnSpPr/>
          <p:nvPr/>
        </p:nvCxnSpPr>
        <p:spPr>
          <a:xfrm>
            <a:off x="3624406" y="135802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211 Conector recto de flecha"/>
          <p:cNvCxnSpPr/>
          <p:nvPr/>
        </p:nvCxnSpPr>
        <p:spPr>
          <a:xfrm>
            <a:off x="3624406" y="193408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212 Conector recto de flecha"/>
          <p:cNvCxnSpPr/>
          <p:nvPr/>
        </p:nvCxnSpPr>
        <p:spPr>
          <a:xfrm>
            <a:off x="3624406" y="222212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213 Conector recto de flecha"/>
          <p:cNvCxnSpPr/>
          <p:nvPr/>
        </p:nvCxnSpPr>
        <p:spPr>
          <a:xfrm>
            <a:off x="3624406" y="2506079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214 Conector recto de flecha"/>
          <p:cNvCxnSpPr/>
          <p:nvPr/>
        </p:nvCxnSpPr>
        <p:spPr>
          <a:xfrm>
            <a:off x="3624406" y="1069992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215 Conector recto de flecha"/>
          <p:cNvCxnSpPr/>
          <p:nvPr/>
        </p:nvCxnSpPr>
        <p:spPr>
          <a:xfrm>
            <a:off x="3624406" y="1358024"/>
            <a:ext cx="36004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217 Conector recto de flecha"/>
          <p:cNvCxnSpPr/>
          <p:nvPr/>
        </p:nvCxnSpPr>
        <p:spPr>
          <a:xfrm>
            <a:off x="3624406" y="1934088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218 Conector recto de flecha"/>
          <p:cNvCxnSpPr/>
          <p:nvPr/>
        </p:nvCxnSpPr>
        <p:spPr>
          <a:xfrm>
            <a:off x="3624406" y="2222120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219 Conector recto de flecha"/>
          <p:cNvCxnSpPr/>
          <p:nvPr/>
        </p:nvCxnSpPr>
        <p:spPr>
          <a:xfrm>
            <a:off x="3624406" y="1069993"/>
            <a:ext cx="360040" cy="554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220 Conector recto de flecha"/>
          <p:cNvCxnSpPr/>
          <p:nvPr/>
        </p:nvCxnSpPr>
        <p:spPr>
          <a:xfrm flipV="1">
            <a:off x="3624406" y="1069992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221 Conector recto de flecha"/>
          <p:cNvCxnSpPr/>
          <p:nvPr/>
        </p:nvCxnSpPr>
        <p:spPr>
          <a:xfrm flipV="1">
            <a:off x="3624406" y="1347063"/>
            <a:ext cx="360040" cy="277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222 Conector recto de flecha"/>
          <p:cNvCxnSpPr/>
          <p:nvPr/>
        </p:nvCxnSpPr>
        <p:spPr>
          <a:xfrm flipV="1">
            <a:off x="3624406" y="1624132"/>
            <a:ext cx="360040" cy="3099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224 Conector recto de flecha"/>
          <p:cNvCxnSpPr/>
          <p:nvPr/>
        </p:nvCxnSpPr>
        <p:spPr>
          <a:xfrm flipV="1">
            <a:off x="3624406" y="2222120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225 Conector recto de flecha"/>
          <p:cNvCxnSpPr/>
          <p:nvPr/>
        </p:nvCxnSpPr>
        <p:spPr>
          <a:xfrm>
            <a:off x="3624406" y="1069992"/>
            <a:ext cx="36004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226 Conector recto de flecha"/>
          <p:cNvCxnSpPr/>
          <p:nvPr/>
        </p:nvCxnSpPr>
        <p:spPr>
          <a:xfrm>
            <a:off x="3624406" y="1069992"/>
            <a:ext cx="36004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227 Conector recto de flecha"/>
          <p:cNvCxnSpPr/>
          <p:nvPr/>
        </p:nvCxnSpPr>
        <p:spPr>
          <a:xfrm>
            <a:off x="3624406" y="1069992"/>
            <a:ext cx="36004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228 Conector recto de flecha"/>
          <p:cNvCxnSpPr/>
          <p:nvPr/>
        </p:nvCxnSpPr>
        <p:spPr>
          <a:xfrm>
            <a:off x="3624406" y="1358025"/>
            <a:ext cx="360040" cy="266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229 Conector recto de flecha"/>
          <p:cNvCxnSpPr/>
          <p:nvPr/>
        </p:nvCxnSpPr>
        <p:spPr>
          <a:xfrm>
            <a:off x="3624406" y="1347061"/>
            <a:ext cx="360040" cy="875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230 Conector recto de flecha"/>
          <p:cNvCxnSpPr/>
          <p:nvPr/>
        </p:nvCxnSpPr>
        <p:spPr>
          <a:xfrm flipV="1">
            <a:off x="3624406" y="1934090"/>
            <a:ext cx="360040" cy="576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231 Conector recto de flecha"/>
          <p:cNvCxnSpPr/>
          <p:nvPr/>
        </p:nvCxnSpPr>
        <p:spPr>
          <a:xfrm flipV="1">
            <a:off x="3624406" y="1624133"/>
            <a:ext cx="360040" cy="88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232 Conector recto de flecha"/>
          <p:cNvCxnSpPr/>
          <p:nvPr/>
        </p:nvCxnSpPr>
        <p:spPr>
          <a:xfrm flipV="1">
            <a:off x="3624406" y="1347063"/>
            <a:ext cx="360040" cy="1163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237 Conector recto de flecha"/>
          <p:cNvCxnSpPr/>
          <p:nvPr/>
        </p:nvCxnSpPr>
        <p:spPr>
          <a:xfrm>
            <a:off x="3624406" y="1934088"/>
            <a:ext cx="36004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238 Conector recto de flecha"/>
          <p:cNvCxnSpPr/>
          <p:nvPr/>
        </p:nvCxnSpPr>
        <p:spPr>
          <a:xfrm flipV="1">
            <a:off x="3624406" y="1358024"/>
            <a:ext cx="36004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239 Conector recto de flecha"/>
          <p:cNvCxnSpPr/>
          <p:nvPr/>
        </p:nvCxnSpPr>
        <p:spPr>
          <a:xfrm flipV="1">
            <a:off x="3624406" y="1069992"/>
            <a:ext cx="36004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240 Conector recto de flecha"/>
          <p:cNvCxnSpPr/>
          <p:nvPr/>
        </p:nvCxnSpPr>
        <p:spPr>
          <a:xfrm>
            <a:off x="3624406" y="1624133"/>
            <a:ext cx="360040" cy="88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241 Conector recto de flecha"/>
          <p:cNvCxnSpPr/>
          <p:nvPr/>
        </p:nvCxnSpPr>
        <p:spPr>
          <a:xfrm flipV="1">
            <a:off x="3624406" y="1069993"/>
            <a:ext cx="360040" cy="554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242 Conector recto de flecha"/>
          <p:cNvCxnSpPr/>
          <p:nvPr/>
        </p:nvCxnSpPr>
        <p:spPr>
          <a:xfrm>
            <a:off x="3624406" y="1624133"/>
            <a:ext cx="360040" cy="597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245 Conector recto de flecha"/>
          <p:cNvCxnSpPr/>
          <p:nvPr/>
        </p:nvCxnSpPr>
        <p:spPr>
          <a:xfrm flipV="1">
            <a:off x="6202480" y="1353954"/>
            <a:ext cx="360040" cy="864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246 Conector recto de flecha"/>
          <p:cNvCxnSpPr/>
          <p:nvPr/>
        </p:nvCxnSpPr>
        <p:spPr>
          <a:xfrm flipV="1">
            <a:off x="6202480" y="1065922"/>
            <a:ext cx="360040" cy="1440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247 Conector recto de flecha"/>
          <p:cNvCxnSpPr/>
          <p:nvPr/>
        </p:nvCxnSpPr>
        <p:spPr>
          <a:xfrm flipV="1">
            <a:off x="6202480" y="1065922"/>
            <a:ext cx="360040" cy="1152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248 Conector recto de flecha"/>
          <p:cNvCxnSpPr/>
          <p:nvPr/>
        </p:nvCxnSpPr>
        <p:spPr>
          <a:xfrm>
            <a:off x="6202480" y="1342989"/>
            <a:ext cx="360040" cy="1163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2 Marcador de contenido"/>
          <p:cNvSpPr txBox="1">
            <a:spLocks/>
          </p:cNvSpPr>
          <p:nvPr/>
        </p:nvSpPr>
        <p:spPr>
          <a:xfrm>
            <a:off x="5410392" y="884320"/>
            <a:ext cx="864096" cy="18950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36" tIns="45718" rIns="91436" bIns="45718" rtlCol="0">
            <a:normAutofit/>
          </a:bodyPr>
          <a:lstStyle>
            <a:defPPr>
              <a:defRPr lang="es-CO"/>
            </a:defPPr>
            <a:lvl1pPr indent="0" algn="r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dk1"/>
                </a:solidFill>
              </a:defRPr>
            </a:lvl1pPr>
            <a:lvl2pPr marL="742920" indent="-285739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dk1"/>
                </a:solidFill>
              </a:defRPr>
            </a:lvl2pPr>
            <a:lvl3pPr marL="1142954" indent="-228591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3pPr>
            <a:lvl4pPr marL="1600136" indent="-228591">
              <a:spcBef>
                <a:spcPct val="20000"/>
              </a:spcBef>
              <a:buFont typeface="Arial" pitchFamily="34" charset="0"/>
              <a:buChar char="–"/>
              <a:defRPr>
                <a:solidFill>
                  <a:schemeClr val="dk1"/>
                </a:solidFill>
              </a:defRPr>
            </a:lvl4pPr>
            <a:lvl5pPr marL="2057318" indent="-228591">
              <a:spcBef>
                <a:spcPct val="20000"/>
              </a:spcBef>
              <a:buFont typeface="Arial" pitchFamily="34" charset="0"/>
              <a:buChar char="»"/>
              <a:defRPr>
                <a:solidFill>
                  <a:schemeClr val="dk1"/>
                </a:solidFill>
              </a:defRPr>
            </a:lvl5pPr>
            <a:lvl6pPr marL="2514499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6pPr>
            <a:lvl7pPr marL="2971681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7pPr>
            <a:lvl8pPr marL="3428863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8pPr>
            <a:lvl9pPr marL="3886045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9pPr>
          </a:lstStyle>
          <a:p>
            <a:r>
              <a:rPr lang="es-CO" dirty="0"/>
              <a:t>Gloria</a:t>
            </a:r>
          </a:p>
          <a:p>
            <a:r>
              <a:rPr lang="es-CO" dirty="0"/>
              <a:t>Catalina</a:t>
            </a:r>
          </a:p>
          <a:p>
            <a:r>
              <a:rPr lang="es-CO" dirty="0"/>
              <a:t>Blanca</a:t>
            </a:r>
          </a:p>
          <a:p>
            <a:r>
              <a:rPr lang="es-CO" dirty="0"/>
              <a:t>Silvia</a:t>
            </a:r>
          </a:p>
          <a:p>
            <a:r>
              <a:rPr lang="es-CO" dirty="0"/>
              <a:t>Rosa</a:t>
            </a:r>
          </a:p>
          <a:p>
            <a:r>
              <a:rPr lang="es-CO" dirty="0"/>
              <a:t>Maru</a:t>
            </a:r>
          </a:p>
        </p:txBody>
      </p:sp>
      <p:sp>
        <p:nvSpPr>
          <p:cNvPr id="251" name="3 Marcador de contenido"/>
          <p:cNvSpPr txBox="1">
            <a:spLocks/>
          </p:cNvSpPr>
          <p:nvPr/>
        </p:nvSpPr>
        <p:spPr>
          <a:xfrm>
            <a:off x="6489742" y="884320"/>
            <a:ext cx="864866" cy="18950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36" tIns="45718" rIns="91436" bIns="45718" rtlCol="0">
            <a:normAutofit/>
          </a:bodyPr>
          <a:lstStyle>
            <a:defPPr>
              <a:defRPr lang="es-CO"/>
            </a:defPPr>
            <a:lvl1pPr indent="0" algn="r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dk1"/>
                </a:solidFill>
              </a:defRPr>
            </a:lvl1pPr>
            <a:lvl2pPr marL="742920" indent="-285739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dk1"/>
                </a:solidFill>
              </a:defRPr>
            </a:lvl2pPr>
            <a:lvl3pPr marL="1142954" indent="-228591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3pPr>
            <a:lvl4pPr marL="1600136" indent="-228591">
              <a:spcBef>
                <a:spcPct val="20000"/>
              </a:spcBef>
              <a:buFont typeface="Arial" pitchFamily="34" charset="0"/>
              <a:buChar char="–"/>
              <a:defRPr>
                <a:solidFill>
                  <a:schemeClr val="dk1"/>
                </a:solidFill>
              </a:defRPr>
            </a:lvl4pPr>
            <a:lvl5pPr marL="2057318" indent="-228591">
              <a:spcBef>
                <a:spcPct val="20000"/>
              </a:spcBef>
              <a:buFont typeface="Arial" pitchFamily="34" charset="0"/>
              <a:buChar char="»"/>
              <a:defRPr>
                <a:solidFill>
                  <a:schemeClr val="dk1"/>
                </a:solidFill>
              </a:defRPr>
            </a:lvl5pPr>
            <a:lvl6pPr marL="2514499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6pPr>
            <a:lvl7pPr marL="2971681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7pPr>
            <a:lvl8pPr marL="3428863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8pPr>
            <a:lvl9pPr marL="3886045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9pPr>
          </a:lstStyle>
          <a:p>
            <a:r>
              <a:rPr lang="es-CO" dirty="0"/>
              <a:t>Tobías</a:t>
            </a:r>
          </a:p>
          <a:p>
            <a:r>
              <a:rPr lang="es-CO" dirty="0"/>
              <a:t>Raúl</a:t>
            </a:r>
          </a:p>
          <a:p>
            <a:r>
              <a:rPr lang="es-CO" dirty="0"/>
              <a:t>Jacobo</a:t>
            </a:r>
          </a:p>
          <a:p>
            <a:r>
              <a:rPr lang="es-CO" dirty="0"/>
              <a:t>Sergio</a:t>
            </a:r>
          </a:p>
          <a:p>
            <a:r>
              <a:rPr lang="es-CO" dirty="0"/>
              <a:t>Ramiro</a:t>
            </a:r>
          </a:p>
          <a:p>
            <a:r>
              <a:rPr lang="es-CO" dirty="0"/>
              <a:t>Javier</a:t>
            </a:r>
          </a:p>
          <a:p>
            <a:endParaRPr lang="es-CO" dirty="0"/>
          </a:p>
        </p:txBody>
      </p:sp>
      <p:cxnSp>
        <p:nvCxnSpPr>
          <p:cNvPr id="252" name="251 Conector recto de flecha"/>
          <p:cNvCxnSpPr/>
          <p:nvPr/>
        </p:nvCxnSpPr>
        <p:spPr>
          <a:xfrm>
            <a:off x="6202480" y="1065919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252 Conector recto de flecha"/>
          <p:cNvCxnSpPr/>
          <p:nvPr/>
        </p:nvCxnSpPr>
        <p:spPr>
          <a:xfrm>
            <a:off x="6202480" y="1353951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253 Conector recto de flecha"/>
          <p:cNvCxnSpPr/>
          <p:nvPr/>
        </p:nvCxnSpPr>
        <p:spPr>
          <a:xfrm>
            <a:off x="6202480" y="1930015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254 Conector recto de flecha"/>
          <p:cNvCxnSpPr/>
          <p:nvPr/>
        </p:nvCxnSpPr>
        <p:spPr>
          <a:xfrm>
            <a:off x="6202480" y="2218047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256 Conector recto de flecha"/>
          <p:cNvCxnSpPr/>
          <p:nvPr/>
        </p:nvCxnSpPr>
        <p:spPr>
          <a:xfrm>
            <a:off x="6202480" y="1065919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257 Conector recto de flecha"/>
          <p:cNvCxnSpPr/>
          <p:nvPr/>
        </p:nvCxnSpPr>
        <p:spPr>
          <a:xfrm>
            <a:off x="6202480" y="1353951"/>
            <a:ext cx="36004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258 Conector recto de flecha"/>
          <p:cNvCxnSpPr/>
          <p:nvPr/>
        </p:nvCxnSpPr>
        <p:spPr>
          <a:xfrm>
            <a:off x="6202480" y="1930015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259 Conector recto de flecha"/>
          <p:cNvCxnSpPr/>
          <p:nvPr/>
        </p:nvCxnSpPr>
        <p:spPr>
          <a:xfrm>
            <a:off x="6202480" y="2218047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260 Conector recto de flecha"/>
          <p:cNvCxnSpPr/>
          <p:nvPr/>
        </p:nvCxnSpPr>
        <p:spPr>
          <a:xfrm>
            <a:off x="6202480" y="1065921"/>
            <a:ext cx="360040" cy="554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261 Conector recto de flecha"/>
          <p:cNvCxnSpPr/>
          <p:nvPr/>
        </p:nvCxnSpPr>
        <p:spPr>
          <a:xfrm flipV="1">
            <a:off x="6202480" y="1065919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262 Conector recto de flecha"/>
          <p:cNvCxnSpPr/>
          <p:nvPr/>
        </p:nvCxnSpPr>
        <p:spPr>
          <a:xfrm flipV="1">
            <a:off x="6202480" y="1342990"/>
            <a:ext cx="360040" cy="277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263 Conector recto de flecha"/>
          <p:cNvCxnSpPr/>
          <p:nvPr/>
        </p:nvCxnSpPr>
        <p:spPr>
          <a:xfrm flipV="1">
            <a:off x="6202480" y="1620060"/>
            <a:ext cx="360040" cy="3099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264 Conector recto de flecha"/>
          <p:cNvCxnSpPr/>
          <p:nvPr/>
        </p:nvCxnSpPr>
        <p:spPr>
          <a:xfrm flipV="1">
            <a:off x="6202480" y="2218047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265 Conector recto de flecha"/>
          <p:cNvCxnSpPr/>
          <p:nvPr/>
        </p:nvCxnSpPr>
        <p:spPr>
          <a:xfrm>
            <a:off x="6202480" y="1065919"/>
            <a:ext cx="36004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266 Conector recto de flecha"/>
          <p:cNvCxnSpPr/>
          <p:nvPr/>
        </p:nvCxnSpPr>
        <p:spPr>
          <a:xfrm>
            <a:off x="6202480" y="1065919"/>
            <a:ext cx="36004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268 Conector recto de flecha"/>
          <p:cNvCxnSpPr/>
          <p:nvPr/>
        </p:nvCxnSpPr>
        <p:spPr>
          <a:xfrm>
            <a:off x="6202480" y="1353953"/>
            <a:ext cx="360040" cy="266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269 Conector recto de flecha"/>
          <p:cNvCxnSpPr/>
          <p:nvPr/>
        </p:nvCxnSpPr>
        <p:spPr>
          <a:xfrm>
            <a:off x="6202480" y="1342989"/>
            <a:ext cx="360040" cy="875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270 Conector recto de flecha"/>
          <p:cNvCxnSpPr/>
          <p:nvPr/>
        </p:nvCxnSpPr>
        <p:spPr>
          <a:xfrm flipV="1">
            <a:off x="6202480" y="1930018"/>
            <a:ext cx="360040" cy="576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271 Conector recto de flecha"/>
          <p:cNvCxnSpPr/>
          <p:nvPr/>
        </p:nvCxnSpPr>
        <p:spPr>
          <a:xfrm flipV="1">
            <a:off x="6202480" y="1620059"/>
            <a:ext cx="360040" cy="88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272 Conector recto de flecha"/>
          <p:cNvCxnSpPr/>
          <p:nvPr/>
        </p:nvCxnSpPr>
        <p:spPr>
          <a:xfrm flipV="1">
            <a:off x="6202480" y="1342990"/>
            <a:ext cx="360040" cy="1163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274 Conector recto de flecha"/>
          <p:cNvCxnSpPr/>
          <p:nvPr/>
        </p:nvCxnSpPr>
        <p:spPr>
          <a:xfrm flipV="1">
            <a:off x="6202480" y="1353951"/>
            <a:ext cx="36004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275 Conector recto de flecha"/>
          <p:cNvCxnSpPr/>
          <p:nvPr/>
        </p:nvCxnSpPr>
        <p:spPr>
          <a:xfrm flipV="1">
            <a:off x="6202480" y="1065919"/>
            <a:ext cx="36004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277 Conector recto de flecha"/>
          <p:cNvCxnSpPr/>
          <p:nvPr/>
        </p:nvCxnSpPr>
        <p:spPr>
          <a:xfrm flipV="1">
            <a:off x="6202480" y="1065921"/>
            <a:ext cx="360040" cy="554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278 Conector recto de flecha"/>
          <p:cNvCxnSpPr/>
          <p:nvPr/>
        </p:nvCxnSpPr>
        <p:spPr>
          <a:xfrm>
            <a:off x="6202480" y="1620059"/>
            <a:ext cx="360040" cy="597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279 Conector recto de flecha"/>
          <p:cNvCxnSpPr/>
          <p:nvPr/>
        </p:nvCxnSpPr>
        <p:spPr>
          <a:xfrm>
            <a:off x="7966060" y="4018137"/>
            <a:ext cx="36004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280 Conector recto de flecha"/>
          <p:cNvCxnSpPr/>
          <p:nvPr/>
        </p:nvCxnSpPr>
        <p:spPr>
          <a:xfrm>
            <a:off x="7966060" y="3708181"/>
            <a:ext cx="360040" cy="88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282 Conector recto de flecha"/>
          <p:cNvCxnSpPr/>
          <p:nvPr/>
        </p:nvCxnSpPr>
        <p:spPr>
          <a:xfrm flipV="1">
            <a:off x="7966060" y="3154044"/>
            <a:ext cx="360040" cy="1440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283 Conector recto de flecha"/>
          <p:cNvCxnSpPr/>
          <p:nvPr/>
        </p:nvCxnSpPr>
        <p:spPr>
          <a:xfrm flipV="1">
            <a:off x="7966060" y="3154044"/>
            <a:ext cx="360040" cy="1152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2 Marcador de contenido"/>
          <p:cNvSpPr txBox="1">
            <a:spLocks/>
          </p:cNvSpPr>
          <p:nvPr/>
        </p:nvSpPr>
        <p:spPr>
          <a:xfrm>
            <a:off x="7173972" y="2972442"/>
            <a:ext cx="864096" cy="18950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36" tIns="45718" rIns="91436" bIns="45718" rtlCol="0">
            <a:normAutofit/>
          </a:bodyPr>
          <a:lstStyle>
            <a:defPPr>
              <a:defRPr lang="es-CO"/>
            </a:defPPr>
            <a:lvl1pPr indent="0" algn="r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dk1"/>
                </a:solidFill>
              </a:defRPr>
            </a:lvl1pPr>
            <a:lvl2pPr marL="742920" indent="-285739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dk1"/>
                </a:solidFill>
              </a:defRPr>
            </a:lvl2pPr>
            <a:lvl3pPr marL="1142954" indent="-228591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3pPr>
            <a:lvl4pPr marL="1600136" indent="-228591">
              <a:spcBef>
                <a:spcPct val="20000"/>
              </a:spcBef>
              <a:buFont typeface="Arial" pitchFamily="34" charset="0"/>
              <a:buChar char="–"/>
              <a:defRPr>
                <a:solidFill>
                  <a:schemeClr val="dk1"/>
                </a:solidFill>
              </a:defRPr>
            </a:lvl4pPr>
            <a:lvl5pPr marL="2057318" indent="-228591">
              <a:spcBef>
                <a:spcPct val="20000"/>
              </a:spcBef>
              <a:buFont typeface="Arial" pitchFamily="34" charset="0"/>
              <a:buChar char="»"/>
              <a:defRPr>
                <a:solidFill>
                  <a:schemeClr val="dk1"/>
                </a:solidFill>
              </a:defRPr>
            </a:lvl5pPr>
            <a:lvl6pPr marL="2514499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6pPr>
            <a:lvl7pPr marL="2971681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7pPr>
            <a:lvl8pPr marL="3428863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8pPr>
            <a:lvl9pPr marL="3886045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9pPr>
          </a:lstStyle>
          <a:p>
            <a:r>
              <a:rPr lang="es-CO" dirty="0"/>
              <a:t>Gloria</a:t>
            </a:r>
          </a:p>
          <a:p>
            <a:r>
              <a:rPr lang="es-CO" dirty="0"/>
              <a:t>Catalina</a:t>
            </a:r>
          </a:p>
          <a:p>
            <a:r>
              <a:rPr lang="es-CO" dirty="0"/>
              <a:t>Blanca</a:t>
            </a:r>
          </a:p>
          <a:p>
            <a:r>
              <a:rPr lang="es-CO" dirty="0"/>
              <a:t>Silvia</a:t>
            </a:r>
          </a:p>
          <a:p>
            <a:r>
              <a:rPr lang="es-CO" dirty="0"/>
              <a:t>Rosa</a:t>
            </a:r>
          </a:p>
          <a:p>
            <a:r>
              <a:rPr lang="es-CO" dirty="0"/>
              <a:t>Maru</a:t>
            </a:r>
          </a:p>
        </p:txBody>
      </p:sp>
      <p:sp>
        <p:nvSpPr>
          <p:cNvPr id="287" name="3 Marcador de contenido"/>
          <p:cNvSpPr txBox="1">
            <a:spLocks/>
          </p:cNvSpPr>
          <p:nvPr/>
        </p:nvSpPr>
        <p:spPr>
          <a:xfrm>
            <a:off x="8253322" y="2972442"/>
            <a:ext cx="864866" cy="18950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36" tIns="45718" rIns="91436" bIns="45718" rtlCol="0">
            <a:normAutofit/>
          </a:bodyPr>
          <a:lstStyle>
            <a:defPPr>
              <a:defRPr lang="es-CO"/>
            </a:defPPr>
            <a:lvl1pPr indent="0" algn="r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dk1"/>
                </a:solidFill>
              </a:defRPr>
            </a:lvl1pPr>
            <a:lvl2pPr marL="742920" indent="-285739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dk1"/>
                </a:solidFill>
              </a:defRPr>
            </a:lvl2pPr>
            <a:lvl3pPr marL="1142954" indent="-228591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3pPr>
            <a:lvl4pPr marL="1600136" indent="-228591">
              <a:spcBef>
                <a:spcPct val="20000"/>
              </a:spcBef>
              <a:buFont typeface="Arial" pitchFamily="34" charset="0"/>
              <a:buChar char="–"/>
              <a:defRPr>
                <a:solidFill>
                  <a:schemeClr val="dk1"/>
                </a:solidFill>
              </a:defRPr>
            </a:lvl4pPr>
            <a:lvl5pPr marL="2057318" indent="-228591">
              <a:spcBef>
                <a:spcPct val="20000"/>
              </a:spcBef>
              <a:buFont typeface="Arial" pitchFamily="34" charset="0"/>
              <a:buChar char="»"/>
              <a:defRPr>
                <a:solidFill>
                  <a:schemeClr val="dk1"/>
                </a:solidFill>
              </a:defRPr>
            </a:lvl5pPr>
            <a:lvl6pPr marL="2514499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6pPr>
            <a:lvl7pPr marL="2971681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7pPr>
            <a:lvl8pPr marL="3428863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8pPr>
            <a:lvl9pPr marL="3886045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9pPr>
          </a:lstStyle>
          <a:p>
            <a:r>
              <a:rPr lang="es-CO" dirty="0"/>
              <a:t>Tobías</a:t>
            </a:r>
          </a:p>
          <a:p>
            <a:r>
              <a:rPr lang="es-CO" dirty="0"/>
              <a:t>Raúl</a:t>
            </a:r>
          </a:p>
          <a:p>
            <a:r>
              <a:rPr lang="es-CO" dirty="0"/>
              <a:t>Jacobo</a:t>
            </a:r>
          </a:p>
          <a:p>
            <a:r>
              <a:rPr lang="es-CO" dirty="0"/>
              <a:t>Sergio</a:t>
            </a:r>
          </a:p>
          <a:p>
            <a:r>
              <a:rPr lang="es-CO" dirty="0"/>
              <a:t>Ramiro</a:t>
            </a:r>
          </a:p>
          <a:p>
            <a:r>
              <a:rPr lang="es-CO" dirty="0"/>
              <a:t>Javier</a:t>
            </a:r>
          </a:p>
          <a:p>
            <a:endParaRPr lang="es-CO" dirty="0"/>
          </a:p>
        </p:txBody>
      </p:sp>
      <p:cxnSp>
        <p:nvCxnSpPr>
          <p:cNvPr id="288" name="287 Conector recto de flecha"/>
          <p:cNvCxnSpPr/>
          <p:nvPr/>
        </p:nvCxnSpPr>
        <p:spPr>
          <a:xfrm>
            <a:off x="7966060" y="3154041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288 Conector recto de flecha"/>
          <p:cNvCxnSpPr/>
          <p:nvPr/>
        </p:nvCxnSpPr>
        <p:spPr>
          <a:xfrm>
            <a:off x="7966060" y="3442073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0" name="289 Conector recto de flecha"/>
          <p:cNvCxnSpPr/>
          <p:nvPr/>
        </p:nvCxnSpPr>
        <p:spPr>
          <a:xfrm>
            <a:off x="7966060" y="4018137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290 Conector recto de flecha"/>
          <p:cNvCxnSpPr/>
          <p:nvPr/>
        </p:nvCxnSpPr>
        <p:spPr>
          <a:xfrm>
            <a:off x="7966060" y="4306169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293 Conector recto de flecha"/>
          <p:cNvCxnSpPr/>
          <p:nvPr/>
        </p:nvCxnSpPr>
        <p:spPr>
          <a:xfrm>
            <a:off x="7966060" y="4018137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294 Conector recto de flecha"/>
          <p:cNvCxnSpPr/>
          <p:nvPr/>
        </p:nvCxnSpPr>
        <p:spPr>
          <a:xfrm>
            <a:off x="7966060" y="4306169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295 Conector recto de flecha"/>
          <p:cNvCxnSpPr/>
          <p:nvPr/>
        </p:nvCxnSpPr>
        <p:spPr>
          <a:xfrm>
            <a:off x="7966060" y="3154043"/>
            <a:ext cx="360040" cy="554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298 Conector recto de flecha"/>
          <p:cNvCxnSpPr/>
          <p:nvPr/>
        </p:nvCxnSpPr>
        <p:spPr>
          <a:xfrm flipV="1">
            <a:off x="7966060" y="3708182"/>
            <a:ext cx="360040" cy="3099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299 Conector recto de flecha"/>
          <p:cNvCxnSpPr/>
          <p:nvPr/>
        </p:nvCxnSpPr>
        <p:spPr>
          <a:xfrm flipV="1">
            <a:off x="7966060" y="4306169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300 Conector recto de flecha"/>
          <p:cNvCxnSpPr/>
          <p:nvPr/>
        </p:nvCxnSpPr>
        <p:spPr>
          <a:xfrm>
            <a:off x="7966060" y="3154041"/>
            <a:ext cx="36004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304 Conector recto de flecha"/>
          <p:cNvCxnSpPr/>
          <p:nvPr/>
        </p:nvCxnSpPr>
        <p:spPr>
          <a:xfrm flipV="1">
            <a:off x="7966060" y="4018140"/>
            <a:ext cx="360040" cy="576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305 Conector recto de flecha"/>
          <p:cNvCxnSpPr/>
          <p:nvPr/>
        </p:nvCxnSpPr>
        <p:spPr>
          <a:xfrm flipV="1">
            <a:off x="7966060" y="3708181"/>
            <a:ext cx="360040" cy="88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308 Conector recto de flecha"/>
          <p:cNvCxnSpPr/>
          <p:nvPr/>
        </p:nvCxnSpPr>
        <p:spPr>
          <a:xfrm flipV="1">
            <a:off x="7966060" y="3154041"/>
            <a:ext cx="36004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309 Conector recto de flecha"/>
          <p:cNvCxnSpPr/>
          <p:nvPr/>
        </p:nvCxnSpPr>
        <p:spPr>
          <a:xfrm flipV="1">
            <a:off x="7966060" y="3154043"/>
            <a:ext cx="360040" cy="554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310 Conector recto de flecha"/>
          <p:cNvCxnSpPr/>
          <p:nvPr/>
        </p:nvCxnSpPr>
        <p:spPr>
          <a:xfrm>
            <a:off x="7966060" y="3708181"/>
            <a:ext cx="360040" cy="597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312 Conector recto de flecha"/>
          <p:cNvCxnSpPr/>
          <p:nvPr/>
        </p:nvCxnSpPr>
        <p:spPr>
          <a:xfrm>
            <a:off x="5305230" y="4052980"/>
            <a:ext cx="36004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313 Conector recto de flecha"/>
          <p:cNvCxnSpPr/>
          <p:nvPr/>
        </p:nvCxnSpPr>
        <p:spPr>
          <a:xfrm>
            <a:off x="5305230" y="3743025"/>
            <a:ext cx="360040" cy="88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315 Conector recto de flecha"/>
          <p:cNvCxnSpPr/>
          <p:nvPr/>
        </p:nvCxnSpPr>
        <p:spPr>
          <a:xfrm flipV="1">
            <a:off x="5305230" y="3188886"/>
            <a:ext cx="360040" cy="1440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2 Marcador de contenido"/>
          <p:cNvSpPr txBox="1">
            <a:spLocks/>
          </p:cNvSpPr>
          <p:nvPr/>
        </p:nvSpPr>
        <p:spPr>
          <a:xfrm>
            <a:off x="4513142" y="3007285"/>
            <a:ext cx="864096" cy="18950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36" tIns="45718" rIns="91436" bIns="45718" rtlCol="0">
            <a:normAutofit/>
          </a:bodyPr>
          <a:lstStyle>
            <a:defPPr>
              <a:defRPr lang="es-CO"/>
            </a:defPPr>
            <a:lvl1pPr indent="0" algn="r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dk1"/>
                </a:solidFill>
              </a:defRPr>
            </a:lvl1pPr>
            <a:lvl2pPr marL="742920" indent="-285739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dk1"/>
                </a:solidFill>
              </a:defRPr>
            </a:lvl2pPr>
            <a:lvl3pPr marL="1142954" indent="-228591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3pPr>
            <a:lvl4pPr marL="1600136" indent="-228591">
              <a:spcBef>
                <a:spcPct val="20000"/>
              </a:spcBef>
              <a:buFont typeface="Arial" pitchFamily="34" charset="0"/>
              <a:buChar char="–"/>
              <a:defRPr>
                <a:solidFill>
                  <a:schemeClr val="dk1"/>
                </a:solidFill>
              </a:defRPr>
            </a:lvl4pPr>
            <a:lvl5pPr marL="2057318" indent="-228591">
              <a:spcBef>
                <a:spcPct val="20000"/>
              </a:spcBef>
              <a:buFont typeface="Arial" pitchFamily="34" charset="0"/>
              <a:buChar char="»"/>
              <a:defRPr>
                <a:solidFill>
                  <a:schemeClr val="dk1"/>
                </a:solidFill>
              </a:defRPr>
            </a:lvl5pPr>
            <a:lvl6pPr marL="2514499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6pPr>
            <a:lvl7pPr marL="2971681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7pPr>
            <a:lvl8pPr marL="3428863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8pPr>
            <a:lvl9pPr marL="3886045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9pPr>
          </a:lstStyle>
          <a:p>
            <a:r>
              <a:rPr lang="es-CO" dirty="0"/>
              <a:t>Gloria</a:t>
            </a:r>
          </a:p>
          <a:p>
            <a:r>
              <a:rPr lang="es-CO" dirty="0"/>
              <a:t>Catalina</a:t>
            </a:r>
          </a:p>
          <a:p>
            <a:r>
              <a:rPr lang="es-CO" dirty="0"/>
              <a:t>Blanca</a:t>
            </a:r>
          </a:p>
          <a:p>
            <a:r>
              <a:rPr lang="es-CO" dirty="0"/>
              <a:t>Silvia</a:t>
            </a:r>
          </a:p>
          <a:p>
            <a:r>
              <a:rPr lang="es-CO" dirty="0"/>
              <a:t>Rosa</a:t>
            </a:r>
          </a:p>
          <a:p>
            <a:r>
              <a:rPr lang="es-CO" dirty="0"/>
              <a:t>Maru</a:t>
            </a:r>
          </a:p>
        </p:txBody>
      </p:sp>
      <p:sp>
        <p:nvSpPr>
          <p:cNvPr id="319" name="3 Marcador de contenido"/>
          <p:cNvSpPr txBox="1">
            <a:spLocks/>
          </p:cNvSpPr>
          <p:nvPr/>
        </p:nvSpPr>
        <p:spPr>
          <a:xfrm>
            <a:off x="5592492" y="3007285"/>
            <a:ext cx="864866" cy="18950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36" tIns="45718" rIns="91436" bIns="45718" rtlCol="0">
            <a:normAutofit/>
          </a:bodyPr>
          <a:lstStyle>
            <a:defPPr>
              <a:defRPr lang="es-CO"/>
            </a:defPPr>
            <a:lvl1pPr indent="0" algn="r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dk1"/>
                </a:solidFill>
              </a:defRPr>
            </a:lvl1pPr>
            <a:lvl2pPr marL="742920" indent="-285739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dk1"/>
                </a:solidFill>
              </a:defRPr>
            </a:lvl2pPr>
            <a:lvl3pPr marL="1142954" indent="-228591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3pPr>
            <a:lvl4pPr marL="1600136" indent="-228591">
              <a:spcBef>
                <a:spcPct val="20000"/>
              </a:spcBef>
              <a:buFont typeface="Arial" pitchFamily="34" charset="0"/>
              <a:buChar char="–"/>
              <a:defRPr>
                <a:solidFill>
                  <a:schemeClr val="dk1"/>
                </a:solidFill>
              </a:defRPr>
            </a:lvl4pPr>
            <a:lvl5pPr marL="2057318" indent="-228591">
              <a:spcBef>
                <a:spcPct val="20000"/>
              </a:spcBef>
              <a:buFont typeface="Arial" pitchFamily="34" charset="0"/>
              <a:buChar char="»"/>
              <a:defRPr>
                <a:solidFill>
                  <a:schemeClr val="dk1"/>
                </a:solidFill>
              </a:defRPr>
            </a:lvl5pPr>
            <a:lvl6pPr marL="2514499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6pPr>
            <a:lvl7pPr marL="2971681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7pPr>
            <a:lvl8pPr marL="3428863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8pPr>
            <a:lvl9pPr marL="3886045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9pPr>
          </a:lstStyle>
          <a:p>
            <a:r>
              <a:rPr lang="es-CO" dirty="0"/>
              <a:t>Tobías</a:t>
            </a:r>
          </a:p>
          <a:p>
            <a:r>
              <a:rPr lang="es-CO" dirty="0"/>
              <a:t>Raúl</a:t>
            </a:r>
          </a:p>
          <a:p>
            <a:r>
              <a:rPr lang="es-CO" dirty="0"/>
              <a:t>Jacobo</a:t>
            </a:r>
          </a:p>
          <a:p>
            <a:r>
              <a:rPr lang="es-CO" dirty="0"/>
              <a:t>Sergio</a:t>
            </a:r>
          </a:p>
          <a:p>
            <a:r>
              <a:rPr lang="es-CO" dirty="0"/>
              <a:t>Ramiro</a:t>
            </a:r>
          </a:p>
          <a:p>
            <a:r>
              <a:rPr lang="es-CO" dirty="0"/>
              <a:t>Javier</a:t>
            </a:r>
          </a:p>
          <a:p>
            <a:endParaRPr lang="es-CO" dirty="0"/>
          </a:p>
        </p:txBody>
      </p:sp>
      <p:cxnSp>
        <p:nvCxnSpPr>
          <p:cNvPr id="320" name="319 Conector recto de flecha"/>
          <p:cNvCxnSpPr/>
          <p:nvPr/>
        </p:nvCxnSpPr>
        <p:spPr>
          <a:xfrm>
            <a:off x="5305230" y="318888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320 Conector recto de flecha"/>
          <p:cNvCxnSpPr/>
          <p:nvPr/>
        </p:nvCxnSpPr>
        <p:spPr>
          <a:xfrm>
            <a:off x="5305230" y="347691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2" name="321 Conector recto de flecha"/>
          <p:cNvCxnSpPr/>
          <p:nvPr/>
        </p:nvCxnSpPr>
        <p:spPr>
          <a:xfrm>
            <a:off x="5305230" y="405298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322 Conector recto de flecha"/>
          <p:cNvCxnSpPr/>
          <p:nvPr/>
        </p:nvCxnSpPr>
        <p:spPr>
          <a:xfrm>
            <a:off x="5305230" y="434101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324 Conector recto de flecha"/>
          <p:cNvCxnSpPr/>
          <p:nvPr/>
        </p:nvCxnSpPr>
        <p:spPr>
          <a:xfrm>
            <a:off x="5305230" y="4052980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325 Conector recto de flecha"/>
          <p:cNvCxnSpPr/>
          <p:nvPr/>
        </p:nvCxnSpPr>
        <p:spPr>
          <a:xfrm>
            <a:off x="5305230" y="4341012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326 Conector recto de flecha"/>
          <p:cNvCxnSpPr/>
          <p:nvPr/>
        </p:nvCxnSpPr>
        <p:spPr>
          <a:xfrm>
            <a:off x="5305230" y="3188885"/>
            <a:ext cx="360040" cy="554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328 Conector recto de flecha"/>
          <p:cNvCxnSpPr/>
          <p:nvPr/>
        </p:nvCxnSpPr>
        <p:spPr>
          <a:xfrm flipV="1">
            <a:off x="5305230" y="3743023"/>
            <a:ext cx="360040" cy="3099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329 Conector recto de flecha"/>
          <p:cNvCxnSpPr/>
          <p:nvPr/>
        </p:nvCxnSpPr>
        <p:spPr>
          <a:xfrm flipV="1">
            <a:off x="5305230" y="4341012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330 Conector recto de flecha"/>
          <p:cNvCxnSpPr/>
          <p:nvPr/>
        </p:nvCxnSpPr>
        <p:spPr>
          <a:xfrm>
            <a:off x="5305230" y="3188884"/>
            <a:ext cx="36004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331 Conector recto de flecha"/>
          <p:cNvCxnSpPr/>
          <p:nvPr/>
        </p:nvCxnSpPr>
        <p:spPr>
          <a:xfrm>
            <a:off x="5305230" y="3188884"/>
            <a:ext cx="36004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332 Conector recto de flecha"/>
          <p:cNvCxnSpPr/>
          <p:nvPr/>
        </p:nvCxnSpPr>
        <p:spPr>
          <a:xfrm flipV="1">
            <a:off x="5305230" y="4052982"/>
            <a:ext cx="360040" cy="576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333 Conector recto de flecha"/>
          <p:cNvCxnSpPr/>
          <p:nvPr/>
        </p:nvCxnSpPr>
        <p:spPr>
          <a:xfrm flipV="1">
            <a:off x="5305230" y="3743025"/>
            <a:ext cx="360040" cy="88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338 Conector recto de flecha"/>
          <p:cNvCxnSpPr/>
          <p:nvPr/>
        </p:nvCxnSpPr>
        <p:spPr>
          <a:xfrm>
            <a:off x="5305230" y="3743025"/>
            <a:ext cx="360040" cy="597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342 Conector recto de flecha"/>
          <p:cNvCxnSpPr/>
          <p:nvPr/>
        </p:nvCxnSpPr>
        <p:spPr>
          <a:xfrm>
            <a:off x="2385286" y="3743025"/>
            <a:ext cx="360040" cy="851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344 Conector recto de flecha"/>
          <p:cNvCxnSpPr/>
          <p:nvPr/>
        </p:nvCxnSpPr>
        <p:spPr>
          <a:xfrm flipV="1">
            <a:off x="2385286" y="3154045"/>
            <a:ext cx="360040" cy="1440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2 Marcador de contenido"/>
          <p:cNvSpPr txBox="1">
            <a:spLocks/>
          </p:cNvSpPr>
          <p:nvPr/>
        </p:nvSpPr>
        <p:spPr>
          <a:xfrm>
            <a:off x="1593198" y="2972442"/>
            <a:ext cx="864096" cy="18950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36" tIns="45718" rIns="91436" bIns="45718" rtlCol="0">
            <a:normAutofit/>
          </a:bodyPr>
          <a:lstStyle>
            <a:defPPr>
              <a:defRPr lang="es-CO"/>
            </a:defPPr>
            <a:lvl1pPr indent="0" algn="r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dk1"/>
                </a:solidFill>
              </a:defRPr>
            </a:lvl1pPr>
            <a:lvl2pPr marL="742920" indent="-285739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dk1"/>
                </a:solidFill>
              </a:defRPr>
            </a:lvl2pPr>
            <a:lvl3pPr marL="1142954" indent="-228591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3pPr>
            <a:lvl4pPr marL="1600136" indent="-228591">
              <a:spcBef>
                <a:spcPct val="20000"/>
              </a:spcBef>
              <a:buFont typeface="Arial" pitchFamily="34" charset="0"/>
              <a:buChar char="–"/>
              <a:defRPr>
                <a:solidFill>
                  <a:schemeClr val="dk1"/>
                </a:solidFill>
              </a:defRPr>
            </a:lvl4pPr>
            <a:lvl5pPr marL="2057318" indent="-228591">
              <a:spcBef>
                <a:spcPct val="20000"/>
              </a:spcBef>
              <a:buFont typeface="Arial" pitchFamily="34" charset="0"/>
              <a:buChar char="»"/>
              <a:defRPr>
                <a:solidFill>
                  <a:schemeClr val="dk1"/>
                </a:solidFill>
              </a:defRPr>
            </a:lvl5pPr>
            <a:lvl6pPr marL="2514499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6pPr>
            <a:lvl7pPr marL="2971681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7pPr>
            <a:lvl8pPr marL="3428863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8pPr>
            <a:lvl9pPr marL="3886045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9pPr>
          </a:lstStyle>
          <a:p>
            <a:r>
              <a:rPr lang="es-CO" dirty="0"/>
              <a:t>Gloria</a:t>
            </a:r>
          </a:p>
          <a:p>
            <a:r>
              <a:rPr lang="es-CO" dirty="0"/>
              <a:t>Catalina</a:t>
            </a:r>
          </a:p>
          <a:p>
            <a:r>
              <a:rPr lang="es-CO" dirty="0"/>
              <a:t>Blanca</a:t>
            </a:r>
          </a:p>
          <a:p>
            <a:r>
              <a:rPr lang="es-CO" dirty="0"/>
              <a:t>Silvia</a:t>
            </a:r>
          </a:p>
          <a:p>
            <a:r>
              <a:rPr lang="es-CO" dirty="0"/>
              <a:t>Rosa</a:t>
            </a:r>
          </a:p>
          <a:p>
            <a:r>
              <a:rPr lang="es-CO" dirty="0"/>
              <a:t>Maru</a:t>
            </a:r>
          </a:p>
        </p:txBody>
      </p:sp>
      <p:sp>
        <p:nvSpPr>
          <p:cNvPr id="347" name="3 Marcador de contenido"/>
          <p:cNvSpPr txBox="1">
            <a:spLocks/>
          </p:cNvSpPr>
          <p:nvPr/>
        </p:nvSpPr>
        <p:spPr>
          <a:xfrm>
            <a:off x="2672548" y="2972442"/>
            <a:ext cx="864866" cy="18950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36" tIns="45718" rIns="91436" bIns="45718" rtlCol="0">
            <a:normAutofit/>
          </a:bodyPr>
          <a:lstStyle>
            <a:defPPr>
              <a:defRPr lang="es-CO"/>
            </a:defPPr>
            <a:lvl1pPr indent="0" algn="r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dk1"/>
                </a:solidFill>
              </a:defRPr>
            </a:lvl1pPr>
            <a:lvl2pPr marL="742920" indent="-285739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dk1"/>
                </a:solidFill>
              </a:defRPr>
            </a:lvl2pPr>
            <a:lvl3pPr marL="1142954" indent="-228591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3pPr>
            <a:lvl4pPr marL="1600136" indent="-228591">
              <a:spcBef>
                <a:spcPct val="20000"/>
              </a:spcBef>
              <a:buFont typeface="Arial" pitchFamily="34" charset="0"/>
              <a:buChar char="–"/>
              <a:defRPr>
                <a:solidFill>
                  <a:schemeClr val="dk1"/>
                </a:solidFill>
              </a:defRPr>
            </a:lvl4pPr>
            <a:lvl5pPr marL="2057318" indent="-228591">
              <a:spcBef>
                <a:spcPct val="20000"/>
              </a:spcBef>
              <a:buFont typeface="Arial" pitchFamily="34" charset="0"/>
              <a:buChar char="»"/>
              <a:defRPr>
                <a:solidFill>
                  <a:schemeClr val="dk1"/>
                </a:solidFill>
              </a:defRPr>
            </a:lvl5pPr>
            <a:lvl6pPr marL="2514499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6pPr>
            <a:lvl7pPr marL="2971681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7pPr>
            <a:lvl8pPr marL="3428863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8pPr>
            <a:lvl9pPr marL="3886045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9pPr>
          </a:lstStyle>
          <a:p>
            <a:r>
              <a:rPr lang="es-CO" dirty="0"/>
              <a:t>Tobías</a:t>
            </a:r>
          </a:p>
          <a:p>
            <a:r>
              <a:rPr lang="es-CO" dirty="0"/>
              <a:t>Raúl</a:t>
            </a:r>
          </a:p>
          <a:p>
            <a:r>
              <a:rPr lang="es-CO" dirty="0"/>
              <a:t>Jacobo</a:t>
            </a:r>
          </a:p>
          <a:p>
            <a:r>
              <a:rPr lang="es-CO" dirty="0"/>
              <a:t>Sergio</a:t>
            </a:r>
          </a:p>
          <a:p>
            <a:r>
              <a:rPr lang="es-CO" dirty="0"/>
              <a:t>Ramiro</a:t>
            </a:r>
          </a:p>
          <a:p>
            <a:r>
              <a:rPr lang="es-CO" dirty="0"/>
              <a:t>Javier</a:t>
            </a:r>
          </a:p>
          <a:p>
            <a:endParaRPr lang="es-CO" dirty="0"/>
          </a:p>
        </p:txBody>
      </p:sp>
      <p:cxnSp>
        <p:nvCxnSpPr>
          <p:cNvPr id="349" name="348 Conector recto de flecha"/>
          <p:cNvCxnSpPr/>
          <p:nvPr/>
        </p:nvCxnSpPr>
        <p:spPr>
          <a:xfrm>
            <a:off x="2385286" y="3442075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0" name="349 Conector recto de flecha"/>
          <p:cNvCxnSpPr/>
          <p:nvPr/>
        </p:nvCxnSpPr>
        <p:spPr>
          <a:xfrm>
            <a:off x="2385286" y="4018139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350 Conector recto de flecha"/>
          <p:cNvCxnSpPr/>
          <p:nvPr/>
        </p:nvCxnSpPr>
        <p:spPr>
          <a:xfrm>
            <a:off x="2385286" y="429309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354 Conector recto de flecha"/>
          <p:cNvCxnSpPr/>
          <p:nvPr/>
        </p:nvCxnSpPr>
        <p:spPr>
          <a:xfrm>
            <a:off x="2385286" y="3154042"/>
            <a:ext cx="360040" cy="554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356 Conector recto de flecha"/>
          <p:cNvCxnSpPr/>
          <p:nvPr/>
        </p:nvCxnSpPr>
        <p:spPr>
          <a:xfrm flipV="1">
            <a:off x="2385286" y="3708183"/>
            <a:ext cx="360040" cy="3099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358 Conector recto de flecha"/>
          <p:cNvCxnSpPr/>
          <p:nvPr/>
        </p:nvCxnSpPr>
        <p:spPr>
          <a:xfrm>
            <a:off x="2385286" y="3154043"/>
            <a:ext cx="36004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360 Conector recto de flecha"/>
          <p:cNvCxnSpPr/>
          <p:nvPr/>
        </p:nvCxnSpPr>
        <p:spPr>
          <a:xfrm flipV="1">
            <a:off x="2385286" y="4018141"/>
            <a:ext cx="360040" cy="576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361 Conector recto de flecha"/>
          <p:cNvCxnSpPr/>
          <p:nvPr/>
        </p:nvCxnSpPr>
        <p:spPr>
          <a:xfrm flipV="1">
            <a:off x="2385286" y="3708183"/>
            <a:ext cx="360040" cy="88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2 Marcador de contenido"/>
          <p:cNvSpPr txBox="1">
            <a:spLocks/>
          </p:cNvSpPr>
          <p:nvPr/>
        </p:nvSpPr>
        <p:spPr>
          <a:xfrm>
            <a:off x="229056" y="4941168"/>
            <a:ext cx="864096" cy="18950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36" tIns="45718" rIns="91436" bIns="45718" rtlCol="0">
            <a:normAutofit/>
          </a:bodyPr>
          <a:lstStyle>
            <a:defPPr>
              <a:defRPr lang="es-CO"/>
            </a:defPPr>
            <a:lvl1pPr indent="0" algn="r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dk1"/>
                </a:solidFill>
              </a:defRPr>
            </a:lvl1pPr>
            <a:lvl2pPr marL="742920" indent="-285739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dk1"/>
                </a:solidFill>
              </a:defRPr>
            </a:lvl2pPr>
            <a:lvl3pPr marL="1142954" indent="-228591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3pPr>
            <a:lvl4pPr marL="1600136" indent="-228591">
              <a:spcBef>
                <a:spcPct val="20000"/>
              </a:spcBef>
              <a:buFont typeface="Arial" pitchFamily="34" charset="0"/>
              <a:buChar char="–"/>
              <a:defRPr>
                <a:solidFill>
                  <a:schemeClr val="dk1"/>
                </a:solidFill>
              </a:defRPr>
            </a:lvl4pPr>
            <a:lvl5pPr marL="2057318" indent="-228591">
              <a:spcBef>
                <a:spcPct val="20000"/>
              </a:spcBef>
              <a:buFont typeface="Arial" pitchFamily="34" charset="0"/>
              <a:buChar char="»"/>
              <a:defRPr>
                <a:solidFill>
                  <a:schemeClr val="dk1"/>
                </a:solidFill>
              </a:defRPr>
            </a:lvl5pPr>
            <a:lvl6pPr marL="2514499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6pPr>
            <a:lvl7pPr marL="2971681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7pPr>
            <a:lvl8pPr marL="3428863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8pPr>
            <a:lvl9pPr marL="3886045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9pPr>
          </a:lstStyle>
          <a:p>
            <a:r>
              <a:rPr lang="es-CO" dirty="0"/>
              <a:t>Gloria</a:t>
            </a:r>
          </a:p>
          <a:p>
            <a:r>
              <a:rPr lang="es-CO" dirty="0"/>
              <a:t>Catalina</a:t>
            </a:r>
          </a:p>
          <a:p>
            <a:r>
              <a:rPr lang="es-CO" dirty="0"/>
              <a:t>Blanca</a:t>
            </a:r>
          </a:p>
          <a:p>
            <a:r>
              <a:rPr lang="es-CO" dirty="0"/>
              <a:t>Silvia</a:t>
            </a:r>
          </a:p>
          <a:p>
            <a:r>
              <a:rPr lang="es-CO" dirty="0"/>
              <a:t>Rosa</a:t>
            </a:r>
          </a:p>
          <a:p>
            <a:r>
              <a:rPr lang="es-CO" dirty="0"/>
              <a:t>Maru</a:t>
            </a:r>
          </a:p>
        </p:txBody>
      </p:sp>
      <p:sp>
        <p:nvSpPr>
          <p:cNvPr id="371" name="3 Marcador de contenido"/>
          <p:cNvSpPr txBox="1">
            <a:spLocks/>
          </p:cNvSpPr>
          <p:nvPr/>
        </p:nvSpPr>
        <p:spPr>
          <a:xfrm>
            <a:off x="1308406" y="4941168"/>
            <a:ext cx="864866" cy="18950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36" tIns="45718" rIns="91436" bIns="45718" rtlCol="0">
            <a:normAutofit/>
          </a:bodyPr>
          <a:lstStyle>
            <a:defPPr>
              <a:defRPr lang="es-CO"/>
            </a:defPPr>
            <a:lvl1pPr indent="0" algn="r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dk1"/>
                </a:solidFill>
              </a:defRPr>
            </a:lvl1pPr>
            <a:lvl2pPr marL="742920" indent="-285739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dk1"/>
                </a:solidFill>
              </a:defRPr>
            </a:lvl2pPr>
            <a:lvl3pPr marL="1142954" indent="-228591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3pPr>
            <a:lvl4pPr marL="1600136" indent="-228591">
              <a:spcBef>
                <a:spcPct val="20000"/>
              </a:spcBef>
              <a:buFont typeface="Arial" pitchFamily="34" charset="0"/>
              <a:buChar char="–"/>
              <a:defRPr>
                <a:solidFill>
                  <a:schemeClr val="dk1"/>
                </a:solidFill>
              </a:defRPr>
            </a:lvl4pPr>
            <a:lvl5pPr marL="2057318" indent="-228591">
              <a:spcBef>
                <a:spcPct val="20000"/>
              </a:spcBef>
              <a:buFont typeface="Arial" pitchFamily="34" charset="0"/>
              <a:buChar char="»"/>
              <a:defRPr>
                <a:solidFill>
                  <a:schemeClr val="dk1"/>
                </a:solidFill>
              </a:defRPr>
            </a:lvl5pPr>
            <a:lvl6pPr marL="2514499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6pPr>
            <a:lvl7pPr marL="2971681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7pPr>
            <a:lvl8pPr marL="3428863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8pPr>
            <a:lvl9pPr marL="3886045" indent="-228591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dk1"/>
                </a:solidFill>
              </a:defRPr>
            </a:lvl9pPr>
          </a:lstStyle>
          <a:p>
            <a:r>
              <a:rPr lang="es-CO" dirty="0"/>
              <a:t>Tobías</a:t>
            </a:r>
          </a:p>
          <a:p>
            <a:r>
              <a:rPr lang="es-CO" dirty="0"/>
              <a:t>Raúl</a:t>
            </a:r>
          </a:p>
          <a:p>
            <a:r>
              <a:rPr lang="es-CO" dirty="0"/>
              <a:t>Jacobo</a:t>
            </a:r>
          </a:p>
          <a:p>
            <a:r>
              <a:rPr lang="es-CO" dirty="0"/>
              <a:t>Sergio</a:t>
            </a:r>
          </a:p>
          <a:p>
            <a:r>
              <a:rPr lang="es-CO" dirty="0"/>
              <a:t>Ramiro</a:t>
            </a:r>
          </a:p>
          <a:p>
            <a:r>
              <a:rPr lang="es-CO" dirty="0"/>
              <a:t>Javier</a:t>
            </a:r>
          </a:p>
          <a:p>
            <a:endParaRPr lang="es-CO" dirty="0"/>
          </a:p>
        </p:txBody>
      </p:sp>
      <p:cxnSp>
        <p:nvCxnSpPr>
          <p:cNvPr id="372" name="371 Conector recto de flecha"/>
          <p:cNvCxnSpPr/>
          <p:nvPr/>
        </p:nvCxnSpPr>
        <p:spPr>
          <a:xfrm>
            <a:off x="1021144" y="5410801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3" name="372 Conector recto de flecha"/>
          <p:cNvCxnSpPr/>
          <p:nvPr/>
        </p:nvCxnSpPr>
        <p:spPr>
          <a:xfrm>
            <a:off x="1021144" y="5986865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4" name="373 Conector recto de flecha"/>
          <p:cNvCxnSpPr/>
          <p:nvPr/>
        </p:nvCxnSpPr>
        <p:spPr>
          <a:xfrm>
            <a:off x="1021144" y="6274897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8" name="377 Conector recto de flecha"/>
          <p:cNvCxnSpPr/>
          <p:nvPr/>
        </p:nvCxnSpPr>
        <p:spPr>
          <a:xfrm>
            <a:off x="1021144" y="5122768"/>
            <a:ext cx="360040" cy="554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5" name="204 Rectángulo"/>
          <p:cNvSpPr/>
          <p:nvPr/>
        </p:nvSpPr>
        <p:spPr>
          <a:xfrm>
            <a:off x="441263" y="3206156"/>
            <a:ext cx="867143" cy="120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>
            <a:spAutoFit/>
          </a:bodyPr>
          <a:lstStyle/>
          <a:p>
            <a:pPr algn="ctr"/>
            <a:r>
              <a:rPr lang="es-CO" sz="1200" dirty="0"/>
              <a:t>Sergio no conoce a las hermanas de Javier ni a Rosa.</a:t>
            </a:r>
          </a:p>
        </p:txBody>
      </p:sp>
      <p:sp>
        <p:nvSpPr>
          <p:cNvPr id="206" name="205 Rectángulo"/>
          <p:cNvSpPr/>
          <p:nvPr/>
        </p:nvSpPr>
        <p:spPr>
          <a:xfrm>
            <a:off x="2025246" y="982787"/>
            <a:ext cx="807072" cy="1384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>
            <a:spAutoFit/>
          </a:bodyPr>
          <a:lstStyle/>
          <a:p>
            <a:pPr algn="ctr"/>
            <a:r>
              <a:rPr lang="es-CO" sz="1200" dirty="0"/>
              <a:t>Jacobo y Sergio se reunieron con los novios de Blanca y de Rosa.</a:t>
            </a:r>
          </a:p>
        </p:txBody>
      </p:sp>
      <p:sp>
        <p:nvSpPr>
          <p:cNvPr id="245" name="244 Rectángulo"/>
          <p:cNvSpPr/>
          <p:nvPr/>
        </p:nvSpPr>
        <p:spPr>
          <a:xfrm>
            <a:off x="4783164" y="1209935"/>
            <a:ext cx="627228" cy="120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>
            <a:spAutoFit/>
          </a:bodyPr>
          <a:lstStyle/>
          <a:p>
            <a:pPr algn="ctr"/>
            <a:r>
              <a:rPr lang="es-CO" sz="1200" dirty="0"/>
              <a:t>Gloria, Javier y Maru son hermanos.</a:t>
            </a:r>
          </a:p>
        </p:txBody>
      </p:sp>
      <p:sp>
        <p:nvSpPr>
          <p:cNvPr id="312" name="311 Rectángulo"/>
          <p:cNvSpPr/>
          <p:nvPr/>
        </p:nvSpPr>
        <p:spPr>
          <a:xfrm>
            <a:off x="7606020" y="1537938"/>
            <a:ext cx="1323491" cy="1015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>
            <a:spAutoFit/>
          </a:bodyPr>
          <a:lstStyle/>
          <a:p>
            <a:pPr algn="ctr"/>
            <a:r>
              <a:rPr lang="es-CO" sz="1200" dirty="0"/>
              <a:t>Catalina y Raúl siempre andan tomados de la mano por los pasillos.</a:t>
            </a:r>
          </a:p>
        </p:txBody>
      </p:sp>
      <p:sp>
        <p:nvSpPr>
          <p:cNvPr id="340" name="339 Rectángulo"/>
          <p:cNvSpPr/>
          <p:nvPr/>
        </p:nvSpPr>
        <p:spPr>
          <a:xfrm>
            <a:off x="6478874" y="3482503"/>
            <a:ext cx="685414" cy="830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>
            <a:spAutoFit/>
          </a:bodyPr>
          <a:lstStyle/>
          <a:p>
            <a:pPr algn="ctr"/>
            <a:r>
              <a:rPr lang="es-CO" sz="1200" dirty="0"/>
              <a:t>Tobías le dice cuñado a Javier.</a:t>
            </a:r>
          </a:p>
        </p:txBody>
      </p:sp>
      <p:sp>
        <p:nvSpPr>
          <p:cNvPr id="341" name="340 Rectángulo"/>
          <p:cNvSpPr/>
          <p:nvPr/>
        </p:nvSpPr>
        <p:spPr>
          <a:xfrm>
            <a:off x="3537414" y="3452811"/>
            <a:ext cx="962578" cy="120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>
            <a:spAutoFit/>
          </a:bodyPr>
          <a:lstStyle/>
          <a:p>
            <a:pPr algn="ctr"/>
            <a:r>
              <a:rPr lang="es-CO" sz="1200" dirty="0"/>
              <a:t>Ramiro y los novios de Blanca y Gloria están peleados con Tobías.</a:t>
            </a:r>
          </a:p>
        </p:txBody>
      </p:sp>
      <p:cxnSp>
        <p:nvCxnSpPr>
          <p:cNvPr id="369" name="368 Conector recto de flecha"/>
          <p:cNvCxnSpPr/>
          <p:nvPr/>
        </p:nvCxnSpPr>
        <p:spPr>
          <a:xfrm flipV="1">
            <a:off x="1021144" y="5122771"/>
            <a:ext cx="360040" cy="1440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7" name="366 Conector recto de flecha"/>
          <p:cNvCxnSpPr/>
          <p:nvPr/>
        </p:nvCxnSpPr>
        <p:spPr>
          <a:xfrm>
            <a:off x="1021144" y="5676909"/>
            <a:ext cx="360040" cy="88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7002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406</Words>
  <Application>Microsoft Office PowerPoint</Application>
  <PresentationFormat>Presentación en pantalla (4:3)</PresentationFormat>
  <Paragraphs>139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Enunciado</vt:lpstr>
      <vt:lpstr>Léxico</vt:lpstr>
      <vt:lpstr>Estructural</vt:lpstr>
      <vt:lpstr>Operativo</vt:lpstr>
      <vt:lpstr>Espacio de Estados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Enunciado</dc:title>
  <dc:creator>Usuario</dc:creator>
  <cp:lastModifiedBy>Usuario</cp:lastModifiedBy>
  <cp:revision>9</cp:revision>
  <dcterms:created xsi:type="dcterms:W3CDTF">2019-03-31T20:09:45Z</dcterms:created>
  <dcterms:modified xsi:type="dcterms:W3CDTF">2019-03-31T21:35:51Z</dcterms:modified>
</cp:coreProperties>
</file>