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67140b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67140b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7140b4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7140b4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67140b4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67140b4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67140b4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67140b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Parkinsons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https://drive.google.com/open?id=1wX9p88UrsURwx0fGwiq8MIhQdc7mqpIf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46566" t="93678"/>
          <a:stretch/>
        </p:blipFill>
        <p:spPr>
          <a:xfrm>
            <a:off x="585700" y="2571750"/>
            <a:ext cx="7763743" cy="4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62025" y="1254375"/>
            <a:ext cx="76887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name - ASCII </a:t>
            </a:r>
            <a:r>
              <a:rPr lang="es-419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nombre del sujeto y número de registro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MDVP:Fo(Hz) - </a:t>
            </a:r>
            <a:r>
              <a:rPr lang="es-419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Frecuencia fundamental vocal media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MDVP:Fhi(Hz) - Frecuencia fundamental vocal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máxima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MDVP:Flo(Hz) -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Frecuencia fundamental vocal minima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MDVP:Jitter(%),MDVP:Jitter(Abs),MDVP:RAP,MDVP:PPQ,Jitter:DDP - distintas variaciones en la fecuencia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MDVP:Shimmer,MDVP:Shimmer(dB),Shimmer:APQ3,Shimmer:APQ5,MDVP:APQ,Shimmer:DDA - diferentes variaciones en la amplitud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NHR,HNR - Dos medidas de relación de ruido a componentes tonales en la voz.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status - 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estado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de salud del paciente (1) - Parkinson, (9) - saludable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RPDE,D2 - Dos medidas de complejidad dinámica no lineal.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DFA - Señal fractal escala exponente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spread1,spread2,PPE  - Tres medidas no lineales de variación de frecuencia fundamental.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20798" l="20786" r="28376" t="3706"/>
          <a:stretch/>
        </p:blipFill>
        <p:spPr>
          <a:xfrm>
            <a:off x="1773075" y="604875"/>
            <a:ext cx="5301251" cy="44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978600"/>
            <a:ext cx="7688700" cy="24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observa que el </a:t>
            </a:r>
            <a:r>
              <a:rPr lang="es-419"/>
              <a:t>árbol</a:t>
            </a:r>
            <a:r>
              <a:rPr lang="es-419"/>
              <a:t> de </a:t>
            </a:r>
            <a:r>
              <a:rPr lang="es-419"/>
              <a:t>clasificación</a:t>
            </a:r>
            <a:r>
              <a:rPr lang="es-419"/>
              <a:t> generado por orange tiene una </a:t>
            </a:r>
            <a:r>
              <a:rPr lang="es-419"/>
              <a:t>precisión</a:t>
            </a:r>
            <a:r>
              <a:rPr lang="es-419"/>
              <a:t> de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0,87 evaluado con </a:t>
            </a:r>
            <a:r>
              <a:rPr lang="es-419"/>
              <a:t>validación</a:t>
            </a:r>
            <a:r>
              <a:rPr lang="es-419"/>
              <a:t> cruzada</a:t>
            </a:r>
            <a:br>
              <a:rPr lang="es-419"/>
            </a:br>
            <a:r>
              <a:rPr lang="es-419"/>
              <a:t>0,810 evaluado con ejemplos </a:t>
            </a:r>
            <a:r>
              <a:rPr lang="es-419"/>
              <a:t>aleatorios</a:t>
            </a:r>
            <a:br>
              <a:rPr lang="es-419"/>
            </a:br>
            <a:r>
              <a:rPr lang="es-419"/>
              <a:t>0,812 evaluado con leave one 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