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1"/>
    <p:restoredTop sz="95788"/>
  </p:normalViewPr>
  <p:slideViewPr>
    <p:cSldViewPr snapToGrid="0" snapToObjects="1">
      <p:cViewPr varScale="1">
        <p:scale>
          <a:sx n="111" d="100"/>
          <a:sy n="111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huttersnap?utm_source=unsplash&amp;utm_medium=referral&amp;utm_content=creditCopyTex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unsplash.com/s/photos/bycicle?utm_source=unsplash&amp;utm_medium=referral&amp;utm_content=creditCopyText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ecchio?utm_source=unsplash&amp;utm_medium=referral&amp;utm_content=creditCopyTex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unsplash.com/s/photos/bycicle?utm_source=unsplash&amp;utm_medium=referral&amp;utm_content=creditCopyText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578932-68D8-F645-9FC6-96E327B6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430"/>
            <a:ext cx="102743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FB4445-5C38-EA4E-896D-DF1A2246006D}"/>
              </a:ext>
            </a:extLst>
          </p:cNvPr>
          <p:cNvSpPr/>
          <p:nvPr userDrawn="1"/>
        </p:nvSpPr>
        <p:spPr>
          <a:xfrm>
            <a:off x="-56893" y="6507956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Photo by </a:t>
            </a:r>
            <a:r>
              <a:rPr lang="en-AU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chuttersnap</a:t>
            </a:r>
            <a:r>
              <a:rPr lang="en-AU" dirty="0">
                <a:solidFill>
                  <a:schemeClr val="tx1"/>
                </a:solidFill>
              </a:rPr>
              <a:t> on </a:t>
            </a:r>
            <a:r>
              <a:rPr lang="en-AU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646113" y="3108957"/>
            <a:ext cx="4436509" cy="3118515"/>
          </a:xfrm>
          <a:gradFill>
            <a:gsLst>
              <a:gs pos="31000">
                <a:srgbClr val="303030"/>
              </a:gs>
              <a:gs pos="100000">
                <a:sysClr val="windowText" lastClr="000000">
                  <a:lumMod val="95000"/>
                  <a:lumOff val="5000"/>
                </a:sysClr>
              </a:gs>
              <a:gs pos="0">
                <a:sysClr val="windowText" lastClr="000000">
                  <a:lumMod val="75000"/>
                  <a:lumOff val="25000"/>
                </a:sysClr>
              </a:gs>
            </a:gsLst>
            <a:lin ang="10800000" scaled="0"/>
          </a:gradFill>
          <a:ln>
            <a:solidFill>
              <a:srgbClr val="FFFFFF">
                <a:lumMod val="50000"/>
              </a:srgb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>
              <a:defRPr kumimoji="0" lang="en-US" sz="5000" b="1" i="0" u="none" strike="noStrike" cap="none" spc="-300" normalizeH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</a:defRPr>
            </a:lvl1pPr>
          </a:lstStyle>
          <a:p>
            <a:pPr marL="0" marR="0" lvl="0" indent="0" algn="l" fontAlgn="auto">
              <a:lnSpc>
                <a:spcPts val="4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GB" dirty="0"/>
              <a:t>Click to edit Master title style]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112" y="5243512"/>
            <a:ext cx="4436509" cy="871537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90" y="229331"/>
            <a:ext cx="10115799" cy="913431"/>
          </a:xfr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>
              <a:defRPr kumimoji="0" lang="en-US" sz="3200" b="0" i="0" u="none" strike="noStrike" cap="none" spc="0" normalizeH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orbel"/>
              </a:defRPr>
            </a:lvl1pPr>
          </a:lstStyle>
          <a:p>
            <a:pPr marL="0" marR="0" lvl="0" indent="0" algn="l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789" y="1405889"/>
            <a:ext cx="10115799" cy="479996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999B7A4-434F-7748-8938-A6C9B2284AB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F1E30CA-17D1-BC47-9354-FCEB16DBE7F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77FBCC6-0BB9-0C4B-8CAF-686CEC5681D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E4864ACD-A954-BE4F-AB66-7CDDE0719A6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2996BD9-4377-0E41-A868-CB998010E0C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09C4AD1-B905-734D-9C83-6A5327EB5478}"/>
              </a:ext>
            </a:extLst>
          </p:cNvPr>
          <p:cNvSpPr txBox="1">
            <a:spLocks/>
          </p:cNvSpPr>
          <p:nvPr userDrawn="1"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ysClr val="windowText" lastClr="000000">
                  <a:lumMod val="75000"/>
                  <a:lumOff val="25000"/>
                </a:sysClr>
              </a:gs>
              <a:gs pos="82000">
                <a:sysClr val="windowText" lastClr="000000"/>
              </a:gs>
            </a:gsLst>
            <a:lin ang="3000000" scaled="0"/>
          </a:gradFill>
          <a:ln w="6350">
            <a:solidFill>
              <a:srgbClr val="25C6E3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9" name="Picture 18" descr="A picture containing sitting, piece, table, close&#10;&#10;Description automatically generated">
            <a:extLst>
              <a:ext uri="{FF2B5EF4-FFF2-40B4-BE49-F238E27FC236}">
                <a16:creationId xmlns:a16="http://schemas.microsoft.com/office/drawing/2014/main" id="{67A3019E-9CB8-8846-96BF-C519D0224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9070" y="6269876"/>
            <a:ext cx="1551453" cy="4582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able, sitting, cake, black&#10;&#10;Description automatically generated">
            <a:extLst>
              <a:ext uri="{FF2B5EF4-FFF2-40B4-BE49-F238E27FC236}">
                <a16:creationId xmlns:a16="http://schemas.microsoft.com/office/drawing/2014/main" id="{76337582-A309-B942-9536-DCFE3BD871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454" y="-13447"/>
            <a:ext cx="10287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78B14E-8235-2D41-8616-068F63635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 flipH="1">
            <a:off x="1897242" y="2391734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ysClr val="windowText" lastClr="000000">
                  <a:lumMod val="75000"/>
                  <a:lumOff val="25000"/>
                </a:sysClr>
              </a:gs>
              <a:gs pos="0">
                <a:sysClr val="windowText" lastClr="000000"/>
              </a:gs>
            </a:gsLst>
            <a:lin ang="0" scaled="0"/>
          </a:gradFill>
          <a:ln w="3175">
            <a:solidFill>
              <a:sysClr val="windowText" lastClr="000000">
                <a:lumMod val="85000"/>
                <a:lumOff val="15000"/>
              </a:sys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1" i="0" u="none" strike="noStrike" kern="1200" cap="none" spc="-30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1EF12F-E2F1-7E4F-8909-90ED08DB854F}"/>
              </a:ext>
            </a:extLst>
          </p:cNvPr>
          <p:cNvSpPr txBox="1">
            <a:spLocks/>
          </p:cNvSpPr>
          <p:nvPr userDrawn="1"/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ysClr val="windowText" lastClr="000000">
                  <a:lumMod val="95000"/>
                  <a:lumOff val="5000"/>
                </a:sysClr>
              </a:gs>
              <a:gs pos="0">
                <a:sysClr val="windowText" lastClr="000000">
                  <a:lumMod val="75000"/>
                  <a:lumOff val="25000"/>
                </a:sysClr>
              </a:gs>
            </a:gsLst>
            <a:lin ang="10800000" scaled="0"/>
          </a:gradFill>
          <a:ln>
            <a:solidFill>
              <a:srgbClr val="FFFFFF">
                <a:lumMod val="50000"/>
              </a:srgb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</a:rPr>
              <a:t>Click to edit Master title style</a:t>
            </a:r>
            <a:endParaRPr kumimoji="0" lang="en-US" sz="5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23CD445-0C30-A44B-9011-DDE535E6C340}"/>
              </a:ext>
            </a:extLst>
          </p:cNvPr>
          <p:cNvSpPr txBox="1">
            <a:spLocks/>
          </p:cNvSpPr>
          <p:nvPr userDrawn="1"/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Click to edit Master subtitle style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D275E30-F3FA-E143-AD81-FD6D43A853C0}"/>
              </a:ext>
            </a:extLst>
          </p:cNvPr>
          <p:cNvSpPr txBox="1">
            <a:spLocks/>
          </p:cNvSpPr>
          <p:nvPr userDrawn="1"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ysClr val="windowText" lastClr="000000">
                  <a:lumMod val="75000"/>
                  <a:lumOff val="25000"/>
                </a:sysClr>
              </a:gs>
              <a:gs pos="82000">
                <a:sysClr val="windowText" lastClr="000000"/>
              </a:gs>
            </a:gsLst>
            <a:lin ang="3000000" scaled="0"/>
          </a:gradFill>
          <a:ln w="6350">
            <a:solidFill>
              <a:srgbClr val="25C6E3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68050180-B6F2-F14E-8D43-754D527BD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FFFFF">
                <a:lumMod val="9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7" name="Isosceles Triangle 20">
            <a:extLst>
              <a:ext uri="{FF2B5EF4-FFF2-40B4-BE49-F238E27FC236}">
                <a16:creationId xmlns:a16="http://schemas.microsoft.com/office/drawing/2014/main" id="{82FE74A9-0934-FA4A-9311-7A3F366D0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3915924" y="5016307"/>
            <a:ext cx="476249" cy="522265"/>
          </a:xfrm>
          <a:prstGeom prst="triangle">
            <a:avLst>
              <a:gd name="adj" fmla="val 100000"/>
            </a:avLst>
          </a:prstGeom>
          <a:solidFill>
            <a:srgbClr val="25C6E3"/>
          </a:solidFill>
          <a:ln w="317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295790-AD4E-484E-8B77-BD2A169054B9}"/>
              </a:ext>
            </a:extLst>
          </p:cNvPr>
          <p:cNvSpPr/>
          <p:nvPr userDrawn="1"/>
        </p:nvSpPr>
        <p:spPr>
          <a:xfrm>
            <a:off x="8898967" y="6610466"/>
            <a:ext cx="2117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AU" sz="900" dirty="0">
                <a:solidFill>
                  <a:srgbClr val="FFFFFF"/>
                </a:solidFill>
                <a:latin typeface="Calibri Light"/>
              </a:rPr>
              <a:t>Photo by </a:t>
            </a:r>
            <a:r>
              <a:rPr lang="en-AU" sz="900" dirty="0">
                <a:solidFill>
                  <a:srgbClr val="FFFFFF"/>
                </a:solidFill>
                <a:latin typeface="Calibri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Tommaso Pecchioli</a:t>
            </a:r>
            <a:r>
              <a:rPr lang="en-AU" sz="900" dirty="0">
                <a:solidFill>
                  <a:srgbClr val="FFFFFF"/>
                </a:solidFill>
                <a:latin typeface="Calibri Light"/>
              </a:rPr>
              <a:t> on </a:t>
            </a:r>
            <a:r>
              <a:rPr lang="en-AU" sz="900" dirty="0">
                <a:solidFill>
                  <a:srgbClr val="FFFFFF"/>
                </a:solidFill>
                <a:latin typeface="Calibri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AU" sz="900" dirty="0">
              <a:solidFill>
                <a:srgbClr val="FFFFFF"/>
              </a:solidFill>
              <a:latin typeface="Calibri Ligh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7179F764-6B77-1042-8AC4-F81E8B7B038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18CC897-BE43-904C-905E-6905E04BAD8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CB00D44C-3C47-6243-B597-39925F3D8330}"/>
              </a:ext>
            </a:extLst>
          </p:cNvPr>
          <p:cNvSpPr txBox="1">
            <a:spLocks/>
          </p:cNvSpPr>
          <p:nvPr userDrawn="1"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ysClr val="windowText" lastClr="000000">
                  <a:lumMod val="75000"/>
                  <a:lumOff val="25000"/>
                </a:sysClr>
              </a:gs>
              <a:gs pos="82000">
                <a:sysClr val="windowText" lastClr="000000"/>
              </a:gs>
            </a:gsLst>
            <a:lin ang="3000000" scaled="0"/>
          </a:gradFill>
          <a:ln w="6350">
            <a:solidFill>
              <a:srgbClr val="25C6E3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8" name="Picture 17" descr="A picture containing sitting, piece, table, close&#10;&#10;Description automatically generated">
            <a:extLst>
              <a:ext uri="{FF2B5EF4-FFF2-40B4-BE49-F238E27FC236}">
                <a16:creationId xmlns:a16="http://schemas.microsoft.com/office/drawing/2014/main" id="{40DDEC44-FD8F-6E46-9FE5-3775F36B8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9070" y="6269876"/>
            <a:ext cx="1551453" cy="45823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31800" y="633222"/>
            <a:ext cx="3932237" cy="1401318"/>
          </a:xfrm>
          <a:noFill/>
          <a:ln w="31750" cap="sq">
            <a:noFill/>
            <a:miter lim="800000"/>
          </a:ln>
        </p:spPr>
        <p:txBody>
          <a:bodyPr vert="horz" lIns="0" tIns="0" rIns="0" bIns="0" rtlCol="0" anchor="ctr">
            <a:noAutofit/>
          </a:bodyPr>
          <a:lstStyle>
            <a:lvl1pPr>
              <a:defRPr kumimoji="0" lang="en-US" sz="3200" b="0" i="0" u="none" strike="noStrike" cap="none" spc="0" normalizeH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orbel"/>
              </a:defRPr>
            </a:lvl1pPr>
          </a:lstStyle>
          <a:p>
            <a:pPr marL="0" lvl="0" algn="l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C0ABF98-099A-4C46-9AEF-09C465D14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2138336"/>
            <a:ext cx="3932237" cy="413154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377C9FC-C0CA-294D-9FBC-C998D658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427" y="633532"/>
            <a:ext cx="7019096" cy="35269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AC71AE-403C-3C4F-9CAA-0F37EB577C8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1427" y="4325276"/>
            <a:ext cx="7019096" cy="19519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8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7623A2-75BA-244C-8B58-41608D203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7C9F3B-20A0-8B4A-AF24-63F1DF697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7987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 Light</vt:lpstr>
      <vt:lpstr>Corbel</vt:lpstr>
      <vt:lpstr>Gill Sans MT</vt:lpstr>
      <vt:lpstr>Times New Roman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Yáñez</dc:creator>
  <cp:lastModifiedBy>Carlos Yáñez</cp:lastModifiedBy>
  <cp:revision>10</cp:revision>
  <dcterms:created xsi:type="dcterms:W3CDTF">2020-06-04T10:31:35Z</dcterms:created>
  <dcterms:modified xsi:type="dcterms:W3CDTF">2020-06-04T12:38:24Z</dcterms:modified>
</cp:coreProperties>
</file>