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86" r:id="rId7"/>
    <p:sldId id="287" r:id="rId8"/>
    <p:sldId id="265" r:id="rId9"/>
    <p:sldId id="261" r:id="rId10"/>
    <p:sldId id="262" r:id="rId11"/>
    <p:sldId id="263" r:id="rId12"/>
    <p:sldId id="266" r:id="rId13"/>
    <p:sldId id="267" r:id="rId14"/>
    <p:sldId id="270" r:id="rId15"/>
    <p:sldId id="273" r:id="rId16"/>
    <p:sldId id="269" r:id="rId17"/>
    <p:sldId id="271" r:id="rId18"/>
    <p:sldId id="274" r:id="rId19"/>
    <p:sldId id="272" r:id="rId20"/>
    <p:sldId id="288" r:id="rId21"/>
    <p:sldId id="275" r:id="rId22"/>
    <p:sldId id="276" r:id="rId23"/>
    <p:sldId id="277" r:id="rId24"/>
    <p:sldId id="278" r:id="rId25"/>
    <p:sldId id="279" r:id="rId26"/>
    <p:sldId id="280" r:id="rId27"/>
    <p:sldId id="289" r:id="rId28"/>
    <p:sldId id="281" r:id="rId29"/>
    <p:sldId id="282" r:id="rId30"/>
    <p:sldId id="283" r:id="rId31"/>
    <p:sldId id="285" r:id="rId32"/>
    <p:sldId id="284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723E19-AE5E-4411-8F9C-DF4E025DBA6C}" v="164" dt="2023-10-19T12:34:01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Rodrigues" userId="c84de61dfaf196bc" providerId="LiveId" clId="{D0723E19-AE5E-4411-8F9C-DF4E025DBA6C}"/>
    <pc:docChg chg="undo redo custSel addSld delSld modSld sldOrd">
      <pc:chgData name="Gabriel Rodrigues" userId="c84de61dfaf196bc" providerId="LiveId" clId="{D0723E19-AE5E-4411-8F9C-DF4E025DBA6C}" dt="2023-10-19T13:08:37.464" v="1926" actId="20577"/>
      <pc:docMkLst>
        <pc:docMk/>
      </pc:docMkLst>
      <pc:sldChg chg="modSp mod">
        <pc:chgData name="Gabriel Rodrigues" userId="c84de61dfaf196bc" providerId="LiveId" clId="{D0723E19-AE5E-4411-8F9C-DF4E025DBA6C}" dt="2023-10-06T12:58:39.906" v="1805" actId="20577"/>
        <pc:sldMkLst>
          <pc:docMk/>
          <pc:sldMk cId="264838326" sldId="256"/>
        </pc:sldMkLst>
        <pc:spChg chg="mod">
          <ac:chgData name="Gabriel Rodrigues" userId="c84de61dfaf196bc" providerId="LiveId" clId="{D0723E19-AE5E-4411-8F9C-DF4E025DBA6C}" dt="2023-09-27T17:22:38.582" v="165" actId="20577"/>
          <ac:spMkLst>
            <pc:docMk/>
            <pc:sldMk cId="264838326" sldId="256"/>
            <ac:spMk id="3" creationId="{35CD61E4-6DEA-A39F-1AA4-44BFCE8B249E}"/>
          </ac:spMkLst>
        </pc:spChg>
        <pc:spChg chg="mod">
          <ac:chgData name="Gabriel Rodrigues" userId="c84de61dfaf196bc" providerId="LiveId" clId="{D0723E19-AE5E-4411-8F9C-DF4E025DBA6C}" dt="2023-10-06T12:58:39.906" v="1805" actId="20577"/>
          <ac:spMkLst>
            <pc:docMk/>
            <pc:sldMk cId="264838326" sldId="256"/>
            <ac:spMk id="5" creationId="{ECF89514-0B1A-8BB5-BDB0-6D9B92A11741}"/>
          </ac:spMkLst>
        </pc:spChg>
      </pc:sldChg>
      <pc:sldChg chg="modSp mod">
        <pc:chgData name="Gabriel Rodrigues" userId="c84de61dfaf196bc" providerId="LiveId" clId="{D0723E19-AE5E-4411-8F9C-DF4E025DBA6C}" dt="2023-10-17T19:57:29.915" v="1806" actId="20577"/>
        <pc:sldMkLst>
          <pc:docMk/>
          <pc:sldMk cId="1319164973" sldId="257"/>
        </pc:sldMkLst>
        <pc:spChg chg="mod">
          <ac:chgData name="Gabriel Rodrigues" userId="c84de61dfaf196bc" providerId="LiveId" clId="{D0723E19-AE5E-4411-8F9C-DF4E025DBA6C}" dt="2023-10-17T19:57:29.915" v="1806" actId="20577"/>
          <ac:spMkLst>
            <pc:docMk/>
            <pc:sldMk cId="1319164973" sldId="257"/>
            <ac:spMk id="2" creationId="{8C3B12F1-653C-3EB5-03AB-EADBCCC50080}"/>
          </ac:spMkLst>
        </pc:spChg>
      </pc:sldChg>
      <pc:sldChg chg="addSp delSp modSp mod setBg">
        <pc:chgData name="Gabriel Rodrigues" userId="c84de61dfaf196bc" providerId="LiveId" clId="{D0723E19-AE5E-4411-8F9C-DF4E025DBA6C}" dt="2023-09-27T17:58:31.288" v="336" actId="113"/>
        <pc:sldMkLst>
          <pc:docMk/>
          <pc:sldMk cId="753378467" sldId="258"/>
        </pc:sldMkLst>
        <pc:spChg chg="mod">
          <ac:chgData name="Gabriel Rodrigues" userId="c84de61dfaf196bc" providerId="LiveId" clId="{D0723E19-AE5E-4411-8F9C-DF4E025DBA6C}" dt="2023-09-27T17:58:31.288" v="336" actId="113"/>
          <ac:spMkLst>
            <pc:docMk/>
            <pc:sldMk cId="753378467" sldId="258"/>
            <ac:spMk id="2" creationId="{4267737E-3C2A-1F13-D203-B5BA64E09A1C}"/>
          </ac:spMkLst>
        </pc:spChg>
        <pc:spChg chg="add del">
          <ac:chgData name="Gabriel Rodrigues" userId="c84de61dfaf196bc" providerId="LiveId" clId="{D0723E19-AE5E-4411-8F9C-DF4E025DBA6C}" dt="2023-09-26T12:12:17.237" v="145" actId="26606"/>
          <ac:spMkLst>
            <pc:docMk/>
            <pc:sldMk cId="753378467" sldId="258"/>
            <ac:spMk id="3" creationId="{C71E7462-4150-80A8-A887-9A63BDF70D0E}"/>
          </ac:spMkLst>
        </pc:spChg>
        <pc:spChg chg="mod">
          <ac:chgData name="Gabriel Rodrigues" userId="c84de61dfaf196bc" providerId="LiveId" clId="{D0723E19-AE5E-4411-8F9C-DF4E025DBA6C}" dt="2023-09-26T12:12:07.119" v="138" actId="26606"/>
          <ac:spMkLst>
            <pc:docMk/>
            <pc:sldMk cId="753378467" sldId="258"/>
            <ac:spMk id="4" creationId="{FA03FE33-A831-EBAD-2F1F-8BB6CB074166}"/>
          </ac:spMkLst>
        </pc:spChg>
        <pc:spChg chg="add del">
          <ac:chgData name="Gabriel Rodrigues" userId="c84de61dfaf196bc" providerId="LiveId" clId="{D0723E19-AE5E-4411-8F9C-DF4E025DBA6C}" dt="2023-09-26T12:11:40.624" v="134" actId="26606"/>
          <ac:spMkLst>
            <pc:docMk/>
            <pc:sldMk cId="753378467" sldId="258"/>
            <ac:spMk id="9" creationId="{17718681-A12E-49D6-9925-DD7C68176D61}"/>
          </ac:spMkLst>
        </pc:spChg>
        <pc:spChg chg="add del">
          <ac:chgData name="Gabriel Rodrigues" userId="c84de61dfaf196bc" providerId="LiveId" clId="{D0723E19-AE5E-4411-8F9C-DF4E025DBA6C}" dt="2023-09-26T12:11:40.624" v="134" actId="26606"/>
          <ac:spMkLst>
            <pc:docMk/>
            <pc:sldMk cId="753378467" sldId="258"/>
            <ac:spMk id="11" creationId="{FBD77573-9EF2-4C35-8285-A1CF6FBB0EA5}"/>
          </ac:spMkLst>
        </pc:spChg>
        <pc:spChg chg="add del">
          <ac:chgData name="Gabriel Rodrigues" userId="c84de61dfaf196bc" providerId="LiveId" clId="{D0723E19-AE5E-4411-8F9C-DF4E025DBA6C}" dt="2023-09-26T12:11:40.624" v="134" actId="26606"/>
          <ac:spMkLst>
            <pc:docMk/>
            <pc:sldMk cId="753378467" sldId="258"/>
            <ac:spMk id="14" creationId="{C71E7462-4150-80A8-A887-9A63BDF70D0E}"/>
          </ac:spMkLst>
        </pc:spChg>
        <pc:spChg chg="add del">
          <ac:chgData name="Gabriel Rodrigues" userId="c84de61dfaf196bc" providerId="LiveId" clId="{D0723E19-AE5E-4411-8F9C-DF4E025DBA6C}" dt="2023-09-26T12:12:07.119" v="138" actId="26606"/>
          <ac:spMkLst>
            <pc:docMk/>
            <pc:sldMk cId="753378467" sldId="258"/>
            <ac:spMk id="18" creationId="{B50AB553-2A96-4A92-96F2-93548E096954}"/>
          </ac:spMkLst>
        </pc:spChg>
        <pc:graphicFrameChg chg="add del">
          <ac:chgData name="Gabriel Rodrigues" userId="c84de61dfaf196bc" providerId="LiveId" clId="{D0723E19-AE5E-4411-8F9C-DF4E025DBA6C}" dt="2023-09-26T12:10:48.854" v="126" actId="26606"/>
          <ac:graphicFrameMkLst>
            <pc:docMk/>
            <pc:sldMk cId="753378467" sldId="258"/>
            <ac:graphicFrameMk id="6" creationId="{C5F37CEF-51DA-09CA-C725-4E28BAA0FE54}"/>
          </ac:graphicFrameMkLst>
        </pc:graphicFrameChg>
        <pc:graphicFrameChg chg="add del">
          <ac:chgData name="Gabriel Rodrigues" userId="c84de61dfaf196bc" providerId="LiveId" clId="{D0723E19-AE5E-4411-8F9C-DF4E025DBA6C}" dt="2023-09-26T12:11:28.667" v="128" actId="26606"/>
          <ac:graphicFrameMkLst>
            <pc:docMk/>
            <pc:sldMk cId="753378467" sldId="258"/>
            <ac:graphicFrameMk id="8" creationId="{5E4738A9-49CF-553D-A713-DC72E095B839}"/>
          </ac:graphicFrameMkLst>
        </pc:graphicFrameChg>
        <pc:graphicFrameChg chg="add del">
          <ac:chgData name="Gabriel Rodrigues" userId="c84de61dfaf196bc" providerId="LiveId" clId="{D0723E19-AE5E-4411-8F9C-DF4E025DBA6C}" dt="2023-09-26T12:11:35.998" v="130" actId="26606"/>
          <ac:graphicFrameMkLst>
            <pc:docMk/>
            <pc:sldMk cId="753378467" sldId="258"/>
            <ac:graphicFrameMk id="10" creationId="{C5F37CEF-51DA-09CA-C725-4E28BAA0FE54}"/>
          </ac:graphicFrameMkLst>
        </pc:graphicFrameChg>
        <pc:graphicFrameChg chg="add del">
          <ac:chgData name="Gabriel Rodrigues" userId="c84de61dfaf196bc" providerId="LiveId" clId="{D0723E19-AE5E-4411-8F9C-DF4E025DBA6C}" dt="2023-09-26T12:11:39.108" v="132" actId="26606"/>
          <ac:graphicFrameMkLst>
            <pc:docMk/>
            <pc:sldMk cId="753378467" sldId="258"/>
            <ac:graphicFrameMk id="12" creationId="{28BB1E39-B99B-65D3-706C-21A60099BEF2}"/>
          </ac:graphicFrameMkLst>
        </pc:graphicFrameChg>
        <pc:graphicFrameChg chg="add del">
          <ac:chgData name="Gabriel Rodrigues" userId="c84de61dfaf196bc" providerId="LiveId" clId="{D0723E19-AE5E-4411-8F9C-DF4E025DBA6C}" dt="2023-09-26T12:11:58.672" v="136" actId="26606"/>
          <ac:graphicFrameMkLst>
            <pc:docMk/>
            <pc:sldMk cId="753378467" sldId="258"/>
            <ac:graphicFrameMk id="16" creationId="{E4B3FE75-2748-4919-FFD2-8AC49E20C991}"/>
          </ac:graphicFrameMkLst>
        </pc:graphicFrameChg>
        <pc:graphicFrameChg chg="add del">
          <ac:chgData name="Gabriel Rodrigues" userId="c84de61dfaf196bc" providerId="LiveId" clId="{D0723E19-AE5E-4411-8F9C-DF4E025DBA6C}" dt="2023-09-26T12:12:07.119" v="138" actId="26606"/>
          <ac:graphicFrameMkLst>
            <pc:docMk/>
            <pc:sldMk cId="753378467" sldId="258"/>
            <ac:graphicFrameMk id="19" creationId="{4DF459E3-252F-36AC-606B-A7395613A289}"/>
          </ac:graphicFrameMkLst>
        </pc:graphicFrameChg>
        <pc:graphicFrameChg chg="add del">
          <ac:chgData name="Gabriel Rodrigues" userId="c84de61dfaf196bc" providerId="LiveId" clId="{D0723E19-AE5E-4411-8F9C-DF4E025DBA6C}" dt="2023-09-26T12:12:08.830" v="140" actId="26606"/>
          <ac:graphicFrameMkLst>
            <pc:docMk/>
            <pc:sldMk cId="753378467" sldId="258"/>
            <ac:graphicFrameMk id="21" creationId="{28BB1E39-B99B-65D3-706C-21A60099BEF2}"/>
          </ac:graphicFrameMkLst>
        </pc:graphicFrameChg>
        <pc:graphicFrameChg chg="add del">
          <ac:chgData name="Gabriel Rodrigues" userId="c84de61dfaf196bc" providerId="LiveId" clId="{D0723E19-AE5E-4411-8F9C-DF4E025DBA6C}" dt="2023-09-26T12:12:15.137" v="142" actId="26606"/>
          <ac:graphicFrameMkLst>
            <pc:docMk/>
            <pc:sldMk cId="753378467" sldId="258"/>
            <ac:graphicFrameMk id="23" creationId="{E4B3FE75-2748-4919-FFD2-8AC49E20C991}"/>
          </ac:graphicFrameMkLst>
        </pc:graphicFrameChg>
        <pc:graphicFrameChg chg="add del">
          <ac:chgData name="Gabriel Rodrigues" userId="c84de61dfaf196bc" providerId="LiveId" clId="{D0723E19-AE5E-4411-8F9C-DF4E025DBA6C}" dt="2023-09-26T12:12:17.175" v="144" actId="26606"/>
          <ac:graphicFrameMkLst>
            <pc:docMk/>
            <pc:sldMk cId="753378467" sldId="258"/>
            <ac:graphicFrameMk id="25" creationId="{28BB1E39-B99B-65D3-706C-21A60099BEF2}"/>
          </ac:graphicFrameMkLst>
        </pc:graphicFrameChg>
        <pc:graphicFrameChg chg="add">
          <ac:chgData name="Gabriel Rodrigues" userId="c84de61dfaf196bc" providerId="LiveId" clId="{D0723E19-AE5E-4411-8F9C-DF4E025DBA6C}" dt="2023-09-26T12:12:17.237" v="145" actId="26606"/>
          <ac:graphicFrameMkLst>
            <pc:docMk/>
            <pc:sldMk cId="753378467" sldId="258"/>
            <ac:graphicFrameMk id="27" creationId="{E4B3FE75-2748-4919-FFD2-8AC49E20C991}"/>
          </ac:graphicFrameMkLst>
        </pc:graphicFrameChg>
        <pc:picChg chg="add del">
          <ac:chgData name="Gabriel Rodrigues" userId="c84de61dfaf196bc" providerId="LiveId" clId="{D0723E19-AE5E-4411-8F9C-DF4E025DBA6C}" dt="2023-09-26T12:12:07.119" v="138" actId="26606"/>
          <ac:picMkLst>
            <pc:docMk/>
            <pc:sldMk cId="753378467" sldId="258"/>
            <ac:picMk id="7" creationId="{0DD020B6-E4B7-2147-1850-C5EEE0ABAA1E}"/>
          </ac:picMkLst>
        </pc:picChg>
      </pc:sldChg>
      <pc:sldChg chg="modSp mod">
        <pc:chgData name="Gabriel Rodrigues" userId="c84de61dfaf196bc" providerId="LiveId" clId="{D0723E19-AE5E-4411-8F9C-DF4E025DBA6C}" dt="2023-09-27T17:58:09.951" v="335" actId="255"/>
        <pc:sldMkLst>
          <pc:docMk/>
          <pc:sldMk cId="1148055133" sldId="259"/>
        </pc:sldMkLst>
        <pc:spChg chg="mod">
          <ac:chgData name="Gabriel Rodrigues" userId="c84de61dfaf196bc" providerId="LiveId" clId="{D0723E19-AE5E-4411-8F9C-DF4E025DBA6C}" dt="2023-09-27T17:58:09.951" v="335" actId="255"/>
          <ac:spMkLst>
            <pc:docMk/>
            <pc:sldMk cId="1148055133" sldId="259"/>
            <ac:spMk id="2" creationId="{6D6A39DA-8F2D-0500-AA45-C54A2130BBD2}"/>
          </ac:spMkLst>
        </pc:spChg>
      </pc:sldChg>
      <pc:sldChg chg="addSp delSp modSp mod">
        <pc:chgData name="Gabriel Rodrigues" userId="c84de61dfaf196bc" providerId="LiveId" clId="{D0723E19-AE5E-4411-8F9C-DF4E025DBA6C}" dt="2023-10-02T17:44:39.440" v="1539" actId="2711"/>
        <pc:sldMkLst>
          <pc:docMk/>
          <pc:sldMk cId="1466115659" sldId="261"/>
        </pc:sldMkLst>
        <pc:spChg chg="mod">
          <ac:chgData name="Gabriel Rodrigues" userId="c84de61dfaf196bc" providerId="LiveId" clId="{D0723E19-AE5E-4411-8F9C-DF4E025DBA6C}" dt="2023-09-27T17:57:30.736" v="331" actId="113"/>
          <ac:spMkLst>
            <pc:docMk/>
            <pc:sldMk cId="1466115659" sldId="261"/>
            <ac:spMk id="2" creationId="{049D0F61-9481-4501-7F56-487E2C594853}"/>
          </ac:spMkLst>
        </pc:spChg>
        <pc:spChg chg="del mod">
          <ac:chgData name="Gabriel Rodrigues" userId="c84de61dfaf196bc" providerId="LiveId" clId="{D0723E19-AE5E-4411-8F9C-DF4E025DBA6C}" dt="2023-09-27T17:53:20.629" v="313" actId="26606"/>
          <ac:spMkLst>
            <pc:docMk/>
            <pc:sldMk cId="1466115659" sldId="261"/>
            <ac:spMk id="3" creationId="{F847340F-CB24-B77E-9C75-E16E7B8E5488}"/>
          </ac:spMkLst>
        </pc:spChg>
        <pc:graphicFrameChg chg="add mod">
          <ac:chgData name="Gabriel Rodrigues" userId="c84de61dfaf196bc" providerId="LiveId" clId="{D0723E19-AE5E-4411-8F9C-DF4E025DBA6C}" dt="2023-10-02T17:44:39.440" v="1539" actId="2711"/>
          <ac:graphicFrameMkLst>
            <pc:docMk/>
            <pc:sldMk cId="1466115659" sldId="261"/>
            <ac:graphicFrameMk id="6" creationId="{9C0F1EB7-3F91-D245-FCDF-F359ECD1DC17}"/>
          </ac:graphicFrameMkLst>
        </pc:graphicFrameChg>
      </pc:sldChg>
      <pc:sldChg chg="addSp delSp modSp mod setBg">
        <pc:chgData name="Gabriel Rodrigues" userId="c84de61dfaf196bc" providerId="LiveId" clId="{D0723E19-AE5E-4411-8F9C-DF4E025DBA6C}" dt="2023-10-02T17:44:12.608" v="1536" actId="2711"/>
        <pc:sldMkLst>
          <pc:docMk/>
          <pc:sldMk cId="4273131585" sldId="262"/>
        </pc:sldMkLst>
        <pc:spChg chg="mod">
          <ac:chgData name="Gabriel Rodrigues" userId="c84de61dfaf196bc" providerId="LiveId" clId="{D0723E19-AE5E-4411-8F9C-DF4E025DBA6C}" dt="2023-09-27T17:57:14.453" v="330" actId="113"/>
          <ac:spMkLst>
            <pc:docMk/>
            <pc:sldMk cId="4273131585" sldId="262"/>
            <ac:spMk id="2" creationId="{200D4794-CF8C-44BF-20C7-62DBA18E2136}"/>
          </ac:spMkLst>
        </pc:spChg>
        <pc:spChg chg="add del mod">
          <ac:chgData name="Gabriel Rodrigues" userId="c84de61dfaf196bc" providerId="LiveId" clId="{D0723E19-AE5E-4411-8F9C-DF4E025DBA6C}" dt="2023-09-27T17:54:33.421" v="316" actId="26606"/>
          <ac:spMkLst>
            <pc:docMk/>
            <pc:sldMk cId="4273131585" sldId="262"/>
            <ac:spMk id="3" creationId="{2E6D0427-A546-61FC-12D7-3FFCB932BD3B}"/>
          </ac:spMkLst>
        </pc:spChg>
        <pc:spChg chg="mod">
          <ac:chgData name="Gabriel Rodrigues" userId="c84de61dfaf196bc" providerId="LiveId" clId="{D0723E19-AE5E-4411-8F9C-DF4E025DBA6C}" dt="2023-09-27T17:54:33.390" v="315" actId="26606"/>
          <ac:spMkLst>
            <pc:docMk/>
            <pc:sldMk cId="4273131585" sldId="262"/>
            <ac:spMk id="4" creationId="{78E9829A-D1EB-06B3-9FFE-06A2DB58D723}"/>
          </ac:spMkLst>
        </pc:spChg>
        <pc:spChg chg="add del">
          <ac:chgData name="Gabriel Rodrigues" userId="c84de61dfaf196bc" providerId="LiveId" clId="{D0723E19-AE5E-4411-8F9C-DF4E025DBA6C}" dt="2023-09-27T17:54:33.390" v="315" actId="26606"/>
          <ac:spMkLst>
            <pc:docMk/>
            <pc:sldMk cId="4273131585" sldId="262"/>
            <ac:spMk id="11" creationId="{B50AB553-2A96-4A92-96F2-93548E096954}"/>
          </ac:spMkLst>
        </pc:spChg>
        <pc:graphicFrameChg chg="add del">
          <ac:chgData name="Gabriel Rodrigues" userId="c84de61dfaf196bc" providerId="LiveId" clId="{D0723E19-AE5E-4411-8F9C-DF4E025DBA6C}" dt="2023-09-27T17:54:33.390" v="315" actId="26606"/>
          <ac:graphicFrameMkLst>
            <pc:docMk/>
            <pc:sldMk cId="4273131585" sldId="262"/>
            <ac:graphicFrameMk id="6" creationId="{95FD819F-067D-541C-FBB9-E30697CB3C4C}"/>
          </ac:graphicFrameMkLst>
        </pc:graphicFrameChg>
        <pc:graphicFrameChg chg="add mod">
          <ac:chgData name="Gabriel Rodrigues" userId="c84de61dfaf196bc" providerId="LiveId" clId="{D0723E19-AE5E-4411-8F9C-DF4E025DBA6C}" dt="2023-10-02T17:44:12.608" v="1536" actId="2711"/>
          <ac:graphicFrameMkLst>
            <pc:docMk/>
            <pc:sldMk cId="4273131585" sldId="262"/>
            <ac:graphicFrameMk id="13" creationId="{622457FC-4E57-4DC4-708F-BF37D86BE649}"/>
          </ac:graphicFrameMkLst>
        </pc:graphicFrameChg>
        <pc:picChg chg="add del">
          <ac:chgData name="Gabriel Rodrigues" userId="c84de61dfaf196bc" providerId="LiveId" clId="{D0723E19-AE5E-4411-8F9C-DF4E025DBA6C}" dt="2023-09-27T17:54:33.390" v="315" actId="26606"/>
          <ac:picMkLst>
            <pc:docMk/>
            <pc:sldMk cId="4273131585" sldId="262"/>
            <ac:picMk id="7" creationId="{BC24B8D1-D7FB-BE09-68C5-6F8439D5A9FD}"/>
          </ac:picMkLst>
        </pc:picChg>
      </pc:sldChg>
      <pc:sldChg chg="modSp mod">
        <pc:chgData name="Gabriel Rodrigues" userId="c84de61dfaf196bc" providerId="LiveId" clId="{D0723E19-AE5E-4411-8F9C-DF4E025DBA6C}" dt="2023-09-27T17:59:52.390" v="337" actId="207"/>
        <pc:sldMkLst>
          <pc:docMk/>
          <pc:sldMk cId="1302485187" sldId="263"/>
        </pc:sldMkLst>
        <pc:spChg chg="mod">
          <ac:chgData name="Gabriel Rodrigues" userId="c84de61dfaf196bc" providerId="LiveId" clId="{D0723E19-AE5E-4411-8F9C-DF4E025DBA6C}" dt="2023-09-27T17:59:52.390" v="337" actId="207"/>
          <ac:spMkLst>
            <pc:docMk/>
            <pc:sldMk cId="1302485187" sldId="263"/>
            <ac:spMk id="3" creationId="{C60FC0A5-10E9-4E21-C38C-BEA461EC88D6}"/>
          </ac:spMkLst>
        </pc:spChg>
      </pc:sldChg>
      <pc:sldChg chg="modSp new del mod">
        <pc:chgData name="Gabriel Rodrigues" userId="c84de61dfaf196bc" providerId="LiveId" clId="{D0723E19-AE5E-4411-8F9C-DF4E025DBA6C}" dt="2023-09-27T17:41:17.208" v="208" actId="47"/>
        <pc:sldMkLst>
          <pc:docMk/>
          <pc:sldMk cId="1940862156" sldId="264"/>
        </pc:sldMkLst>
        <pc:spChg chg="mod">
          <ac:chgData name="Gabriel Rodrigues" userId="c84de61dfaf196bc" providerId="LiveId" clId="{D0723E19-AE5E-4411-8F9C-DF4E025DBA6C}" dt="2023-09-26T01:03:12.137" v="57" actId="6549"/>
          <ac:spMkLst>
            <pc:docMk/>
            <pc:sldMk cId="1940862156" sldId="264"/>
            <ac:spMk id="2" creationId="{06FBE7CB-021A-346E-53D7-1072DC5B4710}"/>
          </ac:spMkLst>
        </pc:spChg>
        <pc:spChg chg="mod">
          <ac:chgData name="Gabriel Rodrigues" userId="c84de61dfaf196bc" providerId="LiveId" clId="{D0723E19-AE5E-4411-8F9C-DF4E025DBA6C}" dt="2023-09-27T17:36:03.767" v="207" actId="20577"/>
          <ac:spMkLst>
            <pc:docMk/>
            <pc:sldMk cId="1940862156" sldId="264"/>
            <ac:spMk id="3" creationId="{4C6941B9-8581-0727-4A48-A7A9EE9F2C95}"/>
          </ac:spMkLst>
        </pc:spChg>
      </pc:sldChg>
      <pc:sldChg chg="addSp delSp modSp new mod ord setBg">
        <pc:chgData name="Gabriel Rodrigues" userId="c84de61dfaf196bc" providerId="LiveId" clId="{D0723E19-AE5E-4411-8F9C-DF4E025DBA6C}" dt="2023-10-19T12:06:06.321" v="1837"/>
        <pc:sldMkLst>
          <pc:docMk/>
          <pc:sldMk cId="2955841893" sldId="265"/>
        </pc:sldMkLst>
        <pc:spChg chg="mod">
          <ac:chgData name="Gabriel Rodrigues" userId="c84de61dfaf196bc" providerId="LiveId" clId="{D0723E19-AE5E-4411-8F9C-DF4E025DBA6C}" dt="2023-09-27T17:56:58.245" v="328" actId="1076"/>
          <ac:spMkLst>
            <pc:docMk/>
            <pc:sldMk cId="2955841893" sldId="265"/>
            <ac:spMk id="2" creationId="{9B37309A-572F-1B05-062C-8B718AFB3C6B}"/>
          </ac:spMkLst>
        </pc:spChg>
        <pc:spChg chg="add del mod">
          <ac:chgData name="Gabriel Rodrigues" userId="c84de61dfaf196bc" providerId="LiveId" clId="{D0723E19-AE5E-4411-8F9C-DF4E025DBA6C}" dt="2023-09-27T17:56:14.592" v="324" actId="26606"/>
          <ac:spMkLst>
            <pc:docMk/>
            <pc:sldMk cId="2955841893" sldId="265"/>
            <ac:spMk id="3" creationId="{6EC41B09-AB69-F9B0-74D2-3D30937EFD08}"/>
          </ac:spMkLst>
        </pc:spChg>
        <pc:spChg chg="mod">
          <ac:chgData name="Gabriel Rodrigues" userId="c84de61dfaf196bc" providerId="LiveId" clId="{D0723E19-AE5E-4411-8F9C-DF4E025DBA6C}" dt="2023-09-27T17:56:36.958" v="325" actId="26606"/>
          <ac:spMkLst>
            <pc:docMk/>
            <pc:sldMk cId="2955841893" sldId="265"/>
            <ac:spMk id="4" creationId="{3B242F0E-17F6-B364-A0B7-46531FB9AD3B}"/>
          </ac:spMkLst>
        </pc:spChg>
        <pc:spChg chg="add del mod">
          <ac:chgData name="Gabriel Rodrigues" userId="c84de61dfaf196bc" providerId="LiveId" clId="{D0723E19-AE5E-4411-8F9C-DF4E025DBA6C}" dt="2023-09-26T01:25:09.351" v="75"/>
          <ac:spMkLst>
            <pc:docMk/>
            <pc:sldMk cId="2955841893" sldId="265"/>
            <ac:spMk id="5" creationId="{2780CDE8-BE48-E19D-7DF5-3909C79D2893}"/>
          </ac:spMkLst>
        </pc:spChg>
        <pc:spChg chg="add">
          <ac:chgData name="Gabriel Rodrigues" userId="c84de61dfaf196bc" providerId="LiveId" clId="{D0723E19-AE5E-4411-8F9C-DF4E025DBA6C}" dt="2023-09-27T17:56:36.958" v="325" actId="26606"/>
          <ac:spMkLst>
            <pc:docMk/>
            <pc:sldMk cId="2955841893" sldId="265"/>
            <ac:spMk id="11" creationId="{6C4028FD-8BAA-4A19-BFDE-594D991B7552}"/>
          </ac:spMkLst>
        </pc:spChg>
        <pc:graphicFrameChg chg="add mod ord modGraphic">
          <ac:chgData name="Gabriel Rodrigues" userId="c84de61dfaf196bc" providerId="LiveId" clId="{D0723E19-AE5E-4411-8F9C-DF4E025DBA6C}" dt="2023-10-02T17:43:43.078" v="1532" actId="255"/>
          <ac:graphicFrameMkLst>
            <pc:docMk/>
            <pc:sldMk cId="2955841893" sldId="265"/>
            <ac:graphicFrameMk id="6" creationId="{8E8C7A41-45DD-FA55-2D33-E75F06305428}"/>
          </ac:graphicFrameMkLst>
        </pc:graphicFrameChg>
      </pc:sldChg>
      <pc:sldChg chg="addSp delSp modSp new mod ord">
        <pc:chgData name="Gabriel Rodrigues" userId="c84de61dfaf196bc" providerId="LiveId" clId="{D0723E19-AE5E-4411-8F9C-DF4E025DBA6C}" dt="2023-09-27T18:30:27.013" v="393" actId="1076"/>
        <pc:sldMkLst>
          <pc:docMk/>
          <pc:sldMk cId="4259906269" sldId="266"/>
        </pc:sldMkLst>
        <pc:spChg chg="mod">
          <ac:chgData name="Gabriel Rodrigues" userId="c84de61dfaf196bc" providerId="LiveId" clId="{D0723E19-AE5E-4411-8F9C-DF4E025DBA6C}" dt="2023-09-27T18:00:17.293" v="339" actId="1076"/>
          <ac:spMkLst>
            <pc:docMk/>
            <pc:sldMk cId="4259906269" sldId="266"/>
            <ac:spMk id="2" creationId="{458EDC69-7561-671F-56AA-08F27AC181A8}"/>
          </ac:spMkLst>
        </pc:spChg>
        <pc:spChg chg="mod">
          <ac:chgData name="Gabriel Rodrigues" userId="c84de61dfaf196bc" providerId="LiveId" clId="{D0723E19-AE5E-4411-8F9C-DF4E025DBA6C}" dt="2023-09-27T18:30:14.353" v="391" actId="255"/>
          <ac:spMkLst>
            <pc:docMk/>
            <pc:sldMk cId="4259906269" sldId="266"/>
            <ac:spMk id="3" creationId="{2014B4E9-431B-114A-8E8D-31DFAA9515BB}"/>
          </ac:spMkLst>
        </pc:spChg>
        <pc:picChg chg="add mod">
          <ac:chgData name="Gabriel Rodrigues" userId="c84de61dfaf196bc" providerId="LiveId" clId="{D0723E19-AE5E-4411-8F9C-DF4E025DBA6C}" dt="2023-09-27T18:30:27.013" v="393" actId="1076"/>
          <ac:picMkLst>
            <pc:docMk/>
            <pc:sldMk cId="4259906269" sldId="266"/>
            <ac:picMk id="6" creationId="{5DB19D52-7CBD-24D6-8CB0-881CCFB307CE}"/>
          </ac:picMkLst>
        </pc:picChg>
        <pc:inkChg chg="add del">
          <ac:chgData name="Gabriel Rodrigues" userId="c84de61dfaf196bc" providerId="LiveId" clId="{D0723E19-AE5E-4411-8F9C-DF4E025DBA6C}" dt="2023-09-27T18:10:59.596" v="347" actId="9405"/>
          <ac:inkMkLst>
            <pc:docMk/>
            <pc:sldMk cId="4259906269" sldId="266"/>
            <ac:inkMk id="7" creationId="{8E60835D-7C47-39C0-9BA9-663A28BE3961}"/>
          </ac:inkMkLst>
        </pc:inkChg>
      </pc:sldChg>
      <pc:sldChg chg="addSp modSp new mod ord">
        <pc:chgData name="Gabriel Rodrigues" userId="c84de61dfaf196bc" providerId="LiveId" clId="{D0723E19-AE5E-4411-8F9C-DF4E025DBA6C}" dt="2023-09-27T18:54:50.005" v="486" actId="1076"/>
        <pc:sldMkLst>
          <pc:docMk/>
          <pc:sldMk cId="870382207" sldId="267"/>
        </pc:sldMkLst>
        <pc:spChg chg="mod">
          <ac:chgData name="Gabriel Rodrigues" userId="c84de61dfaf196bc" providerId="LiveId" clId="{D0723E19-AE5E-4411-8F9C-DF4E025DBA6C}" dt="2023-09-27T18:50:53.292" v="467" actId="1076"/>
          <ac:spMkLst>
            <pc:docMk/>
            <pc:sldMk cId="870382207" sldId="267"/>
            <ac:spMk id="2" creationId="{D7D379D3-475B-6C38-C3DD-2980FE306085}"/>
          </ac:spMkLst>
        </pc:spChg>
        <pc:spChg chg="mod">
          <ac:chgData name="Gabriel Rodrigues" userId="c84de61dfaf196bc" providerId="LiveId" clId="{D0723E19-AE5E-4411-8F9C-DF4E025DBA6C}" dt="2023-09-27T18:54:44.586" v="485" actId="20577"/>
          <ac:spMkLst>
            <pc:docMk/>
            <pc:sldMk cId="870382207" sldId="267"/>
            <ac:spMk id="3" creationId="{7EAFB151-0A84-2481-5FC5-C576BDBB5BF9}"/>
          </ac:spMkLst>
        </pc:spChg>
        <pc:picChg chg="add mod">
          <ac:chgData name="Gabriel Rodrigues" userId="c84de61dfaf196bc" providerId="LiveId" clId="{D0723E19-AE5E-4411-8F9C-DF4E025DBA6C}" dt="2023-09-27T18:54:50.005" v="486" actId="1076"/>
          <ac:picMkLst>
            <pc:docMk/>
            <pc:sldMk cId="870382207" sldId="267"/>
            <ac:picMk id="6" creationId="{CB029BD3-E075-6A64-F92B-C9994C0D1936}"/>
          </ac:picMkLst>
        </pc:picChg>
      </pc:sldChg>
      <pc:sldChg chg="addSp delSp modSp new del mod setBg">
        <pc:chgData name="Gabriel Rodrigues" userId="c84de61dfaf196bc" providerId="LiveId" clId="{D0723E19-AE5E-4411-8F9C-DF4E025DBA6C}" dt="2023-09-27T19:14:24.729" v="570" actId="47"/>
        <pc:sldMkLst>
          <pc:docMk/>
          <pc:sldMk cId="470710533" sldId="268"/>
        </pc:sldMkLst>
        <pc:spChg chg="mod">
          <ac:chgData name="Gabriel Rodrigues" userId="c84de61dfaf196bc" providerId="LiveId" clId="{D0723E19-AE5E-4411-8F9C-DF4E025DBA6C}" dt="2023-09-27T19:10:11.269" v="545" actId="1076"/>
          <ac:spMkLst>
            <pc:docMk/>
            <pc:sldMk cId="470710533" sldId="268"/>
            <ac:spMk id="2" creationId="{4C76B4C9-FDBA-0205-457C-B6A2BA14A9FA}"/>
          </ac:spMkLst>
        </pc:spChg>
        <pc:spChg chg="del mod">
          <ac:chgData name="Gabriel Rodrigues" userId="c84de61dfaf196bc" providerId="LiveId" clId="{D0723E19-AE5E-4411-8F9C-DF4E025DBA6C}" dt="2023-09-27T18:59:52.980" v="503" actId="26606"/>
          <ac:spMkLst>
            <pc:docMk/>
            <pc:sldMk cId="470710533" sldId="268"/>
            <ac:spMk id="3" creationId="{C13DBF05-CB26-62B7-5B3C-FBA110C46E27}"/>
          </ac:spMkLst>
        </pc:spChg>
        <pc:spChg chg="mod">
          <ac:chgData name="Gabriel Rodrigues" userId="c84de61dfaf196bc" providerId="LiveId" clId="{D0723E19-AE5E-4411-8F9C-DF4E025DBA6C}" dt="2023-09-27T18:59:52.980" v="503" actId="26606"/>
          <ac:spMkLst>
            <pc:docMk/>
            <pc:sldMk cId="470710533" sldId="268"/>
            <ac:spMk id="4" creationId="{00C84FB4-944D-E620-94A6-5BD0DC289433}"/>
          </ac:spMkLst>
        </pc:spChg>
        <pc:spChg chg="add mod">
          <ac:chgData name="Gabriel Rodrigues" userId="c84de61dfaf196bc" providerId="LiveId" clId="{D0723E19-AE5E-4411-8F9C-DF4E025DBA6C}" dt="2023-09-27T19:10:11.237" v="544" actId="1076"/>
          <ac:spMkLst>
            <pc:docMk/>
            <pc:sldMk cId="470710533" sldId="268"/>
            <ac:spMk id="5" creationId="{6189C6E6-43FF-BE05-909B-B41375AB5D72}"/>
          </ac:spMkLst>
        </pc:spChg>
        <pc:spChg chg="add">
          <ac:chgData name="Gabriel Rodrigues" userId="c84de61dfaf196bc" providerId="LiveId" clId="{D0723E19-AE5E-4411-8F9C-DF4E025DBA6C}" dt="2023-09-27T18:59:52.980" v="503" actId="26606"/>
          <ac:spMkLst>
            <pc:docMk/>
            <pc:sldMk cId="470710533" sldId="268"/>
            <ac:spMk id="10" creationId="{5C8908E2-EE49-44D2-9428-A28D2312A8D5}"/>
          </ac:spMkLst>
        </pc:spChg>
        <pc:spChg chg="add">
          <ac:chgData name="Gabriel Rodrigues" userId="c84de61dfaf196bc" providerId="LiveId" clId="{D0723E19-AE5E-4411-8F9C-DF4E025DBA6C}" dt="2023-09-27T18:59:52.980" v="503" actId="26606"/>
          <ac:spMkLst>
            <pc:docMk/>
            <pc:sldMk cId="470710533" sldId="268"/>
            <ac:spMk id="16" creationId="{7449A6C7-D15F-4AA5-BFA5-71A404B47016}"/>
          </ac:spMkLst>
        </pc:spChg>
        <pc:spChg chg="add">
          <ac:chgData name="Gabriel Rodrigues" userId="c84de61dfaf196bc" providerId="LiveId" clId="{D0723E19-AE5E-4411-8F9C-DF4E025DBA6C}" dt="2023-09-27T18:59:52.980" v="503" actId="26606"/>
          <ac:spMkLst>
            <pc:docMk/>
            <pc:sldMk cId="470710533" sldId="268"/>
            <ac:spMk id="18" creationId="{ED888B23-07FA-482A-96DF-47E31AF1A603}"/>
          </ac:spMkLst>
        </pc:spChg>
        <pc:grpChg chg="add">
          <ac:chgData name="Gabriel Rodrigues" userId="c84de61dfaf196bc" providerId="LiveId" clId="{D0723E19-AE5E-4411-8F9C-DF4E025DBA6C}" dt="2023-09-27T18:59:52.980" v="503" actId="26606"/>
          <ac:grpSpMkLst>
            <pc:docMk/>
            <pc:sldMk cId="470710533" sldId="268"/>
            <ac:grpSpMk id="12" creationId="{05314994-6337-4875-8CF5-652CAFE8342C}"/>
          </ac:grpSpMkLst>
        </pc:grpChg>
        <pc:graphicFrameChg chg="add mod">
          <ac:chgData name="Gabriel Rodrigues" userId="c84de61dfaf196bc" providerId="LiveId" clId="{D0723E19-AE5E-4411-8F9C-DF4E025DBA6C}" dt="2023-09-27T19:01:21.373" v="507" actId="1076"/>
          <ac:graphicFrameMkLst>
            <pc:docMk/>
            <pc:sldMk cId="470710533" sldId="268"/>
            <ac:graphicFrameMk id="6" creationId="{7BA5F0AC-950B-D103-B5F0-637B6DC14731}"/>
          </ac:graphicFrameMkLst>
        </pc:graphicFrameChg>
      </pc:sldChg>
      <pc:sldChg chg="addSp delSp modSp new add del mod">
        <pc:chgData name="Gabriel Rodrigues" userId="c84de61dfaf196bc" providerId="LiveId" clId="{D0723E19-AE5E-4411-8F9C-DF4E025DBA6C}" dt="2023-09-27T19:16:30.568" v="575" actId="1076"/>
        <pc:sldMkLst>
          <pc:docMk/>
          <pc:sldMk cId="1680677051" sldId="269"/>
        </pc:sldMkLst>
        <pc:spChg chg="add del">
          <ac:chgData name="Gabriel Rodrigues" userId="c84de61dfaf196bc" providerId="LiveId" clId="{D0723E19-AE5E-4411-8F9C-DF4E025DBA6C}" dt="2023-09-27T19:10:11.331" v="547" actId="478"/>
          <ac:spMkLst>
            <pc:docMk/>
            <pc:sldMk cId="1680677051" sldId="269"/>
            <ac:spMk id="2" creationId="{28DB1874-9285-3D82-B696-F864C46AFA38}"/>
          </ac:spMkLst>
        </pc:spChg>
        <pc:spChg chg="mod">
          <ac:chgData name="Gabriel Rodrigues" userId="c84de61dfaf196bc" providerId="LiveId" clId="{D0723E19-AE5E-4411-8F9C-DF4E025DBA6C}" dt="2023-09-27T19:10:18.520" v="550" actId="2711"/>
          <ac:spMkLst>
            <pc:docMk/>
            <pc:sldMk cId="1680677051" sldId="269"/>
            <ac:spMk id="3" creationId="{28405A82-60EA-30C1-8574-0A00CD84CEC1}"/>
          </ac:spMkLst>
        </pc:spChg>
        <pc:picChg chg="add del mod">
          <ac:chgData name="Gabriel Rodrigues" userId="c84de61dfaf196bc" providerId="LiveId" clId="{D0723E19-AE5E-4411-8F9C-DF4E025DBA6C}" dt="2023-09-27T19:09:51.770" v="529" actId="22"/>
          <ac:picMkLst>
            <pc:docMk/>
            <pc:sldMk cId="1680677051" sldId="269"/>
            <ac:picMk id="6" creationId="{CCDA9203-8065-0916-31E7-5F87DFB6D10E}"/>
          </ac:picMkLst>
        </pc:picChg>
        <pc:picChg chg="add mod">
          <ac:chgData name="Gabriel Rodrigues" userId="c84de61dfaf196bc" providerId="LiveId" clId="{D0723E19-AE5E-4411-8F9C-DF4E025DBA6C}" dt="2023-09-27T19:16:30.568" v="575" actId="1076"/>
          <ac:picMkLst>
            <pc:docMk/>
            <pc:sldMk cId="1680677051" sldId="269"/>
            <ac:picMk id="8" creationId="{5D2013B1-D71B-3E30-5C7C-7FD58417E6A6}"/>
          </ac:picMkLst>
        </pc:picChg>
      </pc:sldChg>
      <pc:sldChg chg="addSp modSp new mod ord">
        <pc:chgData name="Gabriel Rodrigues" userId="c84de61dfaf196bc" providerId="LiveId" clId="{D0723E19-AE5E-4411-8F9C-DF4E025DBA6C}" dt="2023-10-02T17:43:18.010" v="1528" actId="2711"/>
        <pc:sldMkLst>
          <pc:docMk/>
          <pc:sldMk cId="1566791499" sldId="270"/>
        </pc:sldMkLst>
        <pc:spChg chg="mod">
          <ac:chgData name="Gabriel Rodrigues" userId="c84de61dfaf196bc" providerId="LiveId" clId="{D0723E19-AE5E-4411-8F9C-DF4E025DBA6C}" dt="2023-09-27T19:13:15.078" v="561" actId="1076"/>
          <ac:spMkLst>
            <pc:docMk/>
            <pc:sldMk cId="1566791499" sldId="270"/>
            <ac:spMk id="2" creationId="{898F179C-32D3-AF28-FD17-5AF5874B4632}"/>
          </ac:spMkLst>
        </pc:spChg>
        <pc:spChg chg="mod">
          <ac:chgData name="Gabriel Rodrigues" userId="c84de61dfaf196bc" providerId="LiveId" clId="{D0723E19-AE5E-4411-8F9C-DF4E025DBA6C}" dt="2023-09-27T19:13:40.872" v="563" actId="255"/>
          <ac:spMkLst>
            <pc:docMk/>
            <pc:sldMk cId="1566791499" sldId="270"/>
            <ac:spMk id="3" creationId="{C5DC8FD3-087C-0DF4-E601-7FB36D9AB157}"/>
          </ac:spMkLst>
        </pc:spChg>
        <pc:spChg chg="add mod">
          <ac:chgData name="Gabriel Rodrigues" userId="c84de61dfaf196bc" providerId="LiveId" clId="{D0723E19-AE5E-4411-8F9C-DF4E025DBA6C}" dt="2023-09-27T19:12:53.962" v="557"/>
          <ac:spMkLst>
            <pc:docMk/>
            <pc:sldMk cId="1566791499" sldId="270"/>
            <ac:spMk id="6" creationId="{8B6CF262-3500-F2A1-E238-24FBE24D2FB8}"/>
          </ac:spMkLst>
        </pc:spChg>
        <pc:spChg chg="add mod">
          <ac:chgData name="Gabriel Rodrigues" userId="c84de61dfaf196bc" providerId="LiveId" clId="{D0723E19-AE5E-4411-8F9C-DF4E025DBA6C}" dt="2023-10-02T17:43:05.645" v="1526" actId="2711"/>
          <ac:spMkLst>
            <pc:docMk/>
            <pc:sldMk cId="1566791499" sldId="270"/>
            <ac:spMk id="7" creationId="{A1530BE6-CFF4-DB7E-60B8-CA2BF19EEB9A}"/>
          </ac:spMkLst>
        </pc:spChg>
        <pc:spChg chg="add mod">
          <ac:chgData name="Gabriel Rodrigues" userId="c84de61dfaf196bc" providerId="LiveId" clId="{D0723E19-AE5E-4411-8F9C-DF4E025DBA6C}" dt="2023-09-27T19:13:04.725" v="559"/>
          <ac:spMkLst>
            <pc:docMk/>
            <pc:sldMk cId="1566791499" sldId="270"/>
            <ac:spMk id="9" creationId="{A5D9D62E-F593-B98A-850F-6E13596274A9}"/>
          </ac:spMkLst>
        </pc:spChg>
        <pc:spChg chg="add mod">
          <ac:chgData name="Gabriel Rodrigues" userId="c84de61dfaf196bc" providerId="LiveId" clId="{D0723E19-AE5E-4411-8F9C-DF4E025DBA6C}" dt="2023-10-02T17:43:18.010" v="1528" actId="2711"/>
          <ac:spMkLst>
            <pc:docMk/>
            <pc:sldMk cId="1566791499" sldId="270"/>
            <ac:spMk id="10" creationId="{577AEBE1-D413-7F70-F025-2F323BDA7BB6}"/>
          </ac:spMkLst>
        </pc:spChg>
        <pc:grpChg chg="add mod">
          <ac:chgData name="Gabriel Rodrigues" userId="c84de61dfaf196bc" providerId="LiveId" clId="{D0723E19-AE5E-4411-8F9C-DF4E025DBA6C}" dt="2023-09-27T19:13:53.053" v="566" actId="1076"/>
          <ac:grpSpMkLst>
            <pc:docMk/>
            <pc:sldMk cId="1566791499" sldId="270"/>
            <ac:grpSpMk id="5" creationId="{C517C63E-DF95-B82E-B04D-8886C67BC6D5}"/>
          </ac:grpSpMkLst>
        </pc:grpChg>
        <pc:grpChg chg="add mod">
          <ac:chgData name="Gabriel Rodrigues" userId="c84de61dfaf196bc" providerId="LiveId" clId="{D0723E19-AE5E-4411-8F9C-DF4E025DBA6C}" dt="2023-09-27T19:14:20.258" v="569" actId="1076"/>
          <ac:grpSpMkLst>
            <pc:docMk/>
            <pc:sldMk cId="1566791499" sldId="270"/>
            <ac:grpSpMk id="8" creationId="{9FC7E8F1-633E-FD8F-72BB-5B433FB31AC7}"/>
          </ac:grpSpMkLst>
        </pc:grpChg>
      </pc:sldChg>
      <pc:sldChg chg="addSp delSp modSp new mod">
        <pc:chgData name="Gabriel Rodrigues" userId="c84de61dfaf196bc" providerId="LiveId" clId="{D0723E19-AE5E-4411-8F9C-DF4E025DBA6C}" dt="2023-10-19T12:27:58.845" v="1877" actId="20577"/>
        <pc:sldMkLst>
          <pc:docMk/>
          <pc:sldMk cId="2130685276" sldId="271"/>
        </pc:sldMkLst>
        <pc:spChg chg="mod">
          <ac:chgData name="Gabriel Rodrigues" userId="c84de61dfaf196bc" providerId="LiveId" clId="{D0723E19-AE5E-4411-8F9C-DF4E025DBA6C}" dt="2023-09-27T19:25:14.273" v="606" actId="20577"/>
          <ac:spMkLst>
            <pc:docMk/>
            <pc:sldMk cId="2130685276" sldId="271"/>
            <ac:spMk id="2" creationId="{E4E73EA8-A652-E9D0-B897-744F9E3D4D97}"/>
          </ac:spMkLst>
        </pc:spChg>
        <pc:spChg chg="del mod">
          <ac:chgData name="Gabriel Rodrigues" userId="c84de61dfaf196bc" providerId="LiveId" clId="{D0723E19-AE5E-4411-8F9C-DF4E025DBA6C}" dt="2023-09-28T11:53:40.161" v="941" actId="26606"/>
          <ac:spMkLst>
            <pc:docMk/>
            <pc:sldMk cId="2130685276" sldId="271"/>
            <ac:spMk id="3" creationId="{F9FBBC17-44B8-86FE-124E-D42007323778}"/>
          </ac:spMkLst>
        </pc:spChg>
        <pc:graphicFrameChg chg="add mod modGraphic">
          <ac:chgData name="Gabriel Rodrigues" userId="c84de61dfaf196bc" providerId="LiveId" clId="{D0723E19-AE5E-4411-8F9C-DF4E025DBA6C}" dt="2023-10-19T12:27:58.845" v="1877" actId="20577"/>
          <ac:graphicFrameMkLst>
            <pc:docMk/>
            <pc:sldMk cId="2130685276" sldId="271"/>
            <ac:graphicFrameMk id="6" creationId="{F23F2494-F1CE-00A1-2634-CDE421339047}"/>
          </ac:graphicFrameMkLst>
        </pc:graphicFrameChg>
      </pc:sldChg>
      <pc:sldChg chg="delSp new del mod">
        <pc:chgData name="Gabriel Rodrigues" userId="c84de61dfaf196bc" providerId="LiveId" clId="{D0723E19-AE5E-4411-8F9C-DF4E025DBA6C}" dt="2023-09-28T11:37:40.935" v="844" actId="47"/>
        <pc:sldMkLst>
          <pc:docMk/>
          <pc:sldMk cId="170602707" sldId="272"/>
        </pc:sldMkLst>
        <pc:spChg chg="del">
          <ac:chgData name="Gabriel Rodrigues" userId="c84de61dfaf196bc" providerId="LiveId" clId="{D0723E19-AE5E-4411-8F9C-DF4E025DBA6C}" dt="2023-09-28T11:27:34.927" v="843" actId="478"/>
          <ac:spMkLst>
            <pc:docMk/>
            <pc:sldMk cId="170602707" sldId="272"/>
            <ac:spMk id="2" creationId="{0DBB0F8D-681A-98CB-7983-1F2413125B28}"/>
          </ac:spMkLst>
        </pc:spChg>
      </pc:sldChg>
      <pc:sldChg chg="addSp delSp modSp new mod setBg">
        <pc:chgData name="Gabriel Rodrigues" userId="c84de61dfaf196bc" providerId="LiveId" clId="{D0723E19-AE5E-4411-8F9C-DF4E025DBA6C}" dt="2023-10-02T19:35:54.786" v="1796" actId="255"/>
        <pc:sldMkLst>
          <pc:docMk/>
          <pc:sldMk cId="227405310" sldId="272"/>
        </pc:sldMkLst>
        <pc:spChg chg="mod">
          <ac:chgData name="Gabriel Rodrigues" userId="c84de61dfaf196bc" providerId="LiveId" clId="{D0723E19-AE5E-4411-8F9C-DF4E025DBA6C}" dt="2023-10-02T19:35:27.354" v="1789" actId="26606"/>
          <ac:spMkLst>
            <pc:docMk/>
            <pc:sldMk cId="227405310" sldId="272"/>
            <ac:spMk id="2" creationId="{CD73200B-C96B-BEB4-35BB-2E7ADFBF75B5}"/>
          </ac:spMkLst>
        </pc:spChg>
        <pc:spChg chg="add del mod">
          <ac:chgData name="Gabriel Rodrigues" userId="c84de61dfaf196bc" providerId="LiveId" clId="{D0723E19-AE5E-4411-8F9C-DF4E025DBA6C}" dt="2023-10-02T19:35:33.247" v="1792" actId="26606"/>
          <ac:spMkLst>
            <pc:docMk/>
            <pc:sldMk cId="227405310" sldId="272"/>
            <ac:spMk id="3" creationId="{408A78A6-0E23-C9A3-B8B1-9DB4245E07A9}"/>
          </ac:spMkLst>
        </pc:spChg>
        <pc:spChg chg="mod">
          <ac:chgData name="Gabriel Rodrigues" userId="c84de61dfaf196bc" providerId="LiveId" clId="{D0723E19-AE5E-4411-8F9C-DF4E025DBA6C}" dt="2023-10-02T19:35:27.354" v="1789" actId="26606"/>
          <ac:spMkLst>
            <pc:docMk/>
            <pc:sldMk cId="227405310" sldId="272"/>
            <ac:spMk id="4" creationId="{6B6DCA94-3EC9-A099-9B36-0D3B4E0D38FD}"/>
          </ac:spMkLst>
        </pc:spChg>
        <pc:spChg chg="add del">
          <ac:chgData name="Gabriel Rodrigues" userId="c84de61dfaf196bc" providerId="LiveId" clId="{D0723E19-AE5E-4411-8F9C-DF4E025DBA6C}" dt="2023-10-02T19:35:27.354" v="1789" actId="26606"/>
          <ac:spMkLst>
            <pc:docMk/>
            <pc:sldMk cId="227405310" sldId="272"/>
            <ac:spMk id="11" creationId="{B50AB553-2A96-4A92-96F2-93548E096954}"/>
          </ac:spMkLst>
        </pc:spChg>
        <pc:graphicFrameChg chg="add del">
          <ac:chgData name="Gabriel Rodrigues" userId="c84de61dfaf196bc" providerId="LiveId" clId="{D0723E19-AE5E-4411-8F9C-DF4E025DBA6C}" dt="2023-10-02T19:35:27.354" v="1789" actId="26606"/>
          <ac:graphicFrameMkLst>
            <pc:docMk/>
            <pc:sldMk cId="227405310" sldId="272"/>
            <ac:graphicFrameMk id="8" creationId="{5D485EF3-F986-3AC6-2767-E0FA0EF5A3AC}"/>
          </ac:graphicFrameMkLst>
        </pc:graphicFrameChg>
        <pc:graphicFrameChg chg="add del">
          <ac:chgData name="Gabriel Rodrigues" userId="c84de61dfaf196bc" providerId="LiveId" clId="{D0723E19-AE5E-4411-8F9C-DF4E025DBA6C}" dt="2023-10-02T19:35:33.169" v="1791" actId="26606"/>
          <ac:graphicFrameMkLst>
            <pc:docMk/>
            <pc:sldMk cId="227405310" sldId="272"/>
            <ac:graphicFrameMk id="13" creationId="{700B8C87-FDEC-B280-EF4F-EE1CD941AC52}"/>
          </ac:graphicFrameMkLst>
        </pc:graphicFrameChg>
        <pc:graphicFrameChg chg="add mod">
          <ac:chgData name="Gabriel Rodrigues" userId="c84de61dfaf196bc" providerId="LiveId" clId="{D0723E19-AE5E-4411-8F9C-DF4E025DBA6C}" dt="2023-10-02T19:35:54.786" v="1796" actId="255"/>
          <ac:graphicFrameMkLst>
            <pc:docMk/>
            <pc:sldMk cId="227405310" sldId="272"/>
            <ac:graphicFrameMk id="15" creationId="{4474CEAA-83EA-5488-CC25-8FAD1233B772}"/>
          </ac:graphicFrameMkLst>
        </pc:graphicFrameChg>
        <pc:picChg chg="add del mod">
          <ac:chgData name="Gabriel Rodrigues" userId="c84de61dfaf196bc" providerId="LiveId" clId="{D0723E19-AE5E-4411-8F9C-DF4E025DBA6C}" dt="2023-10-02T19:33:57.810" v="1762" actId="478"/>
          <ac:picMkLst>
            <pc:docMk/>
            <pc:sldMk cId="227405310" sldId="272"/>
            <ac:picMk id="6" creationId="{E2C0BE6A-764E-2A58-C63F-18136A73BA80}"/>
          </ac:picMkLst>
        </pc:picChg>
        <pc:picChg chg="add del">
          <ac:chgData name="Gabriel Rodrigues" userId="c84de61dfaf196bc" providerId="LiveId" clId="{D0723E19-AE5E-4411-8F9C-DF4E025DBA6C}" dt="2023-10-02T19:35:27.354" v="1789" actId="26606"/>
          <ac:picMkLst>
            <pc:docMk/>
            <pc:sldMk cId="227405310" sldId="272"/>
            <ac:picMk id="7" creationId="{B44F2203-4136-5BBC-CF31-25DF490BC507}"/>
          </ac:picMkLst>
        </pc:picChg>
      </pc:sldChg>
      <pc:sldChg chg="addSp delSp modSp new mod">
        <pc:chgData name="Gabriel Rodrigues" userId="c84de61dfaf196bc" providerId="LiveId" clId="{D0723E19-AE5E-4411-8F9C-DF4E025DBA6C}" dt="2023-09-28T11:52:53.685" v="940" actId="20577"/>
        <pc:sldMkLst>
          <pc:docMk/>
          <pc:sldMk cId="825859849" sldId="273"/>
        </pc:sldMkLst>
        <pc:spChg chg="del">
          <ac:chgData name="Gabriel Rodrigues" userId="c84de61dfaf196bc" providerId="LiveId" clId="{D0723E19-AE5E-4411-8F9C-DF4E025DBA6C}" dt="2023-09-28T11:47:40.003" v="859" actId="478"/>
          <ac:spMkLst>
            <pc:docMk/>
            <pc:sldMk cId="825859849" sldId="273"/>
            <ac:spMk id="2" creationId="{7E85E431-0FA6-45F4-DE8B-B53C2F6FC577}"/>
          </ac:spMkLst>
        </pc:spChg>
        <pc:spChg chg="del mod">
          <ac:chgData name="Gabriel Rodrigues" userId="c84de61dfaf196bc" providerId="LiveId" clId="{D0723E19-AE5E-4411-8F9C-DF4E025DBA6C}" dt="2023-09-28T11:47:45.033" v="861" actId="478"/>
          <ac:spMkLst>
            <pc:docMk/>
            <pc:sldMk cId="825859849" sldId="273"/>
            <ac:spMk id="3" creationId="{5BF01267-4C94-E01F-ABD6-2EDF2610CFE9}"/>
          </ac:spMkLst>
        </pc:spChg>
        <pc:spChg chg="add mod">
          <ac:chgData name="Gabriel Rodrigues" userId="c84de61dfaf196bc" providerId="LiveId" clId="{D0723E19-AE5E-4411-8F9C-DF4E025DBA6C}" dt="2023-09-28T11:50:03.691" v="896" actId="20577"/>
          <ac:spMkLst>
            <pc:docMk/>
            <pc:sldMk cId="825859849" sldId="273"/>
            <ac:spMk id="7" creationId="{026B18F9-7FDC-78EC-3095-1731ECAE2718}"/>
          </ac:spMkLst>
        </pc:spChg>
        <pc:spChg chg="add mod">
          <ac:chgData name="Gabriel Rodrigues" userId="c84de61dfaf196bc" providerId="LiveId" clId="{D0723E19-AE5E-4411-8F9C-DF4E025DBA6C}" dt="2023-09-28T11:52:53.685" v="940" actId="20577"/>
          <ac:spMkLst>
            <pc:docMk/>
            <pc:sldMk cId="825859849" sldId="273"/>
            <ac:spMk id="10" creationId="{456A4455-F89E-602C-66CD-CA556CBDAAD6}"/>
          </ac:spMkLst>
        </pc:spChg>
        <pc:picChg chg="add mod">
          <ac:chgData name="Gabriel Rodrigues" userId="c84de61dfaf196bc" providerId="LiveId" clId="{D0723E19-AE5E-4411-8F9C-DF4E025DBA6C}" dt="2023-09-28T11:49:13.839" v="890" actId="1076"/>
          <ac:picMkLst>
            <pc:docMk/>
            <pc:sldMk cId="825859849" sldId="273"/>
            <ac:picMk id="6" creationId="{B49871B3-D822-209C-78A4-4DA7582D7B90}"/>
          </ac:picMkLst>
        </pc:picChg>
        <pc:picChg chg="add mod">
          <ac:chgData name="Gabriel Rodrigues" userId="c84de61dfaf196bc" providerId="LiveId" clId="{D0723E19-AE5E-4411-8F9C-DF4E025DBA6C}" dt="2023-09-28T11:52:37.655" v="939" actId="1076"/>
          <ac:picMkLst>
            <pc:docMk/>
            <pc:sldMk cId="825859849" sldId="273"/>
            <ac:picMk id="9" creationId="{C4A563EB-3ACA-49DF-F2E8-DA070A62177D}"/>
          </ac:picMkLst>
        </pc:picChg>
      </pc:sldChg>
      <pc:sldChg chg="addSp delSp modSp new mod">
        <pc:chgData name="Gabriel Rodrigues" userId="c84de61dfaf196bc" providerId="LiveId" clId="{D0723E19-AE5E-4411-8F9C-DF4E025DBA6C}" dt="2023-09-28T11:59:03.777" v="963" actId="255"/>
        <pc:sldMkLst>
          <pc:docMk/>
          <pc:sldMk cId="4023887803" sldId="274"/>
        </pc:sldMkLst>
        <pc:spChg chg="del">
          <ac:chgData name="Gabriel Rodrigues" userId="c84de61dfaf196bc" providerId="LiveId" clId="{D0723E19-AE5E-4411-8F9C-DF4E025DBA6C}" dt="2023-09-28T11:58:16.514" v="945" actId="478"/>
          <ac:spMkLst>
            <pc:docMk/>
            <pc:sldMk cId="4023887803" sldId="274"/>
            <ac:spMk id="2" creationId="{C4D99688-DAA9-629A-8BC5-59B42165ADEA}"/>
          </ac:spMkLst>
        </pc:spChg>
        <pc:spChg chg="mod">
          <ac:chgData name="Gabriel Rodrigues" userId="c84de61dfaf196bc" providerId="LiveId" clId="{D0723E19-AE5E-4411-8F9C-DF4E025DBA6C}" dt="2023-09-28T11:59:03.777" v="963" actId="255"/>
          <ac:spMkLst>
            <pc:docMk/>
            <pc:sldMk cId="4023887803" sldId="274"/>
            <ac:spMk id="3" creationId="{DC4934C2-CD15-DAD2-E2C0-5F91C794BE75}"/>
          </ac:spMkLst>
        </pc:spChg>
        <pc:picChg chg="add mod">
          <ac:chgData name="Gabriel Rodrigues" userId="c84de61dfaf196bc" providerId="LiveId" clId="{D0723E19-AE5E-4411-8F9C-DF4E025DBA6C}" dt="2023-09-28T11:58:53.445" v="961" actId="1076"/>
          <ac:picMkLst>
            <pc:docMk/>
            <pc:sldMk cId="4023887803" sldId="274"/>
            <ac:picMk id="6" creationId="{9630A357-5925-ECDC-06E9-98E272040714}"/>
          </ac:picMkLst>
        </pc:picChg>
      </pc:sldChg>
      <pc:sldChg chg="addSp delSp modSp new mod setBg">
        <pc:chgData name="Gabriel Rodrigues" userId="c84de61dfaf196bc" providerId="LiveId" clId="{D0723E19-AE5E-4411-8F9C-DF4E025DBA6C}" dt="2023-10-02T17:41:12.831" v="1457" actId="2711"/>
        <pc:sldMkLst>
          <pc:docMk/>
          <pc:sldMk cId="2846871830" sldId="275"/>
        </pc:sldMkLst>
        <pc:spChg chg="mod">
          <ac:chgData name="Gabriel Rodrigues" userId="c84de61dfaf196bc" providerId="LiveId" clId="{D0723E19-AE5E-4411-8F9C-DF4E025DBA6C}" dt="2023-09-28T12:30:55.484" v="1040" actId="1076"/>
          <ac:spMkLst>
            <pc:docMk/>
            <pc:sldMk cId="2846871830" sldId="275"/>
            <ac:spMk id="2" creationId="{7794861F-E461-BC74-9007-E5FB3C8E95C6}"/>
          </ac:spMkLst>
        </pc:spChg>
        <pc:spChg chg="del mod">
          <ac:chgData name="Gabriel Rodrigues" userId="c84de61dfaf196bc" providerId="LiveId" clId="{D0723E19-AE5E-4411-8F9C-DF4E025DBA6C}" dt="2023-09-28T12:29:50.068" v="1035" actId="26606"/>
          <ac:spMkLst>
            <pc:docMk/>
            <pc:sldMk cId="2846871830" sldId="275"/>
            <ac:spMk id="3" creationId="{8344353D-7F85-F1C2-B12A-2E58DE5BD814}"/>
          </ac:spMkLst>
        </pc:spChg>
        <pc:spChg chg="mod">
          <ac:chgData name="Gabriel Rodrigues" userId="c84de61dfaf196bc" providerId="LiveId" clId="{D0723E19-AE5E-4411-8F9C-DF4E025DBA6C}" dt="2023-09-28T12:30:28.771" v="1036" actId="26606"/>
          <ac:spMkLst>
            <pc:docMk/>
            <pc:sldMk cId="2846871830" sldId="275"/>
            <ac:spMk id="4" creationId="{F7B5B0A1-2CCC-152B-F729-BE16CD6E61CA}"/>
          </ac:spMkLst>
        </pc:spChg>
        <pc:spChg chg="add">
          <ac:chgData name="Gabriel Rodrigues" userId="c84de61dfaf196bc" providerId="LiveId" clId="{D0723E19-AE5E-4411-8F9C-DF4E025DBA6C}" dt="2023-09-28T12:30:28.771" v="1036" actId="26606"/>
          <ac:spMkLst>
            <pc:docMk/>
            <pc:sldMk cId="2846871830" sldId="275"/>
            <ac:spMk id="11" creationId="{955A2079-FA98-4876-80F0-72364A7D2EA4}"/>
          </ac:spMkLst>
        </pc:spChg>
        <pc:graphicFrameChg chg="add mod ord modGraphic">
          <ac:chgData name="Gabriel Rodrigues" userId="c84de61dfaf196bc" providerId="LiveId" clId="{D0723E19-AE5E-4411-8F9C-DF4E025DBA6C}" dt="2023-10-02T17:41:12.831" v="1457" actId="2711"/>
          <ac:graphicFrameMkLst>
            <pc:docMk/>
            <pc:sldMk cId="2846871830" sldId="275"/>
            <ac:graphicFrameMk id="6" creationId="{1806E267-602D-9A40-153D-061A4BAE1B64}"/>
          </ac:graphicFrameMkLst>
        </pc:graphicFrameChg>
      </pc:sldChg>
      <pc:sldChg chg="addSp delSp modSp new mod">
        <pc:chgData name="Gabriel Rodrigues" userId="c84de61dfaf196bc" providerId="LiveId" clId="{D0723E19-AE5E-4411-8F9C-DF4E025DBA6C}" dt="2023-09-28T12:44:16.543" v="1064" actId="1076"/>
        <pc:sldMkLst>
          <pc:docMk/>
          <pc:sldMk cId="2305566787" sldId="276"/>
        </pc:sldMkLst>
        <pc:spChg chg="del">
          <ac:chgData name="Gabriel Rodrigues" userId="c84de61dfaf196bc" providerId="LiveId" clId="{D0723E19-AE5E-4411-8F9C-DF4E025DBA6C}" dt="2023-09-28T12:37:53.014" v="1045" actId="478"/>
          <ac:spMkLst>
            <pc:docMk/>
            <pc:sldMk cId="2305566787" sldId="276"/>
            <ac:spMk id="2" creationId="{CDD38E55-2F4E-7FD7-D6EE-47B571C6F0E4}"/>
          </ac:spMkLst>
        </pc:spChg>
        <pc:spChg chg="mod">
          <ac:chgData name="Gabriel Rodrigues" userId="c84de61dfaf196bc" providerId="LiveId" clId="{D0723E19-AE5E-4411-8F9C-DF4E025DBA6C}" dt="2023-09-28T12:38:28.483" v="1061" actId="1076"/>
          <ac:spMkLst>
            <pc:docMk/>
            <pc:sldMk cId="2305566787" sldId="276"/>
            <ac:spMk id="3" creationId="{4A582FAE-2883-3CE6-48A5-DA9BEEB846E7}"/>
          </ac:spMkLst>
        </pc:spChg>
        <pc:picChg chg="add mod">
          <ac:chgData name="Gabriel Rodrigues" userId="c84de61dfaf196bc" providerId="LiveId" clId="{D0723E19-AE5E-4411-8F9C-DF4E025DBA6C}" dt="2023-09-28T12:44:16.543" v="1064" actId="1076"/>
          <ac:picMkLst>
            <pc:docMk/>
            <pc:sldMk cId="2305566787" sldId="276"/>
            <ac:picMk id="6" creationId="{66DA8B94-4032-E9EA-8D7D-FED05F25B9C3}"/>
          </ac:picMkLst>
        </pc:picChg>
      </pc:sldChg>
      <pc:sldChg chg="addSp delSp modSp new mod setBg">
        <pc:chgData name="Gabriel Rodrigues" userId="c84de61dfaf196bc" providerId="LiveId" clId="{D0723E19-AE5E-4411-8F9C-DF4E025DBA6C}" dt="2023-10-18T13:01:16.461" v="1814" actId="26606"/>
        <pc:sldMkLst>
          <pc:docMk/>
          <pc:sldMk cId="3627049004" sldId="277"/>
        </pc:sldMkLst>
        <pc:spChg chg="mod">
          <ac:chgData name="Gabriel Rodrigues" userId="c84de61dfaf196bc" providerId="LiveId" clId="{D0723E19-AE5E-4411-8F9C-DF4E025DBA6C}" dt="2023-10-18T13:01:16.461" v="1814" actId="26606"/>
          <ac:spMkLst>
            <pc:docMk/>
            <pc:sldMk cId="3627049004" sldId="277"/>
            <ac:spMk id="2" creationId="{EFF21F83-8287-7E51-E929-92266D628D88}"/>
          </ac:spMkLst>
        </pc:spChg>
        <pc:spChg chg="add del mod">
          <ac:chgData name="Gabriel Rodrigues" userId="c84de61dfaf196bc" providerId="LiveId" clId="{D0723E19-AE5E-4411-8F9C-DF4E025DBA6C}" dt="2023-10-18T12:59:29.150" v="1807" actId="26606"/>
          <ac:spMkLst>
            <pc:docMk/>
            <pc:sldMk cId="3627049004" sldId="277"/>
            <ac:spMk id="3" creationId="{147FD98F-8746-62F4-3AAA-46D411BE9BEC}"/>
          </ac:spMkLst>
        </pc:spChg>
        <pc:spChg chg="mod">
          <ac:chgData name="Gabriel Rodrigues" userId="c84de61dfaf196bc" providerId="LiveId" clId="{D0723E19-AE5E-4411-8F9C-DF4E025DBA6C}" dt="2023-10-18T13:01:16.461" v="1814" actId="26606"/>
          <ac:spMkLst>
            <pc:docMk/>
            <pc:sldMk cId="3627049004" sldId="277"/>
            <ac:spMk id="4" creationId="{E45F5C37-E587-309A-3390-C41CE589A627}"/>
          </ac:spMkLst>
        </pc:spChg>
        <pc:spChg chg="add del">
          <ac:chgData name="Gabriel Rodrigues" userId="c84de61dfaf196bc" providerId="LiveId" clId="{D0723E19-AE5E-4411-8F9C-DF4E025DBA6C}" dt="2023-10-18T13:01:16.461" v="1814" actId="26606"/>
          <ac:spMkLst>
            <pc:docMk/>
            <pc:sldMk cId="3627049004" sldId="277"/>
            <ac:spMk id="9" creationId="{6C4028FD-8BAA-4A19-BFDE-594D991B7552}"/>
          </ac:spMkLst>
        </pc:spChg>
        <pc:spChg chg="add del">
          <ac:chgData name="Gabriel Rodrigues" userId="c84de61dfaf196bc" providerId="LiveId" clId="{D0723E19-AE5E-4411-8F9C-DF4E025DBA6C}" dt="2023-09-29T11:54:55.901" v="1182" actId="26606"/>
          <ac:spMkLst>
            <pc:docMk/>
            <pc:sldMk cId="3627049004" sldId="277"/>
            <ac:spMk id="10" creationId="{53B021B3-DE93-4AB7-8A18-CF5F1CED88B8}"/>
          </ac:spMkLst>
        </pc:spChg>
        <pc:spChg chg="add del">
          <ac:chgData name="Gabriel Rodrigues" userId="c84de61dfaf196bc" providerId="LiveId" clId="{D0723E19-AE5E-4411-8F9C-DF4E025DBA6C}" dt="2023-09-29T11:54:55.901" v="1182" actId="26606"/>
          <ac:spMkLst>
            <pc:docMk/>
            <pc:sldMk cId="3627049004" sldId="277"/>
            <ac:spMk id="12" creationId="{52D502E5-F6B4-4D58-B4AE-FC466FF15EE8}"/>
          </ac:spMkLst>
        </pc:spChg>
        <pc:spChg chg="add del">
          <ac:chgData name="Gabriel Rodrigues" userId="c84de61dfaf196bc" providerId="LiveId" clId="{D0723E19-AE5E-4411-8F9C-DF4E025DBA6C}" dt="2023-09-29T11:54:55.901" v="1182" actId="26606"/>
          <ac:spMkLst>
            <pc:docMk/>
            <pc:sldMk cId="3627049004" sldId="277"/>
            <ac:spMk id="14" creationId="{9DECDBF4-02B6-4BB4-B65B-B8107AD6A9E8}"/>
          </ac:spMkLst>
        </pc:spChg>
        <pc:graphicFrameChg chg="add del">
          <ac:chgData name="Gabriel Rodrigues" userId="c84de61dfaf196bc" providerId="LiveId" clId="{D0723E19-AE5E-4411-8F9C-DF4E025DBA6C}" dt="2023-09-29T11:54:55.901" v="1182" actId="26606"/>
          <ac:graphicFrameMkLst>
            <pc:docMk/>
            <pc:sldMk cId="3627049004" sldId="277"/>
            <ac:graphicFrameMk id="6" creationId="{76E80D7D-9A28-EB9D-0C1E-ED2F0B3A3A89}"/>
          </ac:graphicFrameMkLst>
        </pc:graphicFrameChg>
        <pc:graphicFrameChg chg="add mod ord modGraphic">
          <ac:chgData name="Gabriel Rodrigues" userId="c84de61dfaf196bc" providerId="LiveId" clId="{D0723E19-AE5E-4411-8F9C-DF4E025DBA6C}" dt="2023-10-18T13:01:16.461" v="1814" actId="26606"/>
          <ac:graphicFrameMkLst>
            <pc:docMk/>
            <pc:sldMk cId="3627049004" sldId="277"/>
            <ac:graphicFrameMk id="7" creationId="{661B7F3F-7A9D-1F07-9BD2-EFFFC821ADFF}"/>
          </ac:graphicFrameMkLst>
        </pc:graphicFrameChg>
      </pc:sldChg>
      <pc:sldChg chg="addSp delSp modSp new mod">
        <pc:chgData name="Gabriel Rodrigues" userId="c84de61dfaf196bc" providerId="LiveId" clId="{D0723E19-AE5E-4411-8F9C-DF4E025DBA6C}" dt="2023-09-29T11:56:23.984" v="1183" actId="14100"/>
        <pc:sldMkLst>
          <pc:docMk/>
          <pc:sldMk cId="2049396991" sldId="278"/>
        </pc:sldMkLst>
        <pc:spChg chg="del">
          <ac:chgData name="Gabriel Rodrigues" userId="c84de61dfaf196bc" providerId="LiveId" clId="{D0723E19-AE5E-4411-8F9C-DF4E025DBA6C}" dt="2023-09-29T11:52:19.299" v="1159" actId="478"/>
          <ac:spMkLst>
            <pc:docMk/>
            <pc:sldMk cId="2049396991" sldId="278"/>
            <ac:spMk id="2" creationId="{14BCD951-1E96-2B62-10DB-143FD6CD4F70}"/>
          </ac:spMkLst>
        </pc:spChg>
        <pc:spChg chg="mod">
          <ac:chgData name="Gabriel Rodrigues" userId="c84de61dfaf196bc" providerId="LiveId" clId="{D0723E19-AE5E-4411-8F9C-DF4E025DBA6C}" dt="2023-09-29T11:53:06.823" v="1180" actId="255"/>
          <ac:spMkLst>
            <pc:docMk/>
            <pc:sldMk cId="2049396991" sldId="278"/>
            <ac:spMk id="3" creationId="{D03B59DA-7833-2F18-44D7-DDD763F3E889}"/>
          </ac:spMkLst>
        </pc:spChg>
        <pc:picChg chg="add mod">
          <ac:chgData name="Gabriel Rodrigues" userId="c84de61dfaf196bc" providerId="LiveId" clId="{D0723E19-AE5E-4411-8F9C-DF4E025DBA6C}" dt="2023-09-29T11:56:23.984" v="1183" actId="14100"/>
          <ac:picMkLst>
            <pc:docMk/>
            <pc:sldMk cId="2049396991" sldId="278"/>
            <ac:picMk id="6" creationId="{E2A84061-621F-12A4-6D27-0AA564E9D53A}"/>
          </ac:picMkLst>
        </pc:picChg>
      </pc:sldChg>
      <pc:sldChg chg="addSp delSp modSp new mod">
        <pc:chgData name="Gabriel Rodrigues" userId="c84de61dfaf196bc" providerId="LiveId" clId="{D0723E19-AE5E-4411-8F9C-DF4E025DBA6C}" dt="2023-10-19T13:08:37.464" v="1926" actId="20577"/>
        <pc:sldMkLst>
          <pc:docMk/>
          <pc:sldMk cId="1144060597" sldId="279"/>
        </pc:sldMkLst>
        <pc:spChg chg="del">
          <ac:chgData name="Gabriel Rodrigues" userId="c84de61dfaf196bc" providerId="LiveId" clId="{D0723E19-AE5E-4411-8F9C-DF4E025DBA6C}" dt="2023-09-29T11:56:34.754" v="1185" actId="478"/>
          <ac:spMkLst>
            <pc:docMk/>
            <pc:sldMk cId="1144060597" sldId="279"/>
            <ac:spMk id="2" creationId="{55B328AE-2790-945C-F120-DD4FFA80144C}"/>
          </ac:spMkLst>
        </pc:spChg>
        <pc:spChg chg="mod">
          <ac:chgData name="Gabriel Rodrigues" userId="c84de61dfaf196bc" providerId="LiveId" clId="{D0723E19-AE5E-4411-8F9C-DF4E025DBA6C}" dt="2023-10-19T13:08:00.187" v="1898" actId="20577"/>
          <ac:spMkLst>
            <pc:docMk/>
            <pc:sldMk cId="1144060597" sldId="279"/>
            <ac:spMk id="3" creationId="{6660056C-83EC-7092-1057-1B64D5E8C94E}"/>
          </ac:spMkLst>
        </pc:spChg>
        <pc:spChg chg="add mod">
          <ac:chgData name="Gabriel Rodrigues" userId="c84de61dfaf196bc" providerId="LiveId" clId="{D0723E19-AE5E-4411-8F9C-DF4E025DBA6C}" dt="2023-10-19T13:08:37.464" v="1926" actId="20577"/>
          <ac:spMkLst>
            <pc:docMk/>
            <pc:sldMk cId="1144060597" sldId="279"/>
            <ac:spMk id="7" creationId="{B315244A-3502-C93B-564A-730ACE6197CD}"/>
          </ac:spMkLst>
        </pc:spChg>
        <pc:picChg chg="add mod">
          <ac:chgData name="Gabriel Rodrigues" userId="c84de61dfaf196bc" providerId="LiveId" clId="{D0723E19-AE5E-4411-8F9C-DF4E025DBA6C}" dt="2023-09-29T11:57:11.697" v="1201" actId="1076"/>
          <ac:picMkLst>
            <pc:docMk/>
            <pc:sldMk cId="1144060597" sldId="279"/>
            <ac:picMk id="6" creationId="{B20C1DE3-B9FC-1590-780F-274B662B74A5}"/>
          </ac:picMkLst>
        </pc:picChg>
        <pc:picChg chg="add mod">
          <ac:chgData name="Gabriel Rodrigues" userId="c84de61dfaf196bc" providerId="LiveId" clId="{D0723E19-AE5E-4411-8F9C-DF4E025DBA6C}" dt="2023-09-29T12:04:31.849" v="1226" actId="1076"/>
          <ac:picMkLst>
            <pc:docMk/>
            <pc:sldMk cId="1144060597" sldId="279"/>
            <ac:picMk id="9" creationId="{526D48AE-F79E-CF35-7CB5-C336FD3DD2AE}"/>
          </ac:picMkLst>
        </pc:picChg>
      </pc:sldChg>
      <pc:sldChg chg="addSp delSp modSp new mod">
        <pc:chgData name="Gabriel Rodrigues" userId="c84de61dfaf196bc" providerId="LiveId" clId="{D0723E19-AE5E-4411-8F9C-DF4E025DBA6C}" dt="2023-10-19T12:34:01.419" v="1879" actId="20577"/>
        <pc:sldMkLst>
          <pc:docMk/>
          <pc:sldMk cId="397638650" sldId="280"/>
        </pc:sldMkLst>
        <pc:spChg chg="mod">
          <ac:chgData name="Gabriel Rodrigues" userId="c84de61dfaf196bc" providerId="LiveId" clId="{D0723E19-AE5E-4411-8F9C-DF4E025DBA6C}" dt="2023-10-02T17:06:06.144" v="1292" actId="1076"/>
          <ac:spMkLst>
            <pc:docMk/>
            <pc:sldMk cId="397638650" sldId="280"/>
            <ac:spMk id="2" creationId="{DD93505F-8AC0-B9E8-F55F-467988869369}"/>
          </ac:spMkLst>
        </pc:spChg>
        <pc:spChg chg="del mod">
          <ac:chgData name="Gabriel Rodrigues" userId="c84de61dfaf196bc" providerId="LiveId" clId="{D0723E19-AE5E-4411-8F9C-DF4E025DBA6C}" dt="2023-10-02T17:05:55.702" v="1291" actId="26606"/>
          <ac:spMkLst>
            <pc:docMk/>
            <pc:sldMk cId="397638650" sldId="280"/>
            <ac:spMk id="3" creationId="{8FF8FB61-79E8-E6D4-5006-056834932101}"/>
          </ac:spMkLst>
        </pc:spChg>
        <pc:graphicFrameChg chg="add mod">
          <ac:chgData name="Gabriel Rodrigues" userId="c84de61dfaf196bc" providerId="LiveId" clId="{D0723E19-AE5E-4411-8F9C-DF4E025DBA6C}" dt="2023-10-19T12:34:01.419" v="1879" actId="20577"/>
          <ac:graphicFrameMkLst>
            <pc:docMk/>
            <pc:sldMk cId="397638650" sldId="280"/>
            <ac:graphicFrameMk id="6" creationId="{FB95E24C-A698-DF1D-72FB-10519A8489ED}"/>
          </ac:graphicFrameMkLst>
        </pc:graphicFrameChg>
      </pc:sldChg>
      <pc:sldChg chg="addSp delSp modSp new mod">
        <pc:chgData name="Gabriel Rodrigues" userId="c84de61dfaf196bc" providerId="LiveId" clId="{D0723E19-AE5E-4411-8F9C-DF4E025DBA6C}" dt="2023-10-02T17:40:00.682" v="1449" actId="2711"/>
        <pc:sldMkLst>
          <pc:docMk/>
          <pc:sldMk cId="3530918196" sldId="281"/>
        </pc:sldMkLst>
        <pc:spChg chg="mod">
          <ac:chgData name="Gabriel Rodrigues" userId="c84de61dfaf196bc" providerId="LiveId" clId="{D0723E19-AE5E-4411-8F9C-DF4E025DBA6C}" dt="2023-10-02T17:21:13.200" v="1327" actId="1076"/>
          <ac:spMkLst>
            <pc:docMk/>
            <pc:sldMk cId="3530918196" sldId="281"/>
            <ac:spMk id="2" creationId="{059B06F7-3AEF-C292-B75B-86EB542F7839}"/>
          </ac:spMkLst>
        </pc:spChg>
        <pc:spChg chg="del mod">
          <ac:chgData name="Gabriel Rodrigues" userId="c84de61dfaf196bc" providerId="LiveId" clId="{D0723E19-AE5E-4411-8F9C-DF4E025DBA6C}" dt="2023-10-02T17:21:05.919" v="1326" actId="26606"/>
          <ac:spMkLst>
            <pc:docMk/>
            <pc:sldMk cId="3530918196" sldId="281"/>
            <ac:spMk id="3" creationId="{A07DBFD9-F02B-E1D9-34B8-185222B7037A}"/>
          </ac:spMkLst>
        </pc:spChg>
        <pc:graphicFrameChg chg="add mod">
          <ac:chgData name="Gabriel Rodrigues" userId="c84de61dfaf196bc" providerId="LiveId" clId="{D0723E19-AE5E-4411-8F9C-DF4E025DBA6C}" dt="2023-10-02T17:40:00.682" v="1449" actId="2711"/>
          <ac:graphicFrameMkLst>
            <pc:docMk/>
            <pc:sldMk cId="3530918196" sldId="281"/>
            <ac:graphicFrameMk id="6" creationId="{1DC1841E-15FF-9DBF-0CC9-2FB0D6321811}"/>
          </ac:graphicFrameMkLst>
        </pc:graphicFrameChg>
      </pc:sldChg>
      <pc:sldChg chg="addSp modSp new mod">
        <pc:chgData name="Gabriel Rodrigues" userId="c84de61dfaf196bc" providerId="LiveId" clId="{D0723E19-AE5E-4411-8F9C-DF4E025DBA6C}" dt="2023-10-02T17:27:57.997" v="1397" actId="1076"/>
        <pc:sldMkLst>
          <pc:docMk/>
          <pc:sldMk cId="3886591613" sldId="282"/>
        </pc:sldMkLst>
        <pc:spChg chg="mod">
          <ac:chgData name="Gabriel Rodrigues" userId="c84de61dfaf196bc" providerId="LiveId" clId="{D0723E19-AE5E-4411-8F9C-DF4E025DBA6C}" dt="2023-10-02T17:24:22.407" v="1366" actId="1076"/>
          <ac:spMkLst>
            <pc:docMk/>
            <pc:sldMk cId="3886591613" sldId="282"/>
            <ac:spMk id="2" creationId="{27683F67-C13E-7DE0-D2DD-A04554FE907D}"/>
          </ac:spMkLst>
        </pc:spChg>
        <pc:spChg chg="mod">
          <ac:chgData name="Gabriel Rodrigues" userId="c84de61dfaf196bc" providerId="LiveId" clId="{D0723E19-AE5E-4411-8F9C-DF4E025DBA6C}" dt="2023-10-02T17:25:39.056" v="1371" actId="207"/>
          <ac:spMkLst>
            <pc:docMk/>
            <pc:sldMk cId="3886591613" sldId="282"/>
            <ac:spMk id="3" creationId="{4578A430-453F-42AA-55CB-E786C539374E}"/>
          </ac:spMkLst>
        </pc:spChg>
        <pc:spChg chg="add mod">
          <ac:chgData name="Gabriel Rodrigues" userId="c84de61dfaf196bc" providerId="LiveId" clId="{D0723E19-AE5E-4411-8F9C-DF4E025DBA6C}" dt="2023-10-02T17:27:55.116" v="1396" actId="1076"/>
          <ac:spMkLst>
            <pc:docMk/>
            <pc:sldMk cId="3886591613" sldId="282"/>
            <ac:spMk id="7" creationId="{7B1A2741-4D71-5AE6-6FC3-6F47C9FAEB6E}"/>
          </ac:spMkLst>
        </pc:spChg>
        <pc:picChg chg="add mod">
          <ac:chgData name="Gabriel Rodrigues" userId="c84de61dfaf196bc" providerId="LiveId" clId="{D0723E19-AE5E-4411-8F9C-DF4E025DBA6C}" dt="2023-10-02T17:27:57.997" v="1397" actId="1076"/>
          <ac:picMkLst>
            <pc:docMk/>
            <pc:sldMk cId="3886591613" sldId="282"/>
            <ac:picMk id="6" creationId="{D4A93662-CCEA-5DD6-86C3-F52D82D0913B}"/>
          </ac:picMkLst>
        </pc:picChg>
      </pc:sldChg>
      <pc:sldChg chg="addSp delSp modSp new mod">
        <pc:chgData name="Gabriel Rodrigues" userId="c84de61dfaf196bc" providerId="LiveId" clId="{D0723E19-AE5E-4411-8F9C-DF4E025DBA6C}" dt="2023-10-02T17:39:34.961" v="1445" actId="2711"/>
        <pc:sldMkLst>
          <pc:docMk/>
          <pc:sldMk cId="640664740" sldId="283"/>
        </pc:sldMkLst>
        <pc:spChg chg="mod">
          <ac:chgData name="Gabriel Rodrigues" userId="c84de61dfaf196bc" providerId="LiveId" clId="{D0723E19-AE5E-4411-8F9C-DF4E025DBA6C}" dt="2023-10-02T17:29:26.221" v="1425" actId="1076"/>
          <ac:spMkLst>
            <pc:docMk/>
            <pc:sldMk cId="640664740" sldId="283"/>
            <ac:spMk id="2" creationId="{A99ABEDE-7A75-0A56-098B-638B24DB6555}"/>
          </ac:spMkLst>
        </pc:spChg>
        <pc:spChg chg="del mod">
          <ac:chgData name="Gabriel Rodrigues" userId="c84de61dfaf196bc" providerId="LiveId" clId="{D0723E19-AE5E-4411-8F9C-DF4E025DBA6C}" dt="2023-10-02T17:39:05.569" v="1442" actId="26606"/>
          <ac:spMkLst>
            <pc:docMk/>
            <pc:sldMk cId="640664740" sldId="283"/>
            <ac:spMk id="3" creationId="{1C21CBD4-5950-97F5-A4DC-B00CB5A3BC34}"/>
          </ac:spMkLst>
        </pc:spChg>
        <pc:graphicFrameChg chg="add mod modGraphic">
          <ac:chgData name="Gabriel Rodrigues" userId="c84de61dfaf196bc" providerId="LiveId" clId="{D0723E19-AE5E-4411-8F9C-DF4E025DBA6C}" dt="2023-10-02T17:39:34.961" v="1445" actId="2711"/>
          <ac:graphicFrameMkLst>
            <pc:docMk/>
            <pc:sldMk cId="640664740" sldId="283"/>
            <ac:graphicFrameMk id="6" creationId="{288E02FA-B3CE-9FFA-DD1A-135B3470F3B5}"/>
          </ac:graphicFrameMkLst>
        </pc:graphicFrameChg>
      </pc:sldChg>
      <pc:sldChg chg="addSp delSp modSp new mod setBg">
        <pc:chgData name="Gabriel Rodrigues" userId="c84de61dfaf196bc" providerId="LiveId" clId="{D0723E19-AE5E-4411-8F9C-DF4E025DBA6C}" dt="2023-10-02T17:46:58.610" v="1554" actId="207"/>
        <pc:sldMkLst>
          <pc:docMk/>
          <pc:sldMk cId="3253537821" sldId="284"/>
        </pc:sldMkLst>
        <pc:spChg chg="mod">
          <ac:chgData name="Gabriel Rodrigues" userId="c84de61dfaf196bc" providerId="LiveId" clId="{D0723E19-AE5E-4411-8F9C-DF4E025DBA6C}" dt="2023-10-02T17:46:58.610" v="1554" actId="207"/>
          <ac:spMkLst>
            <pc:docMk/>
            <pc:sldMk cId="3253537821" sldId="284"/>
            <ac:spMk id="2" creationId="{243677F9-21DE-9F2C-BBAB-8DBF531BC353}"/>
          </ac:spMkLst>
        </pc:spChg>
        <pc:spChg chg="del">
          <ac:chgData name="Gabriel Rodrigues" userId="c84de61dfaf196bc" providerId="LiveId" clId="{D0723E19-AE5E-4411-8F9C-DF4E025DBA6C}" dt="2023-10-02T17:46:19.622" v="1540" actId="478"/>
          <ac:spMkLst>
            <pc:docMk/>
            <pc:sldMk cId="3253537821" sldId="284"/>
            <ac:spMk id="3" creationId="{1F0FC91F-C64D-1041-3634-8615664CE753}"/>
          </ac:spMkLst>
        </pc:spChg>
        <pc:spChg chg="mod">
          <ac:chgData name="Gabriel Rodrigues" userId="c84de61dfaf196bc" providerId="LiveId" clId="{D0723E19-AE5E-4411-8F9C-DF4E025DBA6C}" dt="2023-10-02T17:46:50.932" v="1552" actId="26606"/>
          <ac:spMkLst>
            <pc:docMk/>
            <pc:sldMk cId="3253537821" sldId="284"/>
            <ac:spMk id="4" creationId="{E404074A-0E0D-826F-13E6-ED87134EB6A4}"/>
          </ac:spMkLst>
        </pc:spChg>
        <pc:spChg chg="add">
          <ac:chgData name="Gabriel Rodrigues" userId="c84de61dfaf196bc" providerId="LiveId" clId="{D0723E19-AE5E-4411-8F9C-DF4E025DBA6C}" dt="2023-10-02T17:46:50.932" v="1552" actId="26606"/>
          <ac:spMkLst>
            <pc:docMk/>
            <pc:sldMk cId="3253537821" sldId="284"/>
            <ac:spMk id="11" creationId="{A3363022-C969-41E9-8EB2-E4C94908C1FA}"/>
          </ac:spMkLst>
        </pc:spChg>
        <pc:spChg chg="add">
          <ac:chgData name="Gabriel Rodrigues" userId="c84de61dfaf196bc" providerId="LiveId" clId="{D0723E19-AE5E-4411-8F9C-DF4E025DBA6C}" dt="2023-10-02T17:46:50.932" v="1552" actId="26606"/>
          <ac:spMkLst>
            <pc:docMk/>
            <pc:sldMk cId="3253537821" sldId="284"/>
            <ac:spMk id="13" creationId="{8D1AD6B3-BE88-4CEB-BA17-790657CC4729}"/>
          </ac:spMkLst>
        </pc:spChg>
        <pc:grpChg chg="add">
          <ac:chgData name="Gabriel Rodrigues" userId="c84de61dfaf196bc" providerId="LiveId" clId="{D0723E19-AE5E-4411-8F9C-DF4E025DBA6C}" dt="2023-10-02T17:46:50.932" v="1552" actId="26606"/>
          <ac:grpSpMkLst>
            <pc:docMk/>
            <pc:sldMk cId="3253537821" sldId="284"/>
            <ac:grpSpMk id="15" creationId="{89D1390B-7E13-4B4F-9CB2-391063412E54}"/>
          </ac:grpSpMkLst>
        </pc:grpChg>
        <pc:picChg chg="add">
          <ac:chgData name="Gabriel Rodrigues" userId="c84de61dfaf196bc" providerId="LiveId" clId="{D0723E19-AE5E-4411-8F9C-DF4E025DBA6C}" dt="2023-10-02T17:46:50.932" v="1552" actId="26606"/>
          <ac:picMkLst>
            <pc:docMk/>
            <pc:sldMk cId="3253537821" sldId="284"/>
            <ac:picMk id="8" creationId="{6AA1191B-98E0-99A2-EBCF-9270950DE293}"/>
          </ac:picMkLst>
        </pc:picChg>
      </pc:sldChg>
      <pc:sldChg chg="addSp delSp modSp new mod">
        <pc:chgData name="Gabriel Rodrigues" userId="c84de61dfaf196bc" providerId="LiveId" clId="{D0723E19-AE5E-4411-8F9C-DF4E025DBA6C}" dt="2023-10-02T18:26:41.458" v="1596" actId="1076"/>
        <pc:sldMkLst>
          <pc:docMk/>
          <pc:sldMk cId="496236459" sldId="285"/>
        </pc:sldMkLst>
        <pc:spChg chg="mod">
          <ac:chgData name="Gabriel Rodrigues" userId="c84de61dfaf196bc" providerId="LiveId" clId="{D0723E19-AE5E-4411-8F9C-DF4E025DBA6C}" dt="2023-10-02T18:26:34.648" v="1593" actId="1076"/>
          <ac:spMkLst>
            <pc:docMk/>
            <pc:sldMk cId="496236459" sldId="285"/>
            <ac:spMk id="2" creationId="{64553310-07DF-8C94-63A0-0319E9BD9E39}"/>
          </ac:spMkLst>
        </pc:spChg>
        <pc:spChg chg="del">
          <ac:chgData name="Gabriel Rodrigues" userId="c84de61dfaf196bc" providerId="LiveId" clId="{D0723E19-AE5E-4411-8F9C-DF4E025DBA6C}" dt="2023-10-02T18:18:10.325" v="1556" actId="22"/>
          <ac:spMkLst>
            <pc:docMk/>
            <pc:sldMk cId="496236459" sldId="285"/>
            <ac:spMk id="3" creationId="{6E11837D-82D7-8934-2982-18B473CCB263}"/>
          </ac:spMkLst>
        </pc:spChg>
        <pc:picChg chg="add mod ord">
          <ac:chgData name="Gabriel Rodrigues" userId="c84de61dfaf196bc" providerId="LiveId" clId="{D0723E19-AE5E-4411-8F9C-DF4E025DBA6C}" dt="2023-10-02T18:26:41.458" v="1596" actId="1076"/>
          <ac:picMkLst>
            <pc:docMk/>
            <pc:sldMk cId="496236459" sldId="285"/>
            <ac:picMk id="6" creationId="{B65AEED4-5C4F-5242-2964-B62DC22CD11F}"/>
          </ac:picMkLst>
        </pc:picChg>
      </pc:sldChg>
      <pc:sldChg chg="addSp delSp modSp new mod setBg">
        <pc:chgData name="Gabriel Rodrigues" userId="c84de61dfaf196bc" providerId="LiveId" clId="{D0723E19-AE5E-4411-8F9C-DF4E025DBA6C}" dt="2023-10-02T18:48:29.982" v="1686" actId="20577"/>
        <pc:sldMkLst>
          <pc:docMk/>
          <pc:sldMk cId="1244843152" sldId="286"/>
        </pc:sldMkLst>
        <pc:spChg chg="del">
          <ac:chgData name="Gabriel Rodrigues" userId="c84de61dfaf196bc" providerId="LiveId" clId="{D0723E19-AE5E-4411-8F9C-DF4E025DBA6C}" dt="2023-10-02T18:34:04.192" v="1598" actId="478"/>
          <ac:spMkLst>
            <pc:docMk/>
            <pc:sldMk cId="1244843152" sldId="286"/>
            <ac:spMk id="2" creationId="{6616160E-38C6-B580-81F6-29C512928EC5}"/>
          </ac:spMkLst>
        </pc:spChg>
        <pc:spChg chg="add del mod">
          <ac:chgData name="Gabriel Rodrigues" userId="c84de61dfaf196bc" providerId="LiveId" clId="{D0723E19-AE5E-4411-8F9C-DF4E025DBA6C}" dt="2023-10-02T18:48:29.982" v="1686" actId="20577"/>
          <ac:spMkLst>
            <pc:docMk/>
            <pc:sldMk cId="1244843152" sldId="286"/>
            <ac:spMk id="3" creationId="{971BED28-7661-0BE6-1B3D-33A8088E4E74}"/>
          </ac:spMkLst>
        </pc:spChg>
        <pc:spChg chg="mod">
          <ac:chgData name="Gabriel Rodrigues" userId="c84de61dfaf196bc" providerId="LiveId" clId="{D0723E19-AE5E-4411-8F9C-DF4E025DBA6C}" dt="2023-10-02T18:46:37.835" v="1667" actId="26606"/>
          <ac:spMkLst>
            <pc:docMk/>
            <pc:sldMk cId="1244843152" sldId="286"/>
            <ac:spMk id="4" creationId="{1DBC4AC0-2A06-6BF8-A8CF-4DCB987EE528}"/>
          </ac:spMkLst>
        </pc:spChg>
        <pc:spChg chg="add del">
          <ac:chgData name="Gabriel Rodrigues" userId="c84de61dfaf196bc" providerId="LiveId" clId="{D0723E19-AE5E-4411-8F9C-DF4E025DBA6C}" dt="2023-10-02T18:46:37.835" v="1667" actId="26606"/>
          <ac:spMkLst>
            <pc:docMk/>
            <pc:sldMk cId="1244843152" sldId="286"/>
            <ac:spMk id="10" creationId="{2659FDB4-FCBE-4A89-B46D-43D4FA54464D}"/>
          </ac:spMkLst>
        </pc:spChg>
        <pc:graphicFrameChg chg="add del">
          <ac:chgData name="Gabriel Rodrigues" userId="c84de61dfaf196bc" providerId="LiveId" clId="{D0723E19-AE5E-4411-8F9C-DF4E025DBA6C}" dt="2023-10-02T18:46:37.835" v="1667" actId="26606"/>
          <ac:graphicFrameMkLst>
            <pc:docMk/>
            <pc:sldMk cId="1244843152" sldId="286"/>
            <ac:graphicFrameMk id="6" creationId="{3C96EC6D-B255-5EE2-CD5E-C0DF67F74F64}"/>
          </ac:graphicFrameMkLst>
        </pc:graphicFrameChg>
        <pc:graphicFrameChg chg="add del">
          <ac:chgData name="Gabriel Rodrigues" userId="c84de61dfaf196bc" providerId="LiveId" clId="{D0723E19-AE5E-4411-8F9C-DF4E025DBA6C}" dt="2023-10-02T18:47:42.770" v="1674" actId="26606"/>
          <ac:graphicFrameMkLst>
            <pc:docMk/>
            <pc:sldMk cId="1244843152" sldId="286"/>
            <ac:graphicFrameMk id="7" creationId="{4E566F23-7DDC-B44E-E3C1-CC9EDDECD232}"/>
          </ac:graphicFrameMkLst>
        </pc:graphicFrameChg>
        <pc:graphicFrameChg chg="add del mod">
          <ac:chgData name="Gabriel Rodrigues" userId="c84de61dfaf196bc" providerId="LiveId" clId="{D0723E19-AE5E-4411-8F9C-DF4E025DBA6C}" dt="2023-10-02T18:47:24.291" v="1672" actId="26606"/>
          <ac:graphicFrameMkLst>
            <pc:docMk/>
            <pc:sldMk cId="1244843152" sldId="286"/>
            <ac:graphicFrameMk id="14" creationId="{7379BE77-6CE1-DDDF-244B-A6D68654F723}"/>
          </ac:graphicFrameMkLst>
        </pc:graphicFrameChg>
        <pc:cxnChg chg="add del">
          <ac:chgData name="Gabriel Rodrigues" userId="c84de61dfaf196bc" providerId="LiveId" clId="{D0723E19-AE5E-4411-8F9C-DF4E025DBA6C}" dt="2023-10-02T18:46:37.835" v="1667" actId="26606"/>
          <ac:cxnSpMkLst>
            <pc:docMk/>
            <pc:sldMk cId="1244843152" sldId="286"/>
            <ac:cxnSpMk id="12" creationId="{C8F51B3F-8331-4E4A-AE96-D47B1006EEAD}"/>
          </ac:cxnSpMkLst>
        </pc:cxnChg>
      </pc:sldChg>
      <pc:sldChg chg="delSp modSp new mod">
        <pc:chgData name="Gabriel Rodrigues" userId="c84de61dfaf196bc" providerId="LiveId" clId="{D0723E19-AE5E-4411-8F9C-DF4E025DBA6C}" dt="2023-10-02T18:55:08.683" v="1724" actId="1076"/>
        <pc:sldMkLst>
          <pc:docMk/>
          <pc:sldMk cId="1077697257" sldId="287"/>
        </pc:sldMkLst>
        <pc:spChg chg="del">
          <ac:chgData name="Gabriel Rodrigues" userId="c84de61dfaf196bc" providerId="LiveId" clId="{D0723E19-AE5E-4411-8F9C-DF4E025DBA6C}" dt="2023-10-02T18:49:51.186" v="1687" actId="478"/>
          <ac:spMkLst>
            <pc:docMk/>
            <pc:sldMk cId="1077697257" sldId="287"/>
            <ac:spMk id="2" creationId="{A359C01C-EB4D-C1D2-092E-B301C947BDC9}"/>
          </ac:spMkLst>
        </pc:spChg>
        <pc:spChg chg="mod">
          <ac:chgData name="Gabriel Rodrigues" userId="c84de61dfaf196bc" providerId="LiveId" clId="{D0723E19-AE5E-4411-8F9C-DF4E025DBA6C}" dt="2023-10-02T18:55:08.683" v="1724" actId="1076"/>
          <ac:spMkLst>
            <pc:docMk/>
            <pc:sldMk cId="1077697257" sldId="287"/>
            <ac:spMk id="3" creationId="{10ACB0E6-A1B8-F285-FA5E-19DDA28DC46F}"/>
          </ac:spMkLst>
        </pc:spChg>
      </pc:sldChg>
      <pc:sldChg chg="addSp delSp modSp new mod">
        <pc:chgData name="Gabriel Rodrigues" userId="c84de61dfaf196bc" providerId="LiveId" clId="{D0723E19-AE5E-4411-8F9C-DF4E025DBA6C}" dt="2023-10-02T19:35:01.307" v="1784" actId="1076"/>
        <pc:sldMkLst>
          <pc:docMk/>
          <pc:sldMk cId="2982798956" sldId="288"/>
        </pc:sldMkLst>
        <pc:spChg chg="del">
          <ac:chgData name="Gabriel Rodrigues" userId="c84de61dfaf196bc" providerId="LiveId" clId="{D0723E19-AE5E-4411-8F9C-DF4E025DBA6C}" dt="2023-10-02T19:34:06.624" v="1765" actId="478"/>
          <ac:spMkLst>
            <pc:docMk/>
            <pc:sldMk cId="2982798956" sldId="288"/>
            <ac:spMk id="2" creationId="{D464D4FD-4942-9526-34BC-60EB32105EA4}"/>
          </ac:spMkLst>
        </pc:spChg>
        <pc:spChg chg="del">
          <ac:chgData name="Gabriel Rodrigues" userId="c84de61dfaf196bc" providerId="LiveId" clId="{D0723E19-AE5E-4411-8F9C-DF4E025DBA6C}" dt="2023-10-02T19:34:02.557" v="1764"/>
          <ac:spMkLst>
            <pc:docMk/>
            <pc:sldMk cId="2982798956" sldId="288"/>
            <ac:spMk id="3" creationId="{ABED0414-693D-06FB-F25C-9DD2945FED3F}"/>
          </ac:spMkLst>
        </pc:spChg>
        <pc:spChg chg="add mod">
          <ac:chgData name="Gabriel Rodrigues" userId="c84de61dfaf196bc" providerId="LiveId" clId="{D0723E19-AE5E-4411-8F9C-DF4E025DBA6C}" dt="2023-10-02T19:35:01.307" v="1784" actId="1076"/>
          <ac:spMkLst>
            <pc:docMk/>
            <pc:sldMk cId="2982798956" sldId="288"/>
            <ac:spMk id="6" creationId="{8806B022-01A2-E2FE-BC7E-2B6EEB94568C}"/>
          </ac:spMkLst>
        </pc:spChg>
        <pc:picChg chg="add mod">
          <ac:chgData name="Gabriel Rodrigues" userId="c84de61dfaf196bc" providerId="LiveId" clId="{D0723E19-AE5E-4411-8F9C-DF4E025DBA6C}" dt="2023-10-02T19:34:11.395" v="1767" actId="1076"/>
          <ac:picMkLst>
            <pc:docMk/>
            <pc:sldMk cId="2982798956" sldId="288"/>
            <ac:picMk id="5" creationId="{402332E4-BCFA-37F9-1252-C7C41F0C6258}"/>
          </ac:picMkLst>
        </pc:picChg>
      </pc:sldChg>
      <pc:sldChg chg="addSp delSp modSp new mod">
        <pc:chgData name="Gabriel Rodrigues" userId="c84de61dfaf196bc" providerId="LiveId" clId="{D0723E19-AE5E-4411-8F9C-DF4E025DBA6C}" dt="2023-10-18T13:19:45.754" v="1835" actId="255"/>
        <pc:sldMkLst>
          <pc:docMk/>
          <pc:sldMk cId="3130338360" sldId="289"/>
        </pc:sldMkLst>
        <pc:spChg chg="mod">
          <ac:chgData name="Gabriel Rodrigues" userId="c84de61dfaf196bc" providerId="LiveId" clId="{D0723E19-AE5E-4411-8F9C-DF4E025DBA6C}" dt="2023-10-18T13:19:45.754" v="1835" actId="255"/>
          <ac:spMkLst>
            <pc:docMk/>
            <pc:sldMk cId="3130338360" sldId="289"/>
            <ac:spMk id="2" creationId="{15E0C923-93B3-9677-D4E1-DA4F91E923DB}"/>
          </ac:spMkLst>
        </pc:spChg>
        <pc:spChg chg="del">
          <ac:chgData name="Gabriel Rodrigues" userId="c84de61dfaf196bc" providerId="LiveId" clId="{D0723E19-AE5E-4411-8F9C-DF4E025DBA6C}" dt="2023-10-18T13:19:09.727" v="1828" actId="22"/>
          <ac:spMkLst>
            <pc:docMk/>
            <pc:sldMk cId="3130338360" sldId="289"/>
            <ac:spMk id="3" creationId="{B0141CD2-8D00-7DEC-9A01-16F8CA7C2C2D}"/>
          </ac:spMkLst>
        </pc:spChg>
        <pc:picChg chg="add mod ord">
          <ac:chgData name="Gabriel Rodrigues" userId="c84de61dfaf196bc" providerId="LiveId" clId="{D0723E19-AE5E-4411-8F9C-DF4E025DBA6C}" dt="2023-10-18T13:19:29.663" v="1834" actId="1076"/>
          <ac:picMkLst>
            <pc:docMk/>
            <pc:sldMk cId="3130338360" sldId="289"/>
            <ac:picMk id="6" creationId="{D2993897-B78A-4B3A-DC0D-32F5CAB9CD0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4" Type="http://schemas.openxmlformats.org/officeDocument/2006/relationships/image" Target="../media/image5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4" Type="http://schemas.openxmlformats.org/officeDocument/2006/relationships/image" Target="../media/image5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947288-8983-4D6C-8278-F3408872A2A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8D42C2-3E5D-4DD2-8B78-0C922257552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É completamente gratuito e de livre distribuição;</a:t>
          </a:r>
          <a:endParaRPr lang="en-US"/>
        </a:p>
      </dgm:t>
    </dgm:pt>
    <dgm:pt modelId="{0BC055C0-1B21-4DED-A6DC-63D135A8B350}" type="parTrans" cxnId="{D7B46BA7-DCD4-4F7B-939E-80C7ED9EA426}">
      <dgm:prSet/>
      <dgm:spPr/>
      <dgm:t>
        <a:bodyPr/>
        <a:lstStyle/>
        <a:p>
          <a:endParaRPr lang="en-US"/>
        </a:p>
      </dgm:t>
    </dgm:pt>
    <dgm:pt modelId="{2B3D5987-6FF8-47A5-A826-8D20EC2368ED}" type="sibTrans" cxnId="{D7B46BA7-DCD4-4F7B-939E-80C7ED9EA42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6EC788-ECDC-4ECE-9FDC-89210115E34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Curva de aprendizado bastante amigável, sendo muito fácil de se aprender;</a:t>
          </a:r>
          <a:endParaRPr lang="en-US"/>
        </a:p>
      </dgm:t>
    </dgm:pt>
    <dgm:pt modelId="{B1E2730E-1F1C-40DA-B48A-B15F63A9F1CB}" type="parTrans" cxnId="{106D0822-7A62-4191-A172-8C526E7BF68F}">
      <dgm:prSet/>
      <dgm:spPr/>
      <dgm:t>
        <a:bodyPr/>
        <a:lstStyle/>
        <a:p>
          <a:endParaRPr lang="en-US"/>
        </a:p>
      </dgm:t>
    </dgm:pt>
    <dgm:pt modelId="{88F39553-4B5D-4DD1-AE8A-3C138D5DD7D5}" type="sibTrans" cxnId="{106D0822-7A62-4191-A172-8C526E7BF68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B9929E3-03BF-4145-B500-572EEC34AA9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Enorme quantidade de tutoriais e ajuda disponíveis gratuitamente na internet;</a:t>
          </a:r>
          <a:endParaRPr lang="en-US"/>
        </a:p>
      </dgm:t>
    </dgm:pt>
    <dgm:pt modelId="{BD6D0FCC-49F7-44D5-BE77-6BED75DD5352}" type="parTrans" cxnId="{FDBB5228-A852-4A74-8F30-C0915CB70352}">
      <dgm:prSet/>
      <dgm:spPr/>
      <dgm:t>
        <a:bodyPr/>
        <a:lstStyle/>
        <a:p>
          <a:endParaRPr lang="en-US"/>
        </a:p>
      </dgm:t>
    </dgm:pt>
    <dgm:pt modelId="{EEFB0676-F8F5-4529-A767-C84AFB4D7159}" type="sibTrans" cxnId="{FDBB5228-A852-4A74-8F30-C0915CB7035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852D4DF-D76D-4915-A662-006A2DA5F99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É excelente para criar rotinas e sistematizar tarefas repetitivas;</a:t>
          </a:r>
          <a:endParaRPr lang="en-US"/>
        </a:p>
      </dgm:t>
    </dgm:pt>
    <dgm:pt modelId="{04D23737-D823-4689-9425-C853C1394998}" type="parTrans" cxnId="{57E25101-3FA1-40AD-9E67-F6D4B2487092}">
      <dgm:prSet/>
      <dgm:spPr/>
      <dgm:t>
        <a:bodyPr/>
        <a:lstStyle/>
        <a:p>
          <a:endParaRPr lang="en-US"/>
        </a:p>
      </dgm:t>
    </dgm:pt>
    <dgm:pt modelId="{E02D31F0-E0AC-41E4-BBC0-E1EF8E2488E6}" type="sibTrans" cxnId="{57E25101-3FA1-40AD-9E67-F6D4B248709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AD3743F-F511-4D90-8F5F-C4BE9872F62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Amplamente utilizado pela comunidade acadêmica e pelo mercado;</a:t>
          </a:r>
          <a:endParaRPr lang="en-US"/>
        </a:p>
      </dgm:t>
    </dgm:pt>
    <dgm:pt modelId="{A8F43B2D-2B4B-47FC-B895-08815F3BA0E8}" type="parTrans" cxnId="{1D7569F4-3667-4396-B85B-5636C03F195E}">
      <dgm:prSet/>
      <dgm:spPr/>
      <dgm:t>
        <a:bodyPr/>
        <a:lstStyle/>
        <a:p>
          <a:endParaRPr lang="en-US"/>
        </a:p>
      </dgm:t>
    </dgm:pt>
    <dgm:pt modelId="{9C8C121D-CB1B-409F-AB13-916D2490576F}" type="sibTrans" cxnId="{1D7569F4-3667-4396-B85B-5636C03F195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0923A40-FEC1-4252-BA13-CA3BAA3C9CF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Quantidade enorme de pacotes, para diversos tipos de necessidades;</a:t>
          </a:r>
          <a:endParaRPr lang="en-US"/>
        </a:p>
      </dgm:t>
    </dgm:pt>
    <dgm:pt modelId="{BDC24380-4C1F-4C6C-BAA4-B9C489A7C7AD}" type="parTrans" cxnId="{26A22995-CA6A-485E-B184-3921FF675BA3}">
      <dgm:prSet/>
      <dgm:spPr/>
      <dgm:t>
        <a:bodyPr/>
        <a:lstStyle/>
        <a:p>
          <a:endParaRPr lang="en-US"/>
        </a:p>
      </dgm:t>
    </dgm:pt>
    <dgm:pt modelId="{896CC077-1057-4356-99D7-60CAD143D915}" type="sibTrans" cxnId="{26A22995-CA6A-485E-B184-3921FF675BA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00D4B9F-5178-4F29-BDED-1FBDC281CCF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Ótima ferramenta para criar relatórios e gráficos.</a:t>
          </a:r>
          <a:endParaRPr lang="en-US"/>
        </a:p>
      </dgm:t>
    </dgm:pt>
    <dgm:pt modelId="{23F652BB-37AF-455C-B699-6B1FB8C91B55}" type="parTrans" cxnId="{51E11FD3-1B36-4BE5-A950-DD28788270F8}">
      <dgm:prSet/>
      <dgm:spPr/>
      <dgm:t>
        <a:bodyPr/>
        <a:lstStyle/>
        <a:p>
          <a:endParaRPr lang="en-US"/>
        </a:p>
      </dgm:t>
    </dgm:pt>
    <dgm:pt modelId="{BA401B9D-BFD0-4F31-B5FD-B728D7F0ADA7}" type="sibTrans" cxnId="{51E11FD3-1B36-4BE5-A950-DD28788270F8}">
      <dgm:prSet/>
      <dgm:spPr/>
      <dgm:t>
        <a:bodyPr/>
        <a:lstStyle/>
        <a:p>
          <a:endParaRPr lang="en-US"/>
        </a:p>
      </dgm:t>
    </dgm:pt>
    <dgm:pt modelId="{CE1D1A40-F80E-451C-828C-97B101878CBA}" type="pres">
      <dgm:prSet presAssocID="{B5947288-8983-4D6C-8278-F3408872A2A7}" presName="root" presStyleCnt="0">
        <dgm:presLayoutVars>
          <dgm:dir/>
          <dgm:resizeHandles val="exact"/>
        </dgm:presLayoutVars>
      </dgm:prSet>
      <dgm:spPr/>
    </dgm:pt>
    <dgm:pt modelId="{8E64415E-E381-4BC9-86B3-8A953073FE7B}" type="pres">
      <dgm:prSet presAssocID="{B5947288-8983-4D6C-8278-F3408872A2A7}" presName="container" presStyleCnt="0">
        <dgm:presLayoutVars>
          <dgm:dir/>
          <dgm:resizeHandles val="exact"/>
        </dgm:presLayoutVars>
      </dgm:prSet>
      <dgm:spPr/>
    </dgm:pt>
    <dgm:pt modelId="{0C4F3B9F-9FFE-4A49-87EE-0CD555985074}" type="pres">
      <dgm:prSet presAssocID="{3E8D42C2-3E5D-4DD2-8B78-0C9222575529}" presName="compNode" presStyleCnt="0"/>
      <dgm:spPr/>
    </dgm:pt>
    <dgm:pt modelId="{1348C747-3D10-415B-B271-0F309497E9E0}" type="pres">
      <dgm:prSet presAssocID="{3E8D42C2-3E5D-4DD2-8B78-0C9222575529}" presName="iconBgRect" presStyleLbl="bgShp" presStyleIdx="0" presStyleCnt="7"/>
      <dgm:spPr/>
    </dgm:pt>
    <dgm:pt modelId="{49CF6634-8EE5-47D9-BA51-B1F808A9AEF5}" type="pres">
      <dgm:prSet presAssocID="{3E8D42C2-3E5D-4DD2-8B78-0C922257552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inhão"/>
        </a:ext>
      </dgm:extLst>
    </dgm:pt>
    <dgm:pt modelId="{5ABE5B51-9D58-4987-A4BE-17F710A6A88F}" type="pres">
      <dgm:prSet presAssocID="{3E8D42C2-3E5D-4DD2-8B78-0C9222575529}" presName="spaceRect" presStyleCnt="0"/>
      <dgm:spPr/>
    </dgm:pt>
    <dgm:pt modelId="{DDB2BDF7-7AD4-4777-A7BD-79B946C7D5F9}" type="pres">
      <dgm:prSet presAssocID="{3E8D42C2-3E5D-4DD2-8B78-0C9222575529}" presName="textRect" presStyleLbl="revTx" presStyleIdx="0" presStyleCnt="7">
        <dgm:presLayoutVars>
          <dgm:chMax val="1"/>
          <dgm:chPref val="1"/>
        </dgm:presLayoutVars>
      </dgm:prSet>
      <dgm:spPr/>
    </dgm:pt>
    <dgm:pt modelId="{3CB8DF09-92FF-4B8C-87DE-8450C11354C1}" type="pres">
      <dgm:prSet presAssocID="{2B3D5987-6FF8-47A5-A826-8D20EC2368ED}" presName="sibTrans" presStyleLbl="sibTrans2D1" presStyleIdx="0" presStyleCnt="0"/>
      <dgm:spPr/>
    </dgm:pt>
    <dgm:pt modelId="{92840651-E656-4A1B-8F57-813B0ECF1D57}" type="pres">
      <dgm:prSet presAssocID="{006EC788-ECDC-4ECE-9FDC-89210115E34B}" presName="compNode" presStyleCnt="0"/>
      <dgm:spPr/>
    </dgm:pt>
    <dgm:pt modelId="{4DC93990-3326-4204-B596-C39BE795AD43}" type="pres">
      <dgm:prSet presAssocID="{006EC788-ECDC-4ECE-9FDC-89210115E34B}" presName="iconBgRect" presStyleLbl="bgShp" presStyleIdx="1" presStyleCnt="7"/>
      <dgm:spPr/>
    </dgm:pt>
    <dgm:pt modelId="{85CEF342-F80B-4B89-8410-3131A572941B}" type="pres">
      <dgm:prSet presAssocID="{006EC788-ECDC-4ECE-9FDC-89210115E34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la de aula"/>
        </a:ext>
      </dgm:extLst>
    </dgm:pt>
    <dgm:pt modelId="{8D8B6CB0-0AB6-4F92-82B4-65BB45529CB4}" type="pres">
      <dgm:prSet presAssocID="{006EC788-ECDC-4ECE-9FDC-89210115E34B}" presName="spaceRect" presStyleCnt="0"/>
      <dgm:spPr/>
    </dgm:pt>
    <dgm:pt modelId="{F3E4D15F-F9A0-4CF1-8769-4B7ED07A2C51}" type="pres">
      <dgm:prSet presAssocID="{006EC788-ECDC-4ECE-9FDC-89210115E34B}" presName="textRect" presStyleLbl="revTx" presStyleIdx="1" presStyleCnt="7">
        <dgm:presLayoutVars>
          <dgm:chMax val="1"/>
          <dgm:chPref val="1"/>
        </dgm:presLayoutVars>
      </dgm:prSet>
      <dgm:spPr/>
    </dgm:pt>
    <dgm:pt modelId="{8CC65055-C7D0-4FBF-9E8C-652657388A96}" type="pres">
      <dgm:prSet presAssocID="{88F39553-4B5D-4DD1-AE8A-3C138D5DD7D5}" presName="sibTrans" presStyleLbl="sibTrans2D1" presStyleIdx="0" presStyleCnt="0"/>
      <dgm:spPr/>
    </dgm:pt>
    <dgm:pt modelId="{77DEA89C-82FB-4DC7-8493-22ED7586C8E0}" type="pres">
      <dgm:prSet presAssocID="{AB9929E3-03BF-4145-B500-572EEC34AA93}" presName="compNode" presStyleCnt="0"/>
      <dgm:spPr/>
    </dgm:pt>
    <dgm:pt modelId="{C2A17315-6CE8-41B5-A450-BD5283BA24EF}" type="pres">
      <dgm:prSet presAssocID="{AB9929E3-03BF-4145-B500-572EEC34AA93}" presName="iconBgRect" presStyleLbl="bgShp" presStyleIdx="2" presStyleCnt="7"/>
      <dgm:spPr/>
    </dgm:pt>
    <dgm:pt modelId="{A34BD6F8-DD94-4019-B012-FE7C47127AF8}" type="pres">
      <dgm:prSet presAssocID="{AB9929E3-03BF-4145-B500-572EEC34AA9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06993720-FF2A-43FA-90DB-D87C84A9BEF5}" type="pres">
      <dgm:prSet presAssocID="{AB9929E3-03BF-4145-B500-572EEC34AA93}" presName="spaceRect" presStyleCnt="0"/>
      <dgm:spPr/>
    </dgm:pt>
    <dgm:pt modelId="{CBEBF776-E4D1-4863-93D3-EDB4E495D144}" type="pres">
      <dgm:prSet presAssocID="{AB9929E3-03BF-4145-B500-572EEC34AA93}" presName="textRect" presStyleLbl="revTx" presStyleIdx="2" presStyleCnt="7">
        <dgm:presLayoutVars>
          <dgm:chMax val="1"/>
          <dgm:chPref val="1"/>
        </dgm:presLayoutVars>
      </dgm:prSet>
      <dgm:spPr/>
    </dgm:pt>
    <dgm:pt modelId="{6FFBE56D-3D7B-4A14-BE39-48FFCF677370}" type="pres">
      <dgm:prSet presAssocID="{EEFB0676-F8F5-4529-A767-C84AFB4D7159}" presName="sibTrans" presStyleLbl="sibTrans2D1" presStyleIdx="0" presStyleCnt="0"/>
      <dgm:spPr/>
    </dgm:pt>
    <dgm:pt modelId="{B562E286-B2CF-4BF5-BD11-994049122A3E}" type="pres">
      <dgm:prSet presAssocID="{4852D4DF-D76D-4915-A662-006A2DA5F998}" presName="compNode" presStyleCnt="0"/>
      <dgm:spPr/>
    </dgm:pt>
    <dgm:pt modelId="{AC2FF71A-5B56-48B9-A0F0-8208B9FC08C8}" type="pres">
      <dgm:prSet presAssocID="{4852D4DF-D76D-4915-A662-006A2DA5F998}" presName="iconBgRect" presStyleLbl="bgShp" presStyleIdx="3" presStyleCnt="7"/>
      <dgm:spPr/>
    </dgm:pt>
    <dgm:pt modelId="{9F3A9E34-7F1F-4FC2-A305-FCA7875CBADF}" type="pres">
      <dgm:prSet presAssocID="{4852D4DF-D76D-4915-A662-006A2DA5F99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C9FF52A0-5D3E-47B4-A8AD-ED6EE6323B5A}" type="pres">
      <dgm:prSet presAssocID="{4852D4DF-D76D-4915-A662-006A2DA5F998}" presName="spaceRect" presStyleCnt="0"/>
      <dgm:spPr/>
    </dgm:pt>
    <dgm:pt modelId="{56C8C7F7-8F34-4B9D-942F-977E4D2CF2C7}" type="pres">
      <dgm:prSet presAssocID="{4852D4DF-D76D-4915-A662-006A2DA5F998}" presName="textRect" presStyleLbl="revTx" presStyleIdx="3" presStyleCnt="7">
        <dgm:presLayoutVars>
          <dgm:chMax val="1"/>
          <dgm:chPref val="1"/>
        </dgm:presLayoutVars>
      </dgm:prSet>
      <dgm:spPr/>
    </dgm:pt>
    <dgm:pt modelId="{E9F42DBC-95CE-4599-BFDC-2003253DB2EC}" type="pres">
      <dgm:prSet presAssocID="{E02D31F0-E0AC-41E4-BBC0-E1EF8E2488E6}" presName="sibTrans" presStyleLbl="sibTrans2D1" presStyleIdx="0" presStyleCnt="0"/>
      <dgm:spPr/>
    </dgm:pt>
    <dgm:pt modelId="{CF59BA13-7591-4432-9DE4-588516F7BBBF}" type="pres">
      <dgm:prSet presAssocID="{EAD3743F-F511-4D90-8F5F-C4BE9872F620}" presName="compNode" presStyleCnt="0"/>
      <dgm:spPr/>
    </dgm:pt>
    <dgm:pt modelId="{1A984C14-398A-42F4-9B71-279F25346C5B}" type="pres">
      <dgm:prSet presAssocID="{EAD3743F-F511-4D90-8F5F-C4BE9872F620}" presName="iconBgRect" presStyleLbl="bgShp" presStyleIdx="4" presStyleCnt="7"/>
      <dgm:spPr/>
    </dgm:pt>
    <dgm:pt modelId="{9AD05CB0-75C2-4DCC-88B5-4B0047D374B4}" type="pres">
      <dgm:prSet presAssocID="{EAD3743F-F511-4D90-8F5F-C4BE9872F62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adra"/>
        </a:ext>
      </dgm:extLst>
    </dgm:pt>
    <dgm:pt modelId="{E3A8F92F-E985-49AF-9F45-CCD8E0F2DD8E}" type="pres">
      <dgm:prSet presAssocID="{EAD3743F-F511-4D90-8F5F-C4BE9872F620}" presName="spaceRect" presStyleCnt="0"/>
      <dgm:spPr/>
    </dgm:pt>
    <dgm:pt modelId="{C229DA7B-AC3B-48A5-AC9D-06603FBC15BB}" type="pres">
      <dgm:prSet presAssocID="{EAD3743F-F511-4D90-8F5F-C4BE9872F620}" presName="textRect" presStyleLbl="revTx" presStyleIdx="4" presStyleCnt="7">
        <dgm:presLayoutVars>
          <dgm:chMax val="1"/>
          <dgm:chPref val="1"/>
        </dgm:presLayoutVars>
      </dgm:prSet>
      <dgm:spPr/>
    </dgm:pt>
    <dgm:pt modelId="{1E638152-0FCA-44FC-88DD-57B480FC3C13}" type="pres">
      <dgm:prSet presAssocID="{9C8C121D-CB1B-409F-AB13-916D2490576F}" presName="sibTrans" presStyleLbl="sibTrans2D1" presStyleIdx="0" presStyleCnt="0"/>
      <dgm:spPr/>
    </dgm:pt>
    <dgm:pt modelId="{9688A3B1-867A-4C81-884D-035ECBB94AE1}" type="pres">
      <dgm:prSet presAssocID="{E0923A40-FEC1-4252-BA13-CA3BAA3C9CF1}" presName="compNode" presStyleCnt="0"/>
      <dgm:spPr/>
    </dgm:pt>
    <dgm:pt modelId="{33F9287D-2F5D-43A6-8D77-A29092E20F37}" type="pres">
      <dgm:prSet presAssocID="{E0923A40-FEC1-4252-BA13-CA3BAA3C9CF1}" presName="iconBgRect" presStyleLbl="bgShp" presStyleIdx="5" presStyleCnt="7"/>
      <dgm:spPr/>
    </dgm:pt>
    <dgm:pt modelId="{4F28D119-5417-41A7-87AD-A1310444DC35}" type="pres">
      <dgm:prSet presAssocID="{E0923A40-FEC1-4252-BA13-CA3BAA3C9CF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m fio"/>
        </a:ext>
      </dgm:extLst>
    </dgm:pt>
    <dgm:pt modelId="{9D449AB4-0B91-441C-98B2-560CCB80B49E}" type="pres">
      <dgm:prSet presAssocID="{E0923A40-FEC1-4252-BA13-CA3BAA3C9CF1}" presName="spaceRect" presStyleCnt="0"/>
      <dgm:spPr/>
    </dgm:pt>
    <dgm:pt modelId="{DA88A319-CF48-4F31-B291-9BF9B7EAAAE1}" type="pres">
      <dgm:prSet presAssocID="{E0923A40-FEC1-4252-BA13-CA3BAA3C9CF1}" presName="textRect" presStyleLbl="revTx" presStyleIdx="5" presStyleCnt="7">
        <dgm:presLayoutVars>
          <dgm:chMax val="1"/>
          <dgm:chPref val="1"/>
        </dgm:presLayoutVars>
      </dgm:prSet>
      <dgm:spPr/>
    </dgm:pt>
    <dgm:pt modelId="{0AFED4A8-0279-4773-B468-784D165D7201}" type="pres">
      <dgm:prSet presAssocID="{896CC077-1057-4356-99D7-60CAD143D915}" presName="sibTrans" presStyleLbl="sibTrans2D1" presStyleIdx="0" presStyleCnt="0"/>
      <dgm:spPr/>
    </dgm:pt>
    <dgm:pt modelId="{A16FCC5A-F1CD-459C-92EE-9BD55552361B}" type="pres">
      <dgm:prSet presAssocID="{F00D4B9F-5178-4F29-BDED-1FBDC281CCF0}" presName="compNode" presStyleCnt="0"/>
      <dgm:spPr/>
    </dgm:pt>
    <dgm:pt modelId="{B3364B40-A60B-4B3C-B0A2-48E32E636018}" type="pres">
      <dgm:prSet presAssocID="{F00D4B9F-5178-4F29-BDED-1FBDC281CCF0}" presName="iconBgRect" presStyleLbl="bgShp" presStyleIdx="6" presStyleCnt="7"/>
      <dgm:spPr/>
    </dgm:pt>
    <dgm:pt modelId="{3A765509-6E86-4305-B24B-3A24A8AA1E7F}" type="pres">
      <dgm:prSet presAssocID="{F00D4B9F-5178-4F29-BDED-1FBDC281CCF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D0479FC5-CE2B-43FD-9647-671CB8242DEC}" type="pres">
      <dgm:prSet presAssocID="{F00D4B9F-5178-4F29-BDED-1FBDC281CCF0}" presName="spaceRect" presStyleCnt="0"/>
      <dgm:spPr/>
    </dgm:pt>
    <dgm:pt modelId="{1E362A7B-8D12-4063-B4C9-386B819A21FE}" type="pres">
      <dgm:prSet presAssocID="{F00D4B9F-5178-4F29-BDED-1FBDC281CCF0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E8679100-6D32-4D0E-BFCE-E5FA1F87B5FC}" type="presOf" srcId="{E0923A40-FEC1-4252-BA13-CA3BAA3C9CF1}" destId="{DA88A319-CF48-4F31-B291-9BF9B7EAAAE1}" srcOrd="0" destOrd="0" presId="urn:microsoft.com/office/officeart/2018/2/layout/IconCircleList"/>
    <dgm:cxn modelId="{57E25101-3FA1-40AD-9E67-F6D4B2487092}" srcId="{B5947288-8983-4D6C-8278-F3408872A2A7}" destId="{4852D4DF-D76D-4915-A662-006A2DA5F998}" srcOrd="3" destOrd="0" parTransId="{04D23737-D823-4689-9425-C853C1394998}" sibTransId="{E02D31F0-E0AC-41E4-BBC0-E1EF8E2488E6}"/>
    <dgm:cxn modelId="{B9DC060B-DF76-4293-A716-5B32A950E920}" type="presOf" srcId="{EAD3743F-F511-4D90-8F5F-C4BE9872F620}" destId="{C229DA7B-AC3B-48A5-AC9D-06603FBC15BB}" srcOrd="0" destOrd="0" presId="urn:microsoft.com/office/officeart/2018/2/layout/IconCircleList"/>
    <dgm:cxn modelId="{749FAF0C-7E51-40CC-9C72-EADA8FAAD1ED}" type="presOf" srcId="{006EC788-ECDC-4ECE-9FDC-89210115E34B}" destId="{F3E4D15F-F9A0-4CF1-8769-4B7ED07A2C51}" srcOrd="0" destOrd="0" presId="urn:microsoft.com/office/officeart/2018/2/layout/IconCircleList"/>
    <dgm:cxn modelId="{106D0822-7A62-4191-A172-8C526E7BF68F}" srcId="{B5947288-8983-4D6C-8278-F3408872A2A7}" destId="{006EC788-ECDC-4ECE-9FDC-89210115E34B}" srcOrd="1" destOrd="0" parTransId="{B1E2730E-1F1C-40DA-B48A-B15F63A9F1CB}" sibTransId="{88F39553-4B5D-4DD1-AE8A-3C138D5DD7D5}"/>
    <dgm:cxn modelId="{7F4E5D23-CA87-494A-A05B-C932AAF92C9A}" type="presOf" srcId="{EEFB0676-F8F5-4529-A767-C84AFB4D7159}" destId="{6FFBE56D-3D7B-4A14-BE39-48FFCF677370}" srcOrd="0" destOrd="0" presId="urn:microsoft.com/office/officeart/2018/2/layout/IconCircleList"/>
    <dgm:cxn modelId="{FDBB5228-A852-4A74-8F30-C0915CB70352}" srcId="{B5947288-8983-4D6C-8278-F3408872A2A7}" destId="{AB9929E3-03BF-4145-B500-572EEC34AA93}" srcOrd="2" destOrd="0" parTransId="{BD6D0FCC-49F7-44D5-BE77-6BED75DD5352}" sibTransId="{EEFB0676-F8F5-4529-A767-C84AFB4D7159}"/>
    <dgm:cxn modelId="{5D44202B-99D8-46E4-BA71-48F8BD0D8EFB}" type="presOf" srcId="{88F39553-4B5D-4DD1-AE8A-3C138D5DD7D5}" destId="{8CC65055-C7D0-4FBF-9E8C-652657388A96}" srcOrd="0" destOrd="0" presId="urn:microsoft.com/office/officeart/2018/2/layout/IconCircleList"/>
    <dgm:cxn modelId="{CA472764-5697-4A40-BAB2-ADFEDED399C1}" type="presOf" srcId="{AB9929E3-03BF-4145-B500-572EEC34AA93}" destId="{CBEBF776-E4D1-4863-93D3-EDB4E495D144}" srcOrd="0" destOrd="0" presId="urn:microsoft.com/office/officeart/2018/2/layout/IconCircleList"/>
    <dgm:cxn modelId="{97AF0173-DC12-40E8-B919-79106EFC32DF}" type="presOf" srcId="{2B3D5987-6FF8-47A5-A826-8D20EC2368ED}" destId="{3CB8DF09-92FF-4B8C-87DE-8450C11354C1}" srcOrd="0" destOrd="0" presId="urn:microsoft.com/office/officeart/2018/2/layout/IconCircleList"/>
    <dgm:cxn modelId="{26A22995-CA6A-485E-B184-3921FF675BA3}" srcId="{B5947288-8983-4D6C-8278-F3408872A2A7}" destId="{E0923A40-FEC1-4252-BA13-CA3BAA3C9CF1}" srcOrd="5" destOrd="0" parTransId="{BDC24380-4C1F-4C6C-BAA4-B9C489A7C7AD}" sibTransId="{896CC077-1057-4356-99D7-60CAD143D915}"/>
    <dgm:cxn modelId="{D4676F9E-5BC5-4E08-8B29-55C54A8534B1}" type="presOf" srcId="{B5947288-8983-4D6C-8278-F3408872A2A7}" destId="{CE1D1A40-F80E-451C-828C-97B101878CBA}" srcOrd="0" destOrd="0" presId="urn:microsoft.com/office/officeart/2018/2/layout/IconCircleList"/>
    <dgm:cxn modelId="{713E55A4-1A68-4636-BDEC-0D16ABFE671B}" type="presOf" srcId="{3E8D42C2-3E5D-4DD2-8B78-0C9222575529}" destId="{DDB2BDF7-7AD4-4777-A7BD-79B946C7D5F9}" srcOrd="0" destOrd="0" presId="urn:microsoft.com/office/officeart/2018/2/layout/IconCircleList"/>
    <dgm:cxn modelId="{D7B46BA7-DCD4-4F7B-939E-80C7ED9EA426}" srcId="{B5947288-8983-4D6C-8278-F3408872A2A7}" destId="{3E8D42C2-3E5D-4DD2-8B78-0C9222575529}" srcOrd="0" destOrd="0" parTransId="{0BC055C0-1B21-4DED-A6DC-63D135A8B350}" sibTransId="{2B3D5987-6FF8-47A5-A826-8D20EC2368ED}"/>
    <dgm:cxn modelId="{153E41AA-7326-44F3-B0A3-F0A35FCB41DC}" type="presOf" srcId="{E02D31F0-E0AC-41E4-BBC0-E1EF8E2488E6}" destId="{E9F42DBC-95CE-4599-BFDC-2003253DB2EC}" srcOrd="0" destOrd="0" presId="urn:microsoft.com/office/officeart/2018/2/layout/IconCircleList"/>
    <dgm:cxn modelId="{35367BC9-2F83-4C13-8325-E687F5C2A4F8}" type="presOf" srcId="{896CC077-1057-4356-99D7-60CAD143D915}" destId="{0AFED4A8-0279-4773-B468-784D165D7201}" srcOrd="0" destOrd="0" presId="urn:microsoft.com/office/officeart/2018/2/layout/IconCircleList"/>
    <dgm:cxn modelId="{51E11FD3-1B36-4BE5-A950-DD28788270F8}" srcId="{B5947288-8983-4D6C-8278-F3408872A2A7}" destId="{F00D4B9F-5178-4F29-BDED-1FBDC281CCF0}" srcOrd="6" destOrd="0" parTransId="{23F652BB-37AF-455C-B699-6B1FB8C91B55}" sibTransId="{BA401B9D-BFD0-4F31-B5FD-B728D7F0ADA7}"/>
    <dgm:cxn modelId="{397D7AD9-CA50-4BDE-95AF-DE518E5BBBCC}" type="presOf" srcId="{F00D4B9F-5178-4F29-BDED-1FBDC281CCF0}" destId="{1E362A7B-8D12-4063-B4C9-386B819A21FE}" srcOrd="0" destOrd="0" presId="urn:microsoft.com/office/officeart/2018/2/layout/IconCircleList"/>
    <dgm:cxn modelId="{A0787CDC-2637-4971-AB81-95AF79375898}" type="presOf" srcId="{4852D4DF-D76D-4915-A662-006A2DA5F998}" destId="{56C8C7F7-8F34-4B9D-942F-977E4D2CF2C7}" srcOrd="0" destOrd="0" presId="urn:microsoft.com/office/officeart/2018/2/layout/IconCircleList"/>
    <dgm:cxn modelId="{8CEB6FF3-109F-4BBC-9E0B-EE9D06C2ECE2}" type="presOf" srcId="{9C8C121D-CB1B-409F-AB13-916D2490576F}" destId="{1E638152-0FCA-44FC-88DD-57B480FC3C13}" srcOrd="0" destOrd="0" presId="urn:microsoft.com/office/officeart/2018/2/layout/IconCircleList"/>
    <dgm:cxn modelId="{1D7569F4-3667-4396-B85B-5636C03F195E}" srcId="{B5947288-8983-4D6C-8278-F3408872A2A7}" destId="{EAD3743F-F511-4D90-8F5F-C4BE9872F620}" srcOrd="4" destOrd="0" parTransId="{A8F43B2D-2B4B-47FC-B895-08815F3BA0E8}" sibTransId="{9C8C121D-CB1B-409F-AB13-916D2490576F}"/>
    <dgm:cxn modelId="{16B64477-CCDD-441D-B954-68A43E1A750B}" type="presParOf" srcId="{CE1D1A40-F80E-451C-828C-97B101878CBA}" destId="{8E64415E-E381-4BC9-86B3-8A953073FE7B}" srcOrd="0" destOrd="0" presId="urn:microsoft.com/office/officeart/2018/2/layout/IconCircleList"/>
    <dgm:cxn modelId="{3A0A5FF0-7655-47C4-AF4E-D59AE6952E14}" type="presParOf" srcId="{8E64415E-E381-4BC9-86B3-8A953073FE7B}" destId="{0C4F3B9F-9FFE-4A49-87EE-0CD555985074}" srcOrd="0" destOrd="0" presId="urn:microsoft.com/office/officeart/2018/2/layout/IconCircleList"/>
    <dgm:cxn modelId="{09C7B71C-CD2A-4151-B440-46B22BEC34FD}" type="presParOf" srcId="{0C4F3B9F-9FFE-4A49-87EE-0CD555985074}" destId="{1348C747-3D10-415B-B271-0F309497E9E0}" srcOrd="0" destOrd="0" presId="urn:microsoft.com/office/officeart/2018/2/layout/IconCircleList"/>
    <dgm:cxn modelId="{44E35703-D1E4-4541-9FF7-AE0E57AEAF31}" type="presParOf" srcId="{0C4F3B9F-9FFE-4A49-87EE-0CD555985074}" destId="{49CF6634-8EE5-47D9-BA51-B1F808A9AEF5}" srcOrd="1" destOrd="0" presId="urn:microsoft.com/office/officeart/2018/2/layout/IconCircleList"/>
    <dgm:cxn modelId="{D747C06D-1DC2-4925-9B6E-C82EFDE65A30}" type="presParOf" srcId="{0C4F3B9F-9FFE-4A49-87EE-0CD555985074}" destId="{5ABE5B51-9D58-4987-A4BE-17F710A6A88F}" srcOrd="2" destOrd="0" presId="urn:microsoft.com/office/officeart/2018/2/layout/IconCircleList"/>
    <dgm:cxn modelId="{58CFEA74-6451-49FF-B799-B523C2744A3B}" type="presParOf" srcId="{0C4F3B9F-9FFE-4A49-87EE-0CD555985074}" destId="{DDB2BDF7-7AD4-4777-A7BD-79B946C7D5F9}" srcOrd="3" destOrd="0" presId="urn:microsoft.com/office/officeart/2018/2/layout/IconCircleList"/>
    <dgm:cxn modelId="{92F2B4C9-B718-4BD6-8F5D-E80649D8D1C0}" type="presParOf" srcId="{8E64415E-E381-4BC9-86B3-8A953073FE7B}" destId="{3CB8DF09-92FF-4B8C-87DE-8450C11354C1}" srcOrd="1" destOrd="0" presId="urn:microsoft.com/office/officeart/2018/2/layout/IconCircleList"/>
    <dgm:cxn modelId="{10AA3850-0E2D-4F27-B7FB-AB90DB2043A1}" type="presParOf" srcId="{8E64415E-E381-4BC9-86B3-8A953073FE7B}" destId="{92840651-E656-4A1B-8F57-813B0ECF1D57}" srcOrd="2" destOrd="0" presId="urn:microsoft.com/office/officeart/2018/2/layout/IconCircleList"/>
    <dgm:cxn modelId="{AC3E3C24-76BF-4413-A5D1-34E38FE60A99}" type="presParOf" srcId="{92840651-E656-4A1B-8F57-813B0ECF1D57}" destId="{4DC93990-3326-4204-B596-C39BE795AD43}" srcOrd="0" destOrd="0" presId="urn:microsoft.com/office/officeart/2018/2/layout/IconCircleList"/>
    <dgm:cxn modelId="{85647D10-4681-42BA-A80A-3D707709099B}" type="presParOf" srcId="{92840651-E656-4A1B-8F57-813B0ECF1D57}" destId="{85CEF342-F80B-4B89-8410-3131A572941B}" srcOrd="1" destOrd="0" presId="urn:microsoft.com/office/officeart/2018/2/layout/IconCircleList"/>
    <dgm:cxn modelId="{A2CB2C81-C536-4B6F-9371-CABB0EB5FF42}" type="presParOf" srcId="{92840651-E656-4A1B-8F57-813B0ECF1D57}" destId="{8D8B6CB0-0AB6-4F92-82B4-65BB45529CB4}" srcOrd="2" destOrd="0" presId="urn:microsoft.com/office/officeart/2018/2/layout/IconCircleList"/>
    <dgm:cxn modelId="{095C5C25-F6ED-4EF4-8BE3-667DC50EBC04}" type="presParOf" srcId="{92840651-E656-4A1B-8F57-813B0ECF1D57}" destId="{F3E4D15F-F9A0-4CF1-8769-4B7ED07A2C51}" srcOrd="3" destOrd="0" presId="urn:microsoft.com/office/officeart/2018/2/layout/IconCircleList"/>
    <dgm:cxn modelId="{4925E26D-628B-494A-8ED1-307696B09545}" type="presParOf" srcId="{8E64415E-E381-4BC9-86B3-8A953073FE7B}" destId="{8CC65055-C7D0-4FBF-9E8C-652657388A96}" srcOrd="3" destOrd="0" presId="urn:microsoft.com/office/officeart/2018/2/layout/IconCircleList"/>
    <dgm:cxn modelId="{2DF19A7C-0431-40BF-83EE-8AE9D52BA5AC}" type="presParOf" srcId="{8E64415E-E381-4BC9-86B3-8A953073FE7B}" destId="{77DEA89C-82FB-4DC7-8493-22ED7586C8E0}" srcOrd="4" destOrd="0" presId="urn:microsoft.com/office/officeart/2018/2/layout/IconCircleList"/>
    <dgm:cxn modelId="{7654DD49-8F58-4EF8-BB32-ED475BF57569}" type="presParOf" srcId="{77DEA89C-82FB-4DC7-8493-22ED7586C8E0}" destId="{C2A17315-6CE8-41B5-A450-BD5283BA24EF}" srcOrd="0" destOrd="0" presId="urn:microsoft.com/office/officeart/2018/2/layout/IconCircleList"/>
    <dgm:cxn modelId="{B2DC95D4-7C3A-4682-B8A0-EDCF4CDA0B90}" type="presParOf" srcId="{77DEA89C-82FB-4DC7-8493-22ED7586C8E0}" destId="{A34BD6F8-DD94-4019-B012-FE7C47127AF8}" srcOrd="1" destOrd="0" presId="urn:microsoft.com/office/officeart/2018/2/layout/IconCircleList"/>
    <dgm:cxn modelId="{12FEB6FF-B9CF-4319-B63D-E449E78E4204}" type="presParOf" srcId="{77DEA89C-82FB-4DC7-8493-22ED7586C8E0}" destId="{06993720-FF2A-43FA-90DB-D87C84A9BEF5}" srcOrd="2" destOrd="0" presId="urn:microsoft.com/office/officeart/2018/2/layout/IconCircleList"/>
    <dgm:cxn modelId="{D0058E9A-A065-4EFE-A95D-4492C4B1AA9D}" type="presParOf" srcId="{77DEA89C-82FB-4DC7-8493-22ED7586C8E0}" destId="{CBEBF776-E4D1-4863-93D3-EDB4E495D144}" srcOrd="3" destOrd="0" presId="urn:microsoft.com/office/officeart/2018/2/layout/IconCircleList"/>
    <dgm:cxn modelId="{32EA77B6-4B3B-4690-8C65-3BFEC0C5F35A}" type="presParOf" srcId="{8E64415E-E381-4BC9-86B3-8A953073FE7B}" destId="{6FFBE56D-3D7B-4A14-BE39-48FFCF677370}" srcOrd="5" destOrd="0" presId="urn:microsoft.com/office/officeart/2018/2/layout/IconCircleList"/>
    <dgm:cxn modelId="{C49AB5AF-C505-4AB9-B983-84B078CFF075}" type="presParOf" srcId="{8E64415E-E381-4BC9-86B3-8A953073FE7B}" destId="{B562E286-B2CF-4BF5-BD11-994049122A3E}" srcOrd="6" destOrd="0" presId="urn:microsoft.com/office/officeart/2018/2/layout/IconCircleList"/>
    <dgm:cxn modelId="{40B85785-5430-47C5-93FA-FBF1C9D52429}" type="presParOf" srcId="{B562E286-B2CF-4BF5-BD11-994049122A3E}" destId="{AC2FF71A-5B56-48B9-A0F0-8208B9FC08C8}" srcOrd="0" destOrd="0" presId="urn:microsoft.com/office/officeart/2018/2/layout/IconCircleList"/>
    <dgm:cxn modelId="{5BD7CCAF-1F4D-42E4-B44A-244DBFBD9E01}" type="presParOf" srcId="{B562E286-B2CF-4BF5-BD11-994049122A3E}" destId="{9F3A9E34-7F1F-4FC2-A305-FCA7875CBADF}" srcOrd="1" destOrd="0" presId="urn:microsoft.com/office/officeart/2018/2/layout/IconCircleList"/>
    <dgm:cxn modelId="{22E573F6-2A0C-4D56-B365-9E31C28E43EC}" type="presParOf" srcId="{B562E286-B2CF-4BF5-BD11-994049122A3E}" destId="{C9FF52A0-5D3E-47B4-A8AD-ED6EE6323B5A}" srcOrd="2" destOrd="0" presId="urn:microsoft.com/office/officeart/2018/2/layout/IconCircleList"/>
    <dgm:cxn modelId="{E529EAC7-6C1B-4E1A-8D03-FD2D853DCEDE}" type="presParOf" srcId="{B562E286-B2CF-4BF5-BD11-994049122A3E}" destId="{56C8C7F7-8F34-4B9D-942F-977E4D2CF2C7}" srcOrd="3" destOrd="0" presId="urn:microsoft.com/office/officeart/2018/2/layout/IconCircleList"/>
    <dgm:cxn modelId="{4B2499AE-D60E-4239-B491-9D1B3FC71425}" type="presParOf" srcId="{8E64415E-E381-4BC9-86B3-8A953073FE7B}" destId="{E9F42DBC-95CE-4599-BFDC-2003253DB2EC}" srcOrd="7" destOrd="0" presId="urn:microsoft.com/office/officeart/2018/2/layout/IconCircleList"/>
    <dgm:cxn modelId="{A9EAA8BE-6FB0-47AB-895E-2374AE5BB924}" type="presParOf" srcId="{8E64415E-E381-4BC9-86B3-8A953073FE7B}" destId="{CF59BA13-7591-4432-9DE4-588516F7BBBF}" srcOrd="8" destOrd="0" presId="urn:microsoft.com/office/officeart/2018/2/layout/IconCircleList"/>
    <dgm:cxn modelId="{994DEBFD-1CF2-4EA7-A8D9-E53443F719FF}" type="presParOf" srcId="{CF59BA13-7591-4432-9DE4-588516F7BBBF}" destId="{1A984C14-398A-42F4-9B71-279F25346C5B}" srcOrd="0" destOrd="0" presId="urn:microsoft.com/office/officeart/2018/2/layout/IconCircleList"/>
    <dgm:cxn modelId="{6508D810-E243-4730-BD33-7FB102F601C2}" type="presParOf" srcId="{CF59BA13-7591-4432-9DE4-588516F7BBBF}" destId="{9AD05CB0-75C2-4DCC-88B5-4B0047D374B4}" srcOrd="1" destOrd="0" presId="urn:microsoft.com/office/officeart/2018/2/layout/IconCircleList"/>
    <dgm:cxn modelId="{3B2A83FA-B914-4878-9083-70FB360F799D}" type="presParOf" srcId="{CF59BA13-7591-4432-9DE4-588516F7BBBF}" destId="{E3A8F92F-E985-49AF-9F45-CCD8E0F2DD8E}" srcOrd="2" destOrd="0" presId="urn:microsoft.com/office/officeart/2018/2/layout/IconCircleList"/>
    <dgm:cxn modelId="{442C6980-D2B9-41A4-AF51-3EF23F4560E7}" type="presParOf" srcId="{CF59BA13-7591-4432-9DE4-588516F7BBBF}" destId="{C229DA7B-AC3B-48A5-AC9D-06603FBC15BB}" srcOrd="3" destOrd="0" presId="urn:microsoft.com/office/officeart/2018/2/layout/IconCircleList"/>
    <dgm:cxn modelId="{C949FCF7-B173-4F47-8FAC-1E8687DAB496}" type="presParOf" srcId="{8E64415E-E381-4BC9-86B3-8A953073FE7B}" destId="{1E638152-0FCA-44FC-88DD-57B480FC3C13}" srcOrd="9" destOrd="0" presId="urn:microsoft.com/office/officeart/2018/2/layout/IconCircleList"/>
    <dgm:cxn modelId="{0E06AF5A-0078-4592-B106-5E48DC41656D}" type="presParOf" srcId="{8E64415E-E381-4BC9-86B3-8A953073FE7B}" destId="{9688A3B1-867A-4C81-884D-035ECBB94AE1}" srcOrd="10" destOrd="0" presId="urn:microsoft.com/office/officeart/2018/2/layout/IconCircleList"/>
    <dgm:cxn modelId="{908D869F-3D63-412D-98EF-AA5B7B160E81}" type="presParOf" srcId="{9688A3B1-867A-4C81-884D-035ECBB94AE1}" destId="{33F9287D-2F5D-43A6-8D77-A29092E20F37}" srcOrd="0" destOrd="0" presId="urn:microsoft.com/office/officeart/2018/2/layout/IconCircleList"/>
    <dgm:cxn modelId="{16151E7C-5959-4AB8-B969-3E0D3E6CC914}" type="presParOf" srcId="{9688A3B1-867A-4C81-884D-035ECBB94AE1}" destId="{4F28D119-5417-41A7-87AD-A1310444DC35}" srcOrd="1" destOrd="0" presId="urn:microsoft.com/office/officeart/2018/2/layout/IconCircleList"/>
    <dgm:cxn modelId="{909307AC-004C-4DFB-8EFE-4EEE8A248D34}" type="presParOf" srcId="{9688A3B1-867A-4C81-884D-035ECBB94AE1}" destId="{9D449AB4-0B91-441C-98B2-560CCB80B49E}" srcOrd="2" destOrd="0" presId="urn:microsoft.com/office/officeart/2018/2/layout/IconCircleList"/>
    <dgm:cxn modelId="{B15F6712-89E7-43C2-84E9-B2C089AD741D}" type="presParOf" srcId="{9688A3B1-867A-4C81-884D-035ECBB94AE1}" destId="{DA88A319-CF48-4F31-B291-9BF9B7EAAAE1}" srcOrd="3" destOrd="0" presId="urn:microsoft.com/office/officeart/2018/2/layout/IconCircleList"/>
    <dgm:cxn modelId="{3E68CF57-419D-439D-97BA-142794822795}" type="presParOf" srcId="{8E64415E-E381-4BC9-86B3-8A953073FE7B}" destId="{0AFED4A8-0279-4773-B468-784D165D7201}" srcOrd="11" destOrd="0" presId="urn:microsoft.com/office/officeart/2018/2/layout/IconCircleList"/>
    <dgm:cxn modelId="{98430297-1287-4276-8759-035D79C78C1C}" type="presParOf" srcId="{8E64415E-E381-4BC9-86B3-8A953073FE7B}" destId="{A16FCC5A-F1CD-459C-92EE-9BD55552361B}" srcOrd="12" destOrd="0" presId="urn:microsoft.com/office/officeart/2018/2/layout/IconCircleList"/>
    <dgm:cxn modelId="{09DA114F-3110-4B22-809B-126AAD8303CE}" type="presParOf" srcId="{A16FCC5A-F1CD-459C-92EE-9BD55552361B}" destId="{B3364B40-A60B-4B3C-B0A2-48E32E636018}" srcOrd="0" destOrd="0" presId="urn:microsoft.com/office/officeart/2018/2/layout/IconCircleList"/>
    <dgm:cxn modelId="{AC5F67EE-9B64-46E2-B80C-83FB1684AEEF}" type="presParOf" srcId="{A16FCC5A-F1CD-459C-92EE-9BD55552361B}" destId="{3A765509-6E86-4305-B24B-3A24A8AA1E7F}" srcOrd="1" destOrd="0" presId="urn:microsoft.com/office/officeart/2018/2/layout/IconCircleList"/>
    <dgm:cxn modelId="{3DC054E4-5612-4D20-BE9F-497F46A877A9}" type="presParOf" srcId="{A16FCC5A-F1CD-459C-92EE-9BD55552361B}" destId="{D0479FC5-CE2B-43FD-9647-671CB8242DEC}" srcOrd="2" destOrd="0" presId="urn:microsoft.com/office/officeart/2018/2/layout/IconCircleList"/>
    <dgm:cxn modelId="{CA280A57-7CFC-40A2-8740-6A7ACFB33D48}" type="presParOf" srcId="{A16FCC5A-F1CD-459C-92EE-9BD55552361B}" destId="{1E362A7B-8D12-4063-B4C9-386B819A21F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D021F59-260E-4184-8955-867515E3CB4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EF2596-4D7D-4990-80DE-3F1B127013C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Trata-se de um dos conceitos mais importantes de qualquer linguagem de programação. Loops (ou laços) repetem uma sequência de comando quantas vezes você desejar, ou até que uma condição aconteça, variando-se alguns aspectos entre uma repetição e outra.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53EC14-73DE-4E46-BC31-AAA26266B6BA}" type="parTrans" cxnId="{F2FAF92D-DA04-4C3E-96E9-DAB75D8AE876}">
      <dgm:prSet/>
      <dgm:spPr/>
      <dgm:t>
        <a:bodyPr/>
        <a:lstStyle/>
        <a:p>
          <a:endParaRPr lang="en-US"/>
        </a:p>
      </dgm:t>
    </dgm:pt>
    <dgm:pt modelId="{513EE16B-F158-4E85-8ACB-1CDDC2C8B488}" type="sibTrans" cxnId="{F2FAF92D-DA04-4C3E-96E9-DAB75D8AE876}">
      <dgm:prSet/>
      <dgm:spPr/>
      <dgm:t>
        <a:bodyPr/>
        <a:lstStyle/>
        <a:p>
          <a:endParaRPr lang="en-US"/>
        </a:p>
      </dgm:t>
    </dgm:pt>
    <dgm:pt modelId="{10ED6801-B9BB-4694-8D20-AA7CCF43E63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Supondo que você tenha que ler 400 arquivos de dados que você obteve de um cliente. Você vai escrever 400 vezes a </a:t>
          </a:r>
          <a:r>
            <a:rPr lang="pt-BR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funcão</a:t>
          </a:r>
          <a:r>
            <a:rPr lang="pt-BR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de leitura? Nesse caso, basta fazer um loop para percorrer todos os arquivos da pasta e ler um por um com a função de leitura.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F2238A-B3CB-4A72-9144-89C5FE11EA64}" type="parTrans" cxnId="{BAA5D579-467D-493C-A2B0-841CC4774555}">
      <dgm:prSet/>
      <dgm:spPr/>
      <dgm:t>
        <a:bodyPr/>
        <a:lstStyle/>
        <a:p>
          <a:endParaRPr lang="en-US"/>
        </a:p>
      </dgm:t>
    </dgm:pt>
    <dgm:pt modelId="{E512E6F7-D650-4EF5-A5CD-8BFB1ABB01F6}" type="sibTrans" cxnId="{BAA5D579-467D-493C-A2B0-841CC4774555}">
      <dgm:prSet/>
      <dgm:spPr/>
      <dgm:t>
        <a:bodyPr/>
        <a:lstStyle/>
        <a:p>
          <a:endParaRPr lang="en-US"/>
        </a:p>
      </dgm:t>
    </dgm:pt>
    <dgm:pt modelId="{A756859A-2958-481B-93C0-C43CA64BA98E}" type="pres">
      <dgm:prSet presAssocID="{3D021F59-260E-4184-8955-867515E3CB4A}" presName="root" presStyleCnt="0">
        <dgm:presLayoutVars>
          <dgm:dir/>
          <dgm:resizeHandles val="exact"/>
        </dgm:presLayoutVars>
      </dgm:prSet>
      <dgm:spPr/>
    </dgm:pt>
    <dgm:pt modelId="{DD7FC311-49D7-4708-B4B8-4B77D30BC51F}" type="pres">
      <dgm:prSet presAssocID="{34EF2596-4D7D-4990-80DE-3F1B127013C0}" presName="compNode" presStyleCnt="0"/>
      <dgm:spPr/>
    </dgm:pt>
    <dgm:pt modelId="{03A498CF-8CEE-4CE4-B1E2-1308AF300668}" type="pres">
      <dgm:prSet presAssocID="{34EF2596-4D7D-4990-80DE-3F1B127013C0}" presName="bgRect" presStyleLbl="bgShp" presStyleIdx="0" presStyleCnt="2"/>
      <dgm:spPr/>
    </dgm:pt>
    <dgm:pt modelId="{E7EBC064-74C5-4415-8CE0-936CFED30B30}" type="pres">
      <dgm:prSet presAssocID="{34EF2596-4D7D-4990-80DE-3F1B127013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76633417-7EDA-4750-9E54-1A168BA9AE6E}" type="pres">
      <dgm:prSet presAssocID="{34EF2596-4D7D-4990-80DE-3F1B127013C0}" presName="spaceRect" presStyleCnt="0"/>
      <dgm:spPr/>
    </dgm:pt>
    <dgm:pt modelId="{C6A2BE21-D545-4BF6-98E8-0D709F41B071}" type="pres">
      <dgm:prSet presAssocID="{34EF2596-4D7D-4990-80DE-3F1B127013C0}" presName="parTx" presStyleLbl="revTx" presStyleIdx="0" presStyleCnt="2">
        <dgm:presLayoutVars>
          <dgm:chMax val="0"/>
          <dgm:chPref val="0"/>
        </dgm:presLayoutVars>
      </dgm:prSet>
      <dgm:spPr/>
    </dgm:pt>
    <dgm:pt modelId="{33993FB9-66D7-441A-B536-88279B06C762}" type="pres">
      <dgm:prSet presAssocID="{513EE16B-F158-4E85-8ACB-1CDDC2C8B488}" presName="sibTrans" presStyleCnt="0"/>
      <dgm:spPr/>
    </dgm:pt>
    <dgm:pt modelId="{CE5453CB-86B6-4B8C-A5FD-8AF4688794DA}" type="pres">
      <dgm:prSet presAssocID="{10ED6801-B9BB-4694-8D20-AA7CCF43E63F}" presName="compNode" presStyleCnt="0"/>
      <dgm:spPr/>
    </dgm:pt>
    <dgm:pt modelId="{CF4B83CB-4009-4CB1-8162-AE80138B02CC}" type="pres">
      <dgm:prSet presAssocID="{10ED6801-B9BB-4694-8D20-AA7CCF43E63F}" presName="bgRect" presStyleLbl="bgShp" presStyleIdx="1" presStyleCnt="2"/>
      <dgm:spPr/>
    </dgm:pt>
    <dgm:pt modelId="{FCEF1E05-15D1-4898-9059-31562B7B73C4}" type="pres">
      <dgm:prSet presAssocID="{10ED6801-B9BB-4694-8D20-AA7CCF43E63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724C527-9F3D-41C3-A355-6A81771856FE}" type="pres">
      <dgm:prSet presAssocID="{10ED6801-B9BB-4694-8D20-AA7CCF43E63F}" presName="spaceRect" presStyleCnt="0"/>
      <dgm:spPr/>
    </dgm:pt>
    <dgm:pt modelId="{E8ABB0BA-EC0D-4B55-8A5E-2F43CC5AE7EF}" type="pres">
      <dgm:prSet presAssocID="{10ED6801-B9BB-4694-8D20-AA7CCF43E63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2FAF92D-DA04-4C3E-96E9-DAB75D8AE876}" srcId="{3D021F59-260E-4184-8955-867515E3CB4A}" destId="{34EF2596-4D7D-4990-80DE-3F1B127013C0}" srcOrd="0" destOrd="0" parTransId="{2053EC14-73DE-4E46-BC31-AAA26266B6BA}" sibTransId="{513EE16B-F158-4E85-8ACB-1CDDC2C8B488}"/>
    <dgm:cxn modelId="{99F71A54-3E11-4980-BA53-9E78AD82F036}" type="presOf" srcId="{3D021F59-260E-4184-8955-867515E3CB4A}" destId="{A756859A-2958-481B-93C0-C43CA64BA98E}" srcOrd="0" destOrd="0" presId="urn:microsoft.com/office/officeart/2018/2/layout/IconVerticalSolidList"/>
    <dgm:cxn modelId="{BAA5D579-467D-493C-A2B0-841CC4774555}" srcId="{3D021F59-260E-4184-8955-867515E3CB4A}" destId="{10ED6801-B9BB-4694-8D20-AA7CCF43E63F}" srcOrd="1" destOrd="0" parTransId="{07F2238A-B3CB-4A72-9144-89C5FE11EA64}" sibTransId="{E512E6F7-D650-4EF5-A5CD-8BFB1ABB01F6}"/>
    <dgm:cxn modelId="{D7785EA4-322B-4765-96DF-56353674F4AA}" type="presOf" srcId="{34EF2596-4D7D-4990-80DE-3F1B127013C0}" destId="{C6A2BE21-D545-4BF6-98E8-0D709F41B071}" srcOrd="0" destOrd="0" presId="urn:microsoft.com/office/officeart/2018/2/layout/IconVerticalSolidList"/>
    <dgm:cxn modelId="{670A2FFD-AB63-4266-BA7E-98DA78000E00}" type="presOf" srcId="{10ED6801-B9BB-4694-8D20-AA7CCF43E63F}" destId="{E8ABB0BA-EC0D-4B55-8A5E-2F43CC5AE7EF}" srcOrd="0" destOrd="0" presId="urn:microsoft.com/office/officeart/2018/2/layout/IconVerticalSolidList"/>
    <dgm:cxn modelId="{BB5440A4-C4F5-40B4-A941-1356B5ECB59F}" type="presParOf" srcId="{A756859A-2958-481B-93C0-C43CA64BA98E}" destId="{DD7FC311-49D7-4708-B4B8-4B77D30BC51F}" srcOrd="0" destOrd="0" presId="urn:microsoft.com/office/officeart/2018/2/layout/IconVerticalSolidList"/>
    <dgm:cxn modelId="{224EE53F-844C-48C6-985A-2D829F77190E}" type="presParOf" srcId="{DD7FC311-49D7-4708-B4B8-4B77D30BC51F}" destId="{03A498CF-8CEE-4CE4-B1E2-1308AF300668}" srcOrd="0" destOrd="0" presId="urn:microsoft.com/office/officeart/2018/2/layout/IconVerticalSolidList"/>
    <dgm:cxn modelId="{6E088470-6B97-46F1-8E43-414DBB6A69FF}" type="presParOf" srcId="{DD7FC311-49D7-4708-B4B8-4B77D30BC51F}" destId="{E7EBC064-74C5-4415-8CE0-936CFED30B30}" srcOrd="1" destOrd="0" presId="urn:microsoft.com/office/officeart/2018/2/layout/IconVerticalSolidList"/>
    <dgm:cxn modelId="{0F80A736-5C8D-4B62-9189-3C3FDACB1A5E}" type="presParOf" srcId="{DD7FC311-49D7-4708-B4B8-4B77D30BC51F}" destId="{76633417-7EDA-4750-9E54-1A168BA9AE6E}" srcOrd="2" destOrd="0" presId="urn:microsoft.com/office/officeart/2018/2/layout/IconVerticalSolidList"/>
    <dgm:cxn modelId="{7E293125-A6F5-4FDD-A5DE-F4CFD3E67187}" type="presParOf" srcId="{DD7FC311-49D7-4708-B4B8-4B77D30BC51F}" destId="{C6A2BE21-D545-4BF6-98E8-0D709F41B071}" srcOrd="3" destOrd="0" presId="urn:microsoft.com/office/officeart/2018/2/layout/IconVerticalSolidList"/>
    <dgm:cxn modelId="{4FAE3595-39CA-45ED-973B-65AE916ABD2B}" type="presParOf" srcId="{A756859A-2958-481B-93C0-C43CA64BA98E}" destId="{33993FB9-66D7-441A-B536-88279B06C762}" srcOrd="1" destOrd="0" presId="urn:microsoft.com/office/officeart/2018/2/layout/IconVerticalSolidList"/>
    <dgm:cxn modelId="{E76780B0-D131-427F-9147-A3F55B9CD474}" type="presParOf" srcId="{A756859A-2958-481B-93C0-C43CA64BA98E}" destId="{CE5453CB-86B6-4B8C-A5FD-8AF4688794DA}" srcOrd="2" destOrd="0" presId="urn:microsoft.com/office/officeart/2018/2/layout/IconVerticalSolidList"/>
    <dgm:cxn modelId="{1DD4E0C5-DC16-4FD7-AFE9-E27C2A3A6755}" type="presParOf" srcId="{CE5453CB-86B6-4B8C-A5FD-8AF4688794DA}" destId="{CF4B83CB-4009-4CB1-8162-AE80138B02CC}" srcOrd="0" destOrd="0" presId="urn:microsoft.com/office/officeart/2018/2/layout/IconVerticalSolidList"/>
    <dgm:cxn modelId="{7ABEF558-70EB-4541-BF3A-6A087AE78D04}" type="presParOf" srcId="{CE5453CB-86B6-4B8C-A5FD-8AF4688794DA}" destId="{FCEF1E05-15D1-4898-9059-31562B7B73C4}" srcOrd="1" destOrd="0" presId="urn:microsoft.com/office/officeart/2018/2/layout/IconVerticalSolidList"/>
    <dgm:cxn modelId="{2992D4E8-4EDC-485A-BD62-B74D72ACB36D}" type="presParOf" srcId="{CE5453CB-86B6-4B8C-A5FD-8AF4688794DA}" destId="{4724C527-9F3D-41C3-A355-6A81771856FE}" srcOrd="2" destOrd="0" presId="urn:microsoft.com/office/officeart/2018/2/layout/IconVerticalSolidList"/>
    <dgm:cxn modelId="{0D33A988-F691-4E2C-9F9F-15C401FA727A}" type="presParOf" srcId="{CE5453CB-86B6-4B8C-A5FD-8AF4688794DA}" destId="{E8ABB0BA-EC0D-4B55-8A5E-2F43CC5AE7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0807099-3D4E-40AF-B25B-147B83F0F16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388D09-606F-4E86-A431-B07E43BF3199}">
      <dgm:prSet/>
      <dgm:spPr/>
      <dgm:t>
        <a:bodyPr/>
        <a:lstStyle/>
        <a:p>
          <a:r>
            <a:rPr lang="pt-BR" dirty="0">
              <a:latin typeface="Times New Roman" panose="02020603050405020304" pitchFamily="18" charset="0"/>
              <a:cs typeface="Times New Roman" panose="02020603050405020304" pitchFamily="18" charset="0"/>
            </a:rPr>
            <a:t>O </a:t>
          </a:r>
          <a:r>
            <a:rPr lang="pt-BR" dirty="0" err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while</a:t>
          </a:r>
          <a:r>
            <a:rPr lang="pt-BR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r>
            <a:rPr lang="pt-BR" dirty="0">
              <a:latin typeface="Times New Roman" panose="02020603050405020304" pitchFamily="18" charset="0"/>
              <a:cs typeface="Times New Roman" panose="02020603050405020304" pitchFamily="18" charset="0"/>
            </a:rPr>
            <a:t> também é uma estrutura do tipo loop, mas, diferentemente do for(), o </a:t>
          </a:r>
          <a:r>
            <a:rPr lang="pt-BR" dirty="0" err="1">
              <a:latin typeface="Times New Roman" panose="02020603050405020304" pitchFamily="18" charset="0"/>
              <a:cs typeface="Times New Roman" panose="02020603050405020304" pitchFamily="18" charset="0"/>
            </a:rPr>
            <a:t>while</a:t>
          </a:r>
          <a:r>
            <a:rPr lang="pt-BR" dirty="0">
              <a:latin typeface="Times New Roman" panose="02020603050405020304" pitchFamily="18" charset="0"/>
              <a:cs typeface="Times New Roman" panose="02020603050405020304" pitchFamily="18" charset="0"/>
            </a:rPr>
            <a:t> executa as tarefas repetidamente até que uma condição seja satisfeita, não percorrendo um vetor.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F33579-FE21-45F7-8680-7B1D9F3F25DD}" type="parTrans" cxnId="{80283FC4-1734-409C-90BA-2FEDB4938CA3}">
      <dgm:prSet/>
      <dgm:spPr/>
      <dgm:t>
        <a:bodyPr/>
        <a:lstStyle/>
        <a:p>
          <a:endParaRPr lang="en-US"/>
        </a:p>
      </dgm:t>
    </dgm:pt>
    <dgm:pt modelId="{06A34324-C1DE-4A5A-B2E7-D97E3CC7FD7B}" type="sibTrans" cxnId="{80283FC4-1734-409C-90BA-2FEDB4938CA3}">
      <dgm:prSet/>
      <dgm:spPr/>
      <dgm:t>
        <a:bodyPr/>
        <a:lstStyle/>
        <a:p>
          <a:endParaRPr lang="en-US"/>
        </a:p>
      </dgm:t>
    </dgm:pt>
    <dgm:pt modelId="{4D7EE126-8120-4C2E-87A1-45D4699F2101}">
      <dgm:prSet/>
      <dgm:spPr/>
      <dgm:t>
        <a:bodyPr/>
        <a:lstStyle/>
        <a:p>
          <a:r>
            <a:rPr lang="pt-BR" dirty="0">
              <a:latin typeface="Times New Roman" panose="02020603050405020304" pitchFamily="18" charset="0"/>
              <a:cs typeface="Times New Roman" panose="02020603050405020304" pitchFamily="18" charset="0"/>
            </a:rPr>
            <a:t>O uso do </a:t>
          </a:r>
          <a:r>
            <a:rPr lang="pt-BR" dirty="0" err="1">
              <a:latin typeface="Times New Roman" panose="02020603050405020304" pitchFamily="18" charset="0"/>
              <a:cs typeface="Times New Roman" panose="02020603050405020304" pitchFamily="18" charset="0"/>
            </a:rPr>
            <a:t>while</a:t>
          </a:r>
          <a:r>
            <a:rPr lang="pt-BR" dirty="0">
              <a:latin typeface="Times New Roman" panose="02020603050405020304" pitchFamily="18" charset="0"/>
              <a:cs typeface="Times New Roman" panose="02020603050405020304" pitchFamily="18" charset="0"/>
            </a:rPr>
            <a:t> é um pouco menos intuitivo, mas não menos importante. O </a:t>
          </a:r>
          <a:r>
            <a:rPr lang="pt-BR" dirty="0" err="1">
              <a:latin typeface="Times New Roman" panose="02020603050405020304" pitchFamily="18" charset="0"/>
              <a:cs typeface="Times New Roman" panose="02020603050405020304" pitchFamily="18" charset="0"/>
            </a:rPr>
            <a:t>while</a:t>
          </a:r>
          <a:r>
            <a:rPr lang="pt-BR" dirty="0">
              <a:latin typeface="Times New Roman" panose="02020603050405020304" pitchFamily="18" charset="0"/>
              <a:cs typeface="Times New Roman" panose="02020603050405020304" pitchFamily="18" charset="0"/>
            </a:rPr>
            <a:t> é mais apropriado para eventos de automação ou simulação, onde tarefas serão executadas quando um “gatilho” for acionado.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1F15D9-994E-456F-BF9E-658EC122DAE5}" type="parTrans" cxnId="{91BB3C24-F76D-4210-903B-207BD3AD31CB}">
      <dgm:prSet/>
      <dgm:spPr/>
      <dgm:t>
        <a:bodyPr/>
        <a:lstStyle/>
        <a:p>
          <a:endParaRPr lang="en-US"/>
        </a:p>
      </dgm:t>
    </dgm:pt>
    <dgm:pt modelId="{3D22108D-F7E2-46B8-8ECE-73A3D0F093DE}" type="sibTrans" cxnId="{91BB3C24-F76D-4210-903B-207BD3AD31CB}">
      <dgm:prSet/>
      <dgm:spPr/>
      <dgm:t>
        <a:bodyPr/>
        <a:lstStyle/>
        <a:p>
          <a:endParaRPr lang="en-US"/>
        </a:p>
      </dgm:t>
    </dgm:pt>
    <dgm:pt modelId="{0E807BD6-945B-4661-944C-EE41F61BD416}" type="pres">
      <dgm:prSet presAssocID="{40807099-3D4E-40AF-B25B-147B83F0F16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0B8F74-CCA1-42B3-8D7A-FEB5489C3E46}" type="pres">
      <dgm:prSet presAssocID="{2B388D09-606F-4E86-A431-B07E43BF3199}" presName="hierRoot1" presStyleCnt="0"/>
      <dgm:spPr/>
    </dgm:pt>
    <dgm:pt modelId="{21BB8278-E769-4136-B8C8-3DEF83274BFD}" type="pres">
      <dgm:prSet presAssocID="{2B388D09-606F-4E86-A431-B07E43BF3199}" presName="composite" presStyleCnt="0"/>
      <dgm:spPr/>
    </dgm:pt>
    <dgm:pt modelId="{AEE57AC6-CBE3-48E7-B876-5B88516926DA}" type="pres">
      <dgm:prSet presAssocID="{2B388D09-606F-4E86-A431-B07E43BF3199}" presName="background" presStyleLbl="node0" presStyleIdx="0" presStyleCnt="2"/>
      <dgm:spPr/>
    </dgm:pt>
    <dgm:pt modelId="{807521F6-C839-432D-83B7-106FBCF02B62}" type="pres">
      <dgm:prSet presAssocID="{2B388D09-606F-4E86-A431-B07E43BF3199}" presName="text" presStyleLbl="fgAcc0" presStyleIdx="0" presStyleCnt="2">
        <dgm:presLayoutVars>
          <dgm:chPref val="3"/>
        </dgm:presLayoutVars>
      </dgm:prSet>
      <dgm:spPr/>
    </dgm:pt>
    <dgm:pt modelId="{DE782916-DDB6-46C1-AD7A-D6CFE89A6CC6}" type="pres">
      <dgm:prSet presAssocID="{2B388D09-606F-4E86-A431-B07E43BF3199}" presName="hierChild2" presStyleCnt="0"/>
      <dgm:spPr/>
    </dgm:pt>
    <dgm:pt modelId="{375DF8C1-D0D2-4131-9180-13C46F2BB69D}" type="pres">
      <dgm:prSet presAssocID="{4D7EE126-8120-4C2E-87A1-45D4699F2101}" presName="hierRoot1" presStyleCnt="0"/>
      <dgm:spPr/>
    </dgm:pt>
    <dgm:pt modelId="{0FAB3845-1AC2-40E3-BC7F-5C76A1CB668D}" type="pres">
      <dgm:prSet presAssocID="{4D7EE126-8120-4C2E-87A1-45D4699F2101}" presName="composite" presStyleCnt="0"/>
      <dgm:spPr/>
    </dgm:pt>
    <dgm:pt modelId="{29125269-7481-440C-95C3-81A86757A8E2}" type="pres">
      <dgm:prSet presAssocID="{4D7EE126-8120-4C2E-87A1-45D4699F2101}" presName="background" presStyleLbl="node0" presStyleIdx="1" presStyleCnt="2"/>
      <dgm:spPr/>
    </dgm:pt>
    <dgm:pt modelId="{2FCBD18F-B84D-4167-BC2B-4979208A6D0E}" type="pres">
      <dgm:prSet presAssocID="{4D7EE126-8120-4C2E-87A1-45D4699F2101}" presName="text" presStyleLbl="fgAcc0" presStyleIdx="1" presStyleCnt="2">
        <dgm:presLayoutVars>
          <dgm:chPref val="3"/>
        </dgm:presLayoutVars>
      </dgm:prSet>
      <dgm:spPr/>
    </dgm:pt>
    <dgm:pt modelId="{DE53142B-5341-422E-89B7-B88A0B48143F}" type="pres">
      <dgm:prSet presAssocID="{4D7EE126-8120-4C2E-87A1-45D4699F2101}" presName="hierChild2" presStyleCnt="0"/>
      <dgm:spPr/>
    </dgm:pt>
  </dgm:ptLst>
  <dgm:cxnLst>
    <dgm:cxn modelId="{5B1C5515-1EA2-44DD-A956-10D5E93C2DC4}" type="presOf" srcId="{4D7EE126-8120-4C2E-87A1-45D4699F2101}" destId="{2FCBD18F-B84D-4167-BC2B-4979208A6D0E}" srcOrd="0" destOrd="0" presId="urn:microsoft.com/office/officeart/2005/8/layout/hierarchy1"/>
    <dgm:cxn modelId="{91BB3C24-F76D-4210-903B-207BD3AD31CB}" srcId="{40807099-3D4E-40AF-B25B-147B83F0F160}" destId="{4D7EE126-8120-4C2E-87A1-45D4699F2101}" srcOrd="1" destOrd="0" parTransId="{261F15D9-994E-456F-BF9E-658EC122DAE5}" sibTransId="{3D22108D-F7E2-46B8-8ECE-73A3D0F093DE}"/>
    <dgm:cxn modelId="{BDBA5B3C-6F91-47DB-ACC3-77EB5909A7FC}" type="presOf" srcId="{2B388D09-606F-4E86-A431-B07E43BF3199}" destId="{807521F6-C839-432D-83B7-106FBCF02B62}" srcOrd="0" destOrd="0" presId="urn:microsoft.com/office/officeart/2005/8/layout/hierarchy1"/>
    <dgm:cxn modelId="{80283FC4-1734-409C-90BA-2FEDB4938CA3}" srcId="{40807099-3D4E-40AF-B25B-147B83F0F160}" destId="{2B388D09-606F-4E86-A431-B07E43BF3199}" srcOrd="0" destOrd="0" parTransId="{B5F33579-FE21-45F7-8680-7B1D9F3F25DD}" sibTransId="{06A34324-C1DE-4A5A-B2E7-D97E3CC7FD7B}"/>
    <dgm:cxn modelId="{7D395DDC-A74A-42B9-87DC-71EFB04DA170}" type="presOf" srcId="{40807099-3D4E-40AF-B25B-147B83F0F160}" destId="{0E807BD6-945B-4661-944C-EE41F61BD416}" srcOrd="0" destOrd="0" presId="urn:microsoft.com/office/officeart/2005/8/layout/hierarchy1"/>
    <dgm:cxn modelId="{9B008971-39F2-41B5-901E-4B07A0F91852}" type="presParOf" srcId="{0E807BD6-945B-4661-944C-EE41F61BD416}" destId="{DA0B8F74-CCA1-42B3-8D7A-FEB5489C3E46}" srcOrd="0" destOrd="0" presId="urn:microsoft.com/office/officeart/2005/8/layout/hierarchy1"/>
    <dgm:cxn modelId="{3D5D3456-3863-4E53-B0D9-A09B7C530166}" type="presParOf" srcId="{DA0B8F74-CCA1-42B3-8D7A-FEB5489C3E46}" destId="{21BB8278-E769-4136-B8C8-3DEF83274BFD}" srcOrd="0" destOrd="0" presId="urn:microsoft.com/office/officeart/2005/8/layout/hierarchy1"/>
    <dgm:cxn modelId="{E0A74338-AAEF-42A6-B221-52D53BF2CFB3}" type="presParOf" srcId="{21BB8278-E769-4136-B8C8-3DEF83274BFD}" destId="{AEE57AC6-CBE3-48E7-B876-5B88516926DA}" srcOrd="0" destOrd="0" presId="urn:microsoft.com/office/officeart/2005/8/layout/hierarchy1"/>
    <dgm:cxn modelId="{4D8CAF6B-1132-435A-AE94-929C9931877E}" type="presParOf" srcId="{21BB8278-E769-4136-B8C8-3DEF83274BFD}" destId="{807521F6-C839-432D-83B7-106FBCF02B62}" srcOrd="1" destOrd="0" presId="urn:microsoft.com/office/officeart/2005/8/layout/hierarchy1"/>
    <dgm:cxn modelId="{363AA8FB-5D45-42D2-BD7C-862C38FD8F36}" type="presParOf" srcId="{DA0B8F74-CCA1-42B3-8D7A-FEB5489C3E46}" destId="{DE782916-DDB6-46C1-AD7A-D6CFE89A6CC6}" srcOrd="1" destOrd="0" presId="urn:microsoft.com/office/officeart/2005/8/layout/hierarchy1"/>
    <dgm:cxn modelId="{EF0124E3-B467-47E4-80BE-E96471E17D6D}" type="presParOf" srcId="{0E807BD6-945B-4661-944C-EE41F61BD416}" destId="{375DF8C1-D0D2-4131-9180-13C46F2BB69D}" srcOrd="1" destOrd="0" presId="urn:microsoft.com/office/officeart/2005/8/layout/hierarchy1"/>
    <dgm:cxn modelId="{F7FCFE8E-7198-47BC-AD3A-76D22763012A}" type="presParOf" srcId="{375DF8C1-D0D2-4131-9180-13C46F2BB69D}" destId="{0FAB3845-1AC2-40E3-BC7F-5C76A1CB668D}" srcOrd="0" destOrd="0" presId="urn:microsoft.com/office/officeart/2005/8/layout/hierarchy1"/>
    <dgm:cxn modelId="{025FA242-65B2-4CC3-99D0-D0CFD3BC6976}" type="presParOf" srcId="{0FAB3845-1AC2-40E3-BC7F-5C76A1CB668D}" destId="{29125269-7481-440C-95C3-81A86757A8E2}" srcOrd="0" destOrd="0" presId="urn:microsoft.com/office/officeart/2005/8/layout/hierarchy1"/>
    <dgm:cxn modelId="{225C5396-C5EA-490C-A4D3-4560689FC232}" type="presParOf" srcId="{0FAB3845-1AC2-40E3-BC7F-5C76A1CB668D}" destId="{2FCBD18F-B84D-4167-BC2B-4979208A6D0E}" srcOrd="1" destOrd="0" presId="urn:microsoft.com/office/officeart/2005/8/layout/hierarchy1"/>
    <dgm:cxn modelId="{F7097EEC-1A0C-40FC-8EA3-2A45099851BA}" type="presParOf" srcId="{375DF8C1-D0D2-4131-9180-13C46F2BB69D}" destId="{DE53142B-5341-422E-89B7-B88A0B48143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6D7E88-DBBA-4C11-B658-0F5F7953CFA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9690ED04-1B76-44A1-9370-34F89E989A9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É onde os arquivos são salvos por padrão, a menos que especificado de outra forma. O diretório de trabalho é onde o R irá procurar por arquivos de script que você deseja executar e onde irá salvar arquivos de dados, gráficos e outros resultados, a menos que você especifique explicitamente um caminho diferente.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483847-709B-486A-9D1E-0F0794A6F29F}" type="parTrans" cxnId="{180C4829-590F-4127-A635-9914EE2F13B4}">
      <dgm:prSet/>
      <dgm:spPr/>
      <dgm:t>
        <a:bodyPr/>
        <a:lstStyle/>
        <a:p>
          <a:endParaRPr lang="en-US"/>
        </a:p>
      </dgm:t>
    </dgm:pt>
    <dgm:pt modelId="{D76EE3AB-F5CD-4936-A612-7CE2CC690157}" type="sibTrans" cxnId="{180C4829-590F-4127-A635-9914EE2F13B4}">
      <dgm:prSet/>
      <dgm:spPr/>
      <dgm:t>
        <a:bodyPr/>
        <a:lstStyle/>
        <a:p>
          <a:endParaRPr lang="en-US"/>
        </a:p>
      </dgm:t>
    </dgm:pt>
    <dgm:pt modelId="{3FD44120-5161-43BF-897B-C4A07A0F6C1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Você pode usar a função </a:t>
          </a:r>
          <a:r>
            <a:rPr lang="pt-BR" sz="2400" b="0" i="0" dirty="0" err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getwd</a:t>
          </a:r>
          <a:r>
            <a:rPr lang="pt-BR" sz="2400" b="0" i="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() </a:t>
          </a:r>
          <a:r>
            <a:rPr lang="pt-BR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para obter o diretório de trabalho atual e </a:t>
          </a:r>
          <a:r>
            <a:rPr lang="pt-BR" sz="2400" b="0" i="0" dirty="0" err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setwd</a:t>
          </a:r>
          <a:r>
            <a:rPr lang="pt-BR" sz="2400" b="0" i="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() </a:t>
          </a:r>
          <a:r>
            <a:rPr lang="pt-BR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para definir um diretório de trabalho diferente.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4C84A1-1B95-4520-9F92-BAEB15F635F6}" type="parTrans" cxnId="{94B88412-F7A3-461A-9FE7-6FC7DF8F3747}">
      <dgm:prSet/>
      <dgm:spPr/>
      <dgm:t>
        <a:bodyPr/>
        <a:lstStyle/>
        <a:p>
          <a:endParaRPr lang="en-US"/>
        </a:p>
      </dgm:t>
    </dgm:pt>
    <dgm:pt modelId="{859E95ED-6A4F-4639-86FE-84569B1C416A}" type="sibTrans" cxnId="{94B88412-F7A3-461A-9FE7-6FC7DF8F3747}">
      <dgm:prSet/>
      <dgm:spPr/>
      <dgm:t>
        <a:bodyPr/>
        <a:lstStyle/>
        <a:p>
          <a:endParaRPr lang="en-US"/>
        </a:p>
      </dgm:t>
    </dgm:pt>
    <dgm:pt modelId="{E802F8A5-A809-40B7-A474-48B2FC0779C5}" type="pres">
      <dgm:prSet presAssocID="{776D7E88-DBBA-4C11-B658-0F5F7953CFA4}" presName="root" presStyleCnt="0">
        <dgm:presLayoutVars>
          <dgm:dir/>
          <dgm:resizeHandles val="exact"/>
        </dgm:presLayoutVars>
      </dgm:prSet>
      <dgm:spPr/>
    </dgm:pt>
    <dgm:pt modelId="{6D038DF3-2638-4410-9D52-2856E421DE6C}" type="pres">
      <dgm:prSet presAssocID="{9690ED04-1B76-44A1-9370-34F89E989A9B}" presName="compNode" presStyleCnt="0"/>
      <dgm:spPr/>
    </dgm:pt>
    <dgm:pt modelId="{352AE303-D543-451E-A6E5-86D942E5C6A3}" type="pres">
      <dgm:prSet presAssocID="{9690ED04-1B76-44A1-9370-34F89E989A9B}" presName="bgRect" presStyleLbl="bgShp" presStyleIdx="0" presStyleCnt="2"/>
      <dgm:spPr/>
    </dgm:pt>
    <dgm:pt modelId="{01ECEC1B-54BF-4F2E-8CF4-9A1A2FC87CBD}" type="pres">
      <dgm:prSet presAssocID="{9690ED04-1B76-44A1-9370-34F89E989A9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"/>
        </a:ext>
      </dgm:extLst>
    </dgm:pt>
    <dgm:pt modelId="{853F3E6A-D26B-41E9-A0E6-CD7D48A29C15}" type="pres">
      <dgm:prSet presAssocID="{9690ED04-1B76-44A1-9370-34F89E989A9B}" presName="spaceRect" presStyleCnt="0"/>
      <dgm:spPr/>
    </dgm:pt>
    <dgm:pt modelId="{E2D4E131-3A58-4926-B554-AEFCF98754F4}" type="pres">
      <dgm:prSet presAssocID="{9690ED04-1B76-44A1-9370-34F89E989A9B}" presName="parTx" presStyleLbl="revTx" presStyleIdx="0" presStyleCnt="2">
        <dgm:presLayoutVars>
          <dgm:chMax val="0"/>
          <dgm:chPref val="0"/>
        </dgm:presLayoutVars>
      </dgm:prSet>
      <dgm:spPr/>
    </dgm:pt>
    <dgm:pt modelId="{D8A1183E-6F08-47AA-ABFC-499EE8D51C69}" type="pres">
      <dgm:prSet presAssocID="{D76EE3AB-F5CD-4936-A612-7CE2CC690157}" presName="sibTrans" presStyleCnt="0"/>
      <dgm:spPr/>
    </dgm:pt>
    <dgm:pt modelId="{4E12D094-C84F-44E5-9C77-C129B562359D}" type="pres">
      <dgm:prSet presAssocID="{3FD44120-5161-43BF-897B-C4A07A0F6C12}" presName="compNode" presStyleCnt="0"/>
      <dgm:spPr/>
    </dgm:pt>
    <dgm:pt modelId="{E29A844E-8F42-4DB3-89C5-DF27EDCFCC79}" type="pres">
      <dgm:prSet presAssocID="{3FD44120-5161-43BF-897B-C4A07A0F6C12}" presName="bgRect" presStyleLbl="bgShp" presStyleIdx="1" presStyleCnt="2"/>
      <dgm:spPr/>
    </dgm:pt>
    <dgm:pt modelId="{CA18A99A-2FF5-4A09-8283-2E0465694686}" type="pres">
      <dgm:prSet presAssocID="{3FD44120-5161-43BF-897B-C4A07A0F6C1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9D6F825B-BA40-4D46-8635-B68EC0016636}" type="pres">
      <dgm:prSet presAssocID="{3FD44120-5161-43BF-897B-C4A07A0F6C12}" presName="spaceRect" presStyleCnt="0"/>
      <dgm:spPr/>
    </dgm:pt>
    <dgm:pt modelId="{4D5C9D8D-CD83-4915-94DD-E936DED91D2D}" type="pres">
      <dgm:prSet presAssocID="{3FD44120-5161-43BF-897B-C4A07A0F6C1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4B88412-F7A3-461A-9FE7-6FC7DF8F3747}" srcId="{776D7E88-DBBA-4C11-B658-0F5F7953CFA4}" destId="{3FD44120-5161-43BF-897B-C4A07A0F6C12}" srcOrd="1" destOrd="0" parTransId="{A44C84A1-1B95-4520-9F92-BAEB15F635F6}" sibTransId="{859E95ED-6A4F-4639-86FE-84569B1C416A}"/>
    <dgm:cxn modelId="{180C4829-590F-4127-A635-9914EE2F13B4}" srcId="{776D7E88-DBBA-4C11-B658-0F5F7953CFA4}" destId="{9690ED04-1B76-44A1-9370-34F89E989A9B}" srcOrd="0" destOrd="0" parTransId="{47483847-709B-486A-9D1E-0F0794A6F29F}" sibTransId="{D76EE3AB-F5CD-4936-A612-7CE2CC690157}"/>
    <dgm:cxn modelId="{5D208A6A-D60B-4240-A373-15C7491AA3BE}" type="presOf" srcId="{776D7E88-DBBA-4C11-B658-0F5F7953CFA4}" destId="{E802F8A5-A809-40B7-A474-48B2FC0779C5}" srcOrd="0" destOrd="0" presId="urn:microsoft.com/office/officeart/2018/2/layout/IconVerticalSolidList"/>
    <dgm:cxn modelId="{C182F38F-478A-44D2-94DF-89B906BA8F64}" type="presOf" srcId="{9690ED04-1B76-44A1-9370-34F89E989A9B}" destId="{E2D4E131-3A58-4926-B554-AEFCF98754F4}" srcOrd="0" destOrd="0" presId="urn:microsoft.com/office/officeart/2018/2/layout/IconVerticalSolidList"/>
    <dgm:cxn modelId="{568BA9A6-BB42-4FF6-B1F9-B8D7B2BCC449}" type="presOf" srcId="{3FD44120-5161-43BF-897B-C4A07A0F6C12}" destId="{4D5C9D8D-CD83-4915-94DD-E936DED91D2D}" srcOrd="0" destOrd="0" presId="urn:microsoft.com/office/officeart/2018/2/layout/IconVerticalSolidList"/>
    <dgm:cxn modelId="{B6F94887-4A9A-4F9B-AD81-4E3AB80361C4}" type="presParOf" srcId="{E802F8A5-A809-40B7-A474-48B2FC0779C5}" destId="{6D038DF3-2638-4410-9D52-2856E421DE6C}" srcOrd="0" destOrd="0" presId="urn:microsoft.com/office/officeart/2018/2/layout/IconVerticalSolidList"/>
    <dgm:cxn modelId="{623D7336-F780-41E2-8534-4E04AAF175F6}" type="presParOf" srcId="{6D038DF3-2638-4410-9D52-2856E421DE6C}" destId="{352AE303-D543-451E-A6E5-86D942E5C6A3}" srcOrd="0" destOrd="0" presId="urn:microsoft.com/office/officeart/2018/2/layout/IconVerticalSolidList"/>
    <dgm:cxn modelId="{20DF9C3D-33DB-4512-B53D-4F2E214E7B12}" type="presParOf" srcId="{6D038DF3-2638-4410-9D52-2856E421DE6C}" destId="{01ECEC1B-54BF-4F2E-8CF4-9A1A2FC87CBD}" srcOrd="1" destOrd="0" presId="urn:microsoft.com/office/officeart/2018/2/layout/IconVerticalSolidList"/>
    <dgm:cxn modelId="{BEE75FCF-3284-4A53-ABE3-E3E721AE540E}" type="presParOf" srcId="{6D038DF3-2638-4410-9D52-2856E421DE6C}" destId="{853F3E6A-D26B-41E9-A0E6-CD7D48A29C15}" srcOrd="2" destOrd="0" presId="urn:microsoft.com/office/officeart/2018/2/layout/IconVerticalSolidList"/>
    <dgm:cxn modelId="{340C81B2-40D8-4A67-A2CC-F57A49CFA878}" type="presParOf" srcId="{6D038DF3-2638-4410-9D52-2856E421DE6C}" destId="{E2D4E131-3A58-4926-B554-AEFCF98754F4}" srcOrd="3" destOrd="0" presId="urn:microsoft.com/office/officeart/2018/2/layout/IconVerticalSolidList"/>
    <dgm:cxn modelId="{4BAF0557-A4E1-4E83-AC1F-CEE3780E5632}" type="presParOf" srcId="{E802F8A5-A809-40B7-A474-48B2FC0779C5}" destId="{D8A1183E-6F08-47AA-ABFC-499EE8D51C69}" srcOrd="1" destOrd="0" presId="urn:microsoft.com/office/officeart/2018/2/layout/IconVerticalSolidList"/>
    <dgm:cxn modelId="{807FC9C4-53B1-4BD0-BEDD-27DA9A1AE58C}" type="presParOf" srcId="{E802F8A5-A809-40B7-A474-48B2FC0779C5}" destId="{4E12D094-C84F-44E5-9C77-C129B562359D}" srcOrd="2" destOrd="0" presId="urn:microsoft.com/office/officeart/2018/2/layout/IconVerticalSolidList"/>
    <dgm:cxn modelId="{593016A9-32E4-48B5-9973-7C91737245EF}" type="presParOf" srcId="{4E12D094-C84F-44E5-9C77-C129B562359D}" destId="{E29A844E-8F42-4DB3-89C5-DF27EDCFCC79}" srcOrd="0" destOrd="0" presId="urn:microsoft.com/office/officeart/2018/2/layout/IconVerticalSolidList"/>
    <dgm:cxn modelId="{D59EDDE2-564F-4E98-A5BE-C4C6F9230C63}" type="presParOf" srcId="{4E12D094-C84F-44E5-9C77-C129B562359D}" destId="{CA18A99A-2FF5-4A09-8283-2E0465694686}" srcOrd="1" destOrd="0" presId="urn:microsoft.com/office/officeart/2018/2/layout/IconVerticalSolidList"/>
    <dgm:cxn modelId="{C9573E69-510D-47F5-BB7E-7704CE21A467}" type="presParOf" srcId="{4E12D094-C84F-44E5-9C77-C129B562359D}" destId="{9D6F825B-BA40-4D46-8635-B68EC0016636}" srcOrd="2" destOrd="0" presId="urn:microsoft.com/office/officeart/2018/2/layout/IconVerticalSolidList"/>
    <dgm:cxn modelId="{F9D1F3D9-4FC2-4D47-9B2D-23085B0472CD}" type="presParOf" srcId="{4E12D094-C84F-44E5-9C77-C129B562359D}" destId="{4D5C9D8D-CD83-4915-94DD-E936DED91D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1BE850-4278-4E9E-BDB8-6322E3502B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BD40337-FDD9-4CB8-9842-5370859C0778}">
      <dgm:prSet/>
      <dgm:spPr/>
      <dgm:t>
        <a:bodyPr/>
        <a:lstStyle/>
        <a:p>
          <a:r>
            <a:rPr lang="pt-BR" dirty="0">
              <a:latin typeface="Times New Roman" panose="02020603050405020304" pitchFamily="18" charset="0"/>
              <a:cs typeface="Times New Roman" panose="02020603050405020304" pitchFamily="18" charset="0"/>
            </a:rPr>
            <a:t>O console é uma das quatro partes principais do </a:t>
          </a:r>
          <a:r>
            <a:rPr lang="pt-BR" dirty="0" err="1">
              <a:latin typeface="Times New Roman" panose="02020603050405020304" pitchFamily="18" charset="0"/>
              <a:cs typeface="Times New Roman" panose="02020603050405020304" pitchFamily="18" charset="0"/>
            </a:rPr>
            <a:t>RStudio</a:t>
          </a:r>
          <a:r>
            <a:rPr lang="pt-BR" dirty="0">
              <a:latin typeface="Times New Roman" panose="02020603050405020304" pitchFamily="18" charset="0"/>
              <a:cs typeface="Times New Roman" panose="02020603050405020304" pitchFamily="18" charset="0"/>
            </a:rPr>
            <a:t>. Lá é onde você vai digitar suas ordens (comandos) e também é onde o R vai “responder”. Para que o R possa interpretar corretamente, será necessário que você conheça a escrita correta dos comandos.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327E69-EBE9-43A0-B2A4-E26CEB08EF9D}" type="parTrans" cxnId="{0833CA57-E7E1-4621-871B-AE1FBA7FE3A7}">
      <dgm:prSet/>
      <dgm:spPr/>
      <dgm:t>
        <a:bodyPr/>
        <a:lstStyle/>
        <a:p>
          <a:endParaRPr lang="en-US"/>
        </a:p>
      </dgm:t>
    </dgm:pt>
    <dgm:pt modelId="{A73605C8-0623-4C0C-9EB3-D206FB308DCE}" type="sibTrans" cxnId="{0833CA57-E7E1-4621-871B-AE1FBA7FE3A7}">
      <dgm:prSet/>
      <dgm:spPr/>
      <dgm:t>
        <a:bodyPr/>
        <a:lstStyle/>
        <a:p>
          <a:endParaRPr lang="en-US"/>
        </a:p>
      </dgm:t>
    </dgm:pt>
    <dgm:pt modelId="{8C1676BA-A059-48FA-BE13-57EDA3991A91}">
      <dgm:prSet/>
      <dgm:spPr/>
      <dgm:t>
        <a:bodyPr/>
        <a:lstStyle/>
        <a:p>
          <a:r>
            <a:rPr lang="pt-BR" dirty="0">
              <a:latin typeface="Times New Roman" panose="02020603050405020304" pitchFamily="18" charset="0"/>
              <a:cs typeface="Times New Roman" panose="02020603050405020304" pitchFamily="18" charset="0"/>
            </a:rPr>
            <a:t>Olhando para o console, você verá o símbolo &gt;. Este símbolo indica a linha onde você deve inserir os comandos.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56726C-0473-4B4A-9235-FB9A7E52C038}" type="parTrans" cxnId="{7C6161BE-DB35-48D9-8A41-2AEEFE342B51}">
      <dgm:prSet/>
      <dgm:spPr/>
      <dgm:t>
        <a:bodyPr/>
        <a:lstStyle/>
        <a:p>
          <a:endParaRPr lang="en-US"/>
        </a:p>
      </dgm:t>
    </dgm:pt>
    <dgm:pt modelId="{E300602A-62B2-4936-9647-1C0379C47BB7}" type="sibTrans" cxnId="{7C6161BE-DB35-48D9-8A41-2AEEFE342B51}">
      <dgm:prSet/>
      <dgm:spPr/>
      <dgm:t>
        <a:bodyPr/>
        <a:lstStyle/>
        <a:p>
          <a:endParaRPr lang="en-US"/>
        </a:p>
      </dgm:t>
    </dgm:pt>
    <dgm:pt modelId="{7753E3D4-B0AC-4486-9BBE-18D3FCA54E53}">
      <dgm:prSet/>
      <dgm:spPr/>
      <dgm:t>
        <a:bodyPr/>
        <a:lstStyle/>
        <a:p>
          <a:r>
            <a:rPr lang="pt-BR" dirty="0">
              <a:latin typeface="Times New Roman" panose="02020603050405020304" pitchFamily="18" charset="0"/>
              <a:cs typeface="Times New Roman" panose="02020603050405020304" pitchFamily="18" charset="0"/>
            </a:rPr>
            <a:t>Os comandos são executados com a ordem </a:t>
          </a:r>
          <a:r>
            <a:rPr lang="pt-BR" i="1" dirty="0">
              <a:latin typeface="Times New Roman" panose="02020603050405020304" pitchFamily="18" charset="0"/>
              <a:cs typeface="Times New Roman" panose="02020603050405020304" pitchFamily="18" charset="0"/>
            </a:rPr>
            <a:t>“</a:t>
          </a:r>
          <a:r>
            <a:rPr lang="pt-BR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enter</a:t>
          </a:r>
          <a:r>
            <a:rPr lang="pt-BR" i="1" dirty="0">
              <a:latin typeface="Times New Roman" panose="02020603050405020304" pitchFamily="18" charset="0"/>
              <a:cs typeface="Times New Roman" panose="02020603050405020304" pitchFamily="18" charset="0"/>
            </a:rPr>
            <a:t>”.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C6FF5A-485A-4C7D-BA22-88AAF55A62EA}" type="parTrans" cxnId="{CF783072-CE2C-4AC9-8EC0-177E0611420B}">
      <dgm:prSet/>
      <dgm:spPr/>
      <dgm:t>
        <a:bodyPr/>
        <a:lstStyle/>
        <a:p>
          <a:endParaRPr lang="en-US"/>
        </a:p>
      </dgm:t>
    </dgm:pt>
    <dgm:pt modelId="{C63F8298-48AE-4B39-A88F-FFAE97CA5CDB}" type="sibTrans" cxnId="{CF783072-CE2C-4AC9-8EC0-177E0611420B}">
      <dgm:prSet/>
      <dgm:spPr/>
      <dgm:t>
        <a:bodyPr/>
        <a:lstStyle/>
        <a:p>
          <a:endParaRPr lang="en-US"/>
        </a:p>
      </dgm:t>
    </dgm:pt>
    <dgm:pt modelId="{332348D9-E7F1-4763-A479-2C2F021755DB}" type="pres">
      <dgm:prSet presAssocID="{3C1BE850-4278-4E9E-BDB8-6322E3502B11}" presName="linear" presStyleCnt="0">
        <dgm:presLayoutVars>
          <dgm:animLvl val="lvl"/>
          <dgm:resizeHandles val="exact"/>
        </dgm:presLayoutVars>
      </dgm:prSet>
      <dgm:spPr/>
    </dgm:pt>
    <dgm:pt modelId="{B0146EB4-D296-4FF2-BFC5-D74AC491F687}" type="pres">
      <dgm:prSet presAssocID="{CBD40337-FDD9-4CB8-9842-5370859C077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593F0A2-3E7A-419A-B787-90E43DE8A95C}" type="pres">
      <dgm:prSet presAssocID="{A73605C8-0623-4C0C-9EB3-D206FB308DCE}" presName="spacer" presStyleCnt="0"/>
      <dgm:spPr/>
    </dgm:pt>
    <dgm:pt modelId="{58764283-56B2-4299-AD76-7B789A7C5189}" type="pres">
      <dgm:prSet presAssocID="{8C1676BA-A059-48FA-BE13-57EDA3991A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B7D2329-98C8-4283-AE21-A9F1C42FAD5C}" type="pres">
      <dgm:prSet presAssocID="{E300602A-62B2-4936-9647-1C0379C47BB7}" presName="spacer" presStyleCnt="0"/>
      <dgm:spPr/>
    </dgm:pt>
    <dgm:pt modelId="{3CC812A3-4536-409D-868C-866A7BE67479}" type="pres">
      <dgm:prSet presAssocID="{7753E3D4-B0AC-4486-9BBE-18D3FCA54E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9F4EC1B-1B96-4912-8B1C-C28808DF20EC}" type="presOf" srcId="{7753E3D4-B0AC-4486-9BBE-18D3FCA54E53}" destId="{3CC812A3-4536-409D-868C-866A7BE67479}" srcOrd="0" destOrd="0" presId="urn:microsoft.com/office/officeart/2005/8/layout/vList2"/>
    <dgm:cxn modelId="{B74A9A2F-D677-4D8C-B7A2-435BAB5E8D29}" type="presOf" srcId="{CBD40337-FDD9-4CB8-9842-5370859C0778}" destId="{B0146EB4-D296-4FF2-BFC5-D74AC491F687}" srcOrd="0" destOrd="0" presId="urn:microsoft.com/office/officeart/2005/8/layout/vList2"/>
    <dgm:cxn modelId="{CF783072-CE2C-4AC9-8EC0-177E0611420B}" srcId="{3C1BE850-4278-4E9E-BDB8-6322E3502B11}" destId="{7753E3D4-B0AC-4486-9BBE-18D3FCA54E53}" srcOrd="2" destOrd="0" parTransId="{13C6FF5A-485A-4C7D-BA22-88AAF55A62EA}" sibTransId="{C63F8298-48AE-4B39-A88F-FFAE97CA5CDB}"/>
    <dgm:cxn modelId="{0833CA57-E7E1-4621-871B-AE1FBA7FE3A7}" srcId="{3C1BE850-4278-4E9E-BDB8-6322E3502B11}" destId="{CBD40337-FDD9-4CB8-9842-5370859C0778}" srcOrd="0" destOrd="0" parTransId="{B2327E69-EBE9-43A0-B2A4-E26CEB08EF9D}" sibTransId="{A73605C8-0623-4C0C-9EB3-D206FB308DCE}"/>
    <dgm:cxn modelId="{7C6161BE-DB35-48D9-8A41-2AEEFE342B51}" srcId="{3C1BE850-4278-4E9E-BDB8-6322E3502B11}" destId="{8C1676BA-A059-48FA-BE13-57EDA3991A91}" srcOrd="1" destOrd="0" parTransId="{7156726C-0473-4B4A-9235-FB9A7E52C038}" sibTransId="{E300602A-62B2-4936-9647-1C0379C47BB7}"/>
    <dgm:cxn modelId="{904C49C7-196B-461E-BD4E-AC2DC4A4D419}" type="presOf" srcId="{3C1BE850-4278-4E9E-BDB8-6322E3502B11}" destId="{332348D9-E7F1-4763-A479-2C2F021755DB}" srcOrd="0" destOrd="0" presId="urn:microsoft.com/office/officeart/2005/8/layout/vList2"/>
    <dgm:cxn modelId="{6A7A4DF5-2908-49D9-AEEF-1E1A92B577BB}" type="presOf" srcId="{8C1676BA-A059-48FA-BE13-57EDA3991A91}" destId="{58764283-56B2-4299-AD76-7B789A7C5189}" srcOrd="0" destOrd="0" presId="urn:microsoft.com/office/officeart/2005/8/layout/vList2"/>
    <dgm:cxn modelId="{009E4D9E-D53A-499D-954E-5D19C8766C78}" type="presParOf" srcId="{332348D9-E7F1-4763-A479-2C2F021755DB}" destId="{B0146EB4-D296-4FF2-BFC5-D74AC491F687}" srcOrd="0" destOrd="0" presId="urn:microsoft.com/office/officeart/2005/8/layout/vList2"/>
    <dgm:cxn modelId="{A77A61DA-DBFA-4BF7-93F6-F2A0BF8B2125}" type="presParOf" srcId="{332348D9-E7F1-4763-A479-2C2F021755DB}" destId="{8593F0A2-3E7A-419A-B787-90E43DE8A95C}" srcOrd="1" destOrd="0" presId="urn:microsoft.com/office/officeart/2005/8/layout/vList2"/>
    <dgm:cxn modelId="{CACF499F-A91E-40D7-9FAA-84894B7CE585}" type="presParOf" srcId="{332348D9-E7F1-4763-A479-2C2F021755DB}" destId="{58764283-56B2-4299-AD76-7B789A7C5189}" srcOrd="2" destOrd="0" presId="urn:microsoft.com/office/officeart/2005/8/layout/vList2"/>
    <dgm:cxn modelId="{C9FB469D-DA06-4A8C-AB51-FD5E899731D1}" type="presParOf" srcId="{332348D9-E7F1-4763-A479-2C2F021755DB}" destId="{7B7D2329-98C8-4283-AE21-A9F1C42FAD5C}" srcOrd="3" destOrd="0" presId="urn:microsoft.com/office/officeart/2005/8/layout/vList2"/>
    <dgm:cxn modelId="{CFCA8063-8B8E-42FB-A221-EEB129881791}" type="presParOf" srcId="{332348D9-E7F1-4763-A479-2C2F021755DB}" destId="{3CC812A3-4536-409D-868C-866A7BE6747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1F40BB-2C90-4F90-939D-6A3C4086DB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60DE927-DF7C-4EE0-B0E0-08D54A20E822}">
      <dgm:prSet custT="1"/>
      <dgm:spPr/>
      <dgm:t>
        <a:bodyPr/>
        <a:lstStyle/>
        <a:p>
          <a:r>
            <a:rPr lang="pt-BR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Um "script" no programa R é um conjunto de instruções ou comandos escritos em linguagem R que são executados sequencialmente para realizar tarefas específicas. Esses scripts podem incluir operações matemáticas, manipulação de dados, criação de gráficos, análise estatística e muito mais.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67CBCF-386C-44F1-B239-F0B721655A98}" type="parTrans" cxnId="{8186C032-DBFD-4253-A081-68D5599B8B94}">
      <dgm:prSet/>
      <dgm:spPr/>
      <dgm:t>
        <a:bodyPr/>
        <a:lstStyle/>
        <a:p>
          <a:endParaRPr lang="en-US"/>
        </a:p>
      </dgm:t>
    </dgm:pt>
    <dgm:pt modelId="{D35C9EBE-D4EB-4B45-A90B-9932326555C6}" type="sibTrans" cxnId="{8186C032-DBFD-4253-A081-68D5599B8B94}">
      <dgm:prSet/>
      <dgm:spPr/>
      <dgm:t>
        <a:bodyPr/>
        <a:lstStyle/>
        <a:p>
          <a:endParaRPr lang="en-US"/>
        </a:p>
      </dgm:t>
    </dgm:pt>
    <dgm:pt modelId="{4C5980A2-D37C-4E62-AE6F-AA194F699CB2}">
      <dgm:prSet/>
      <dgm:spPr/>
      <dgm:t>
        <a:bodyPr/>
        <a:lstStyle/>
        <a:p>
          <a:r>
            <a:rPr lang="pt-BR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Os scripts R são usados para automatizar tarefas e facilitar a reprodutibilidade das análises, permitindo que os usuários executem as mesmas operações em conjuntos de dados diferentes ou em momentos diferentes, seguindo o mesmo conjunto de instruções.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A385C0-DEB6-4EBA-B844-D71BB03E84BD}" type="parTrans" cxnId="{8E5B79BD-D64B-4F53-8121-65F71321C140}">
      <dgm:prSet/>
      <dgm:spPr/>
      <dgm:t>
        <a:bodyPr/>
        <a:lstStyle/>
        <a:p>
          <a:endParaRPr lang="en-US"/>
        </a:p>
      </dgm:t>
    </dgm:pt>
    <dgm:pt modelId="{9887584D-A5A5-4867-9451-E13210457D95}" type="sibTrans" cxnId="{8E5B79BD-D64B-4F53-8121-65F71321C140}">
      <dgm:prSet/>
      <dgm:spPr/>
      <dgm:t>
        <a:bodyPr/>
        <a:lstStyle/>
        <a:p>
          <a:endParaRPr lang="en-US"/>
        </a:p>
      </dgm:t>
    </dgm:pt>
    <dgm:pt modelId="{6AF6EAF5-1592-4C2F-9592-8C3BBD6240A7}">
      <dgm:prSet/>
      <dgm:spPr/>
      <dgm:t>
        <a:bodyPr/>
        <a:lstStyle/>
        <a:p>
          <a:r>
            <a:rPr lang="pt-BR" dirty="0">
              <a:latin typeface="Times New Roman" panose="02020603050405020304" pitchFamily="18" charset="0"/>
              <a:cs typeface="Times New Roman" panose="02020603050405020304" pitchFamily="18" charset="0"/>
            </a:rPr>
            <a:t>Os comandos são executados com a ordem </a:t>
          </a:r>
          <a:r>
            <a:rPr lang="pt-BR" i="1" dirty="0">
              <a:latin typeface="Times New Roman" panose="02020603050405020304" pitchFamily="18" charset="0"/>
              <a:cs typeface="Times New Roman" panose="02020603050405020304" pitchFamily="18" charset="0"/>
            </a:rPr>
            <a:t>“Ctrl + </a:t>
          </a:r>
          <a:r>
            <a:rPr lang="pt-BR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Enter</a:t>
          </a:r>
          <a:r>
            <a:rPr lang="pt-BR" i="1" dirty="0">
              <a:latin typeface="Times New Roman" panose="02020603050405020304" pitchFamily="18" charset="0"/>
              <a:cs typeface="Times New Roman" panose="02020603050405020304" pitchFamily="18" charset="0"/>
            </a:rPr>
            <a:t>”.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188942-C416-483C-ABCC-E664CAEEC7F0}" type="parTrans" cxnId="{A3803E89-904C-4DD0-80B5-F926CE93E5CC}">
      <dgm:prSet/>
      <dgm:spPr/>
      <dgm:t>
        <a:bodyPr/>
        <a:lstStyle/>
        <a:p>
          <a:endParaRPr lang="en-US"/>
        </a:p>
      </dgm:t>
    </dgm:pt>
    <dgm:pt modelId="{CE3C0DA8-8934-41D9-B215-2498EE71C121}" type="sibTrans" cxnId="{A3803E89-904C-4DD0-80B5-F926CE93E5CC}">
      <dgm:prSet/>
      <dgm:spPr/>
      <dgm:t>
        <a:bodyPr/>
        <a:lstStyle/>
        <a:p>
          <a:endParaRPr lang="en-US"/>
        </a:p>
      </dgm:t>
    </dgm:pt>
    <dgm:pt modelId="{D2BC541F-745E-4B1D-A599-E2D1C0976676}" type="pres">
      <dgm:prSet presAssocID="{801F40BB-2C90-4F90-939D-6A3C4086DBA5}" presName="linear" presStyleCnt="0">
        <dgm:presLayoutVars>
          <dgm:animLvl val="lvl"/>
          <dgm:resizeHandles val="exact"/>
        </dgm:presLayoutVars>
      </dgm:prSet>
      <dgm:spPr/>
    </dgm:pt>
    <dgm:pt modelId="{601B71E9-8A40-4AD1-B503-D4073D47FEF0}" type="pres">
      <dgm:prSet presAssocID="{A60DE927-DF7C-4EE0-B0E0-08D54A20E82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98AFE49-364E-4E7A-89B2-A0A8A0461964}" type="pres">
      <dgm:prSet presAssocID="{D35C9EBE-D4EB-4B45-A90B-9932326555C6}" presName="spacer" presStyleCnt="0"/>
      <dgm:spPr/>
    </dgm:pt>
    <dgm:pt modelId="{1EB32F81-5991-4608-A80D-BD38D42D773C}" type="pres">
      <dgm:prSet presAssocID="{4C5980A2-D37C-4E62-AE6F-AA194F699CB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1BA3DB5-93AC-49C5-9A7E-AFF9DD18D3F9}" type="pres">
      <dgm:prSet presAssocID="{9887584D-A5A5-4867-9451-E13210457D95}" presName="spacer" presStyleCnt="0"/>
      <dgm:spPr/>
    </dgm:pt>
    <dgm:pt modelId="{0EB79E02-EC76-4D71-93BE-7F6CADAACBDB}" type="pres">
      <dgm:prSet presAssocID="{6AF6EAF5-1592-4C2F-9592-8C3BBD6240A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41C8428-A100-433E-8B47-31A31A8349D7}" type="presOf" srcId="{4C5980A2-D37C-4E62-AE6F-AA194F699CB2}" destId="{1EB32F81-5991-4608-A80D-BD38D42D773C}" srcOrd="0" destOrd="0" presId="urn:microsoft.com/office/officeart/2005/8/layout/vList2"/>
    <dgm:cxn modelId="{8186C032-DBFD-4253-A081-68D5599B8B94}" srcId="{801F40BB-2C90-4F90-939D-6A3C4086DBA5}" destId="{A60DE927-DF7C-4EE0-B0E0-08D54A20E822}" srcOrd="0" destOrd="0" parTransId="{EA67CBCF-386C-44F1-B239-F0B721655A98}" sibTransId="{D35C9EBE-D4EB-4B45-A90B-9932326555C6}"/>
    <dgm:cxn modelId="{A3803E89-904C-4DD0-80B5-F926CE93E5CC}" srcId="{801F40BB-2C90-4F90-939D-6A3C4086DBA5}" destId="{6AF6EAF5-1592-4C2F-9592-8C3BBD6240A7}" srcOrd="2" destOrd="0" parTransId="{CD188942-C416-483C-ABCC-E664CAEEC7F0}" sibTransId="{CE3C0DA8-8934-41D9-B215-2498EE71C121}"/>
    <dgm:cxn modelId="{21102A95-CF19-43E7-8A54-0399236DDD42}" type="presOf" srcId="{A60DE927-DF7C-4EE0-B0E0-08D54A20E822}" destId="{601B71E9-8A40-4AD1-B503-D4073D47FEF0}" srcOrd="0" destOrd="0" presId="urn:microsoft.com/office/officeart/2005/8/layout/vList2"/>
    <dgm:cxn modelId="{92BC1EA5-170F-4D56-992C-49297A423998}" type="presOf" srcId="{6AF6EAF5-1592-4C2F-9592-8C3BBD6240A7}" destId="{0EB79E02-EC76-4D71-93BE-7F6CADAACBDB}" srcOrd="0" destOrd="0" presId="urn:microsoft.com/office/officeart/2005/8/layout/vList2"/>
    <dgm:cxn modelId="{8E5B79BD-D64B-4F53-8121-65F71321C140}" srcId="{801F40BB-2C90-4F90-939D-6A3C4086DBA5}" destId="{4C5980A2-D37C-4E62-AE6F-AA194F699CB2}" srcOrd="1" destOrd="0" parTransId="{89A385C0-DEB6-4EBA-B844-D71BB03E84BD}" sibTransId="{9887584D-A5A5-4867-9451-E13210457D95}"/>
    <dgm:cxn modelId="{99C2A1BF-5E5C-4A88-8653-F750B2FB2DB5}" type="presOf" srcId="{801F40BB-2C90-4F90-939D-6A3C4086DBA5}" destId="{D2BC541F-745E-4B1D-A599-E2D1C0976676}" srcOrd="0" destOrd="0" presId="urn:microsoft.com/office/officeart/2005/8/layout/vList2"/>
    <dgm:cxn modelId="{B0182E96-4AD6-4F93-BB63-ACA2AF59BECB}" type="presParOf" srcId="{D2BC541F-745E-4B1D-A599-E2D1C0976676}" destId="{601B71E9-8A40-4AD1-B503-D4073D47FEF0}" srcOrd="0" destOrd="0" presId="urn:microsoft.com/office/officeart/2005/8/layout/vList2"/>
    <dgm:cxn modelId="{6A8B8E90-68C2-47F1-9D02-17693E00C86A}" type="presParOf" srcId="{D2BC541F-745E-4B1D-A599-E2D1C0976676}" destId="{798AFE49-364E-4E7A-89B2-A0A8A0461964}" srcOrd="1" destOrd="0" presId="urn:microsoft.com/office/officeart/2005/8/layout/vList2"/>
    <dgm:cxn modelId="{E2D5ABB3-2EDD-4F12-8A8B-76239B232077}" type="presParOf" srcId="{D2BC541F-745E-4B1D-A599-E2D1C0976676}" destId="{1EB32F81-5991-4608-A80D-BD38D42D773C}" srcOrd="2" destOrd="0" presId="urn:microsoft.com/office/officeart/2005/8/layout/vList2"/>
    <dgm:cxn modelId="{12E289F1-098A-41A8-8C84-573206C8E134}" type="presParOf" srcId="{D2BC541F-745E-4B1D-A599-E2D1C0976676}" destId="{51BA3DB5-93AC-49C5-9A7E-AFF9DD18D3F9}" srcOrd="3" destOrd="0" presId="urn:microsoft.com/office/officeart/2005/8/layout/vList2"/>
    <dgm:cxn modelId="{604D1CD8-06E1-434E-856A-071AEE13B176}" type="presParOf" srcId="{D2BC541F-745E-4B1D-A599-E2D1C0976676}" destId="{0EB79E02-EC76-4D71-93BE-7F6CADAACBD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D311AF-4D8F-4242-8E7F-AA538A0B79A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565D95-9DF2-4F0D-B874-2CC01FCA8EC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Uma matriz é uma estrutura de dados bidimensional em matemática e programação, composta por linhas e colunas. Cada elemento da matriz é identificado por sua posição única, referenciada por um par de índices (linha, coluna).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556150-5056-4C42-91B5-ED4DE68A2FB3}" type="parTrans" cxnId="{BF7892CD-895B-4F5D-B5E0-AF1EED017E95}">
      <dgm:prSet/>
      <dgm:spPr/>
      <dgm:t>
        <a:bodyPr/>
        <a:lstStyle/>
        <a:p>
          <a:endParaRPr lang="en-US"/>
        </a:p>
      </dgm:t>
    </dgm:pt>
    <dgm:pt modelId="{4CF12EDC-4948-414F-9505-0154DDA48389}" type="sibTrans" cxnId="{BF7892CD-895B-4F5D-B5E0-AF1EED017E95}">
      <dgm:prSet/>
      <dgm:spPr/>
      <dgm:t>
        <a:bodyPr/>
        <a:lstStyle/>
        <a:p>
          <a:endParaRPr lang="en-US"/>
        </a:p>
      </dgm:t>
    </dgm:pt>
    <dgm:pt modelId="{CB6D48A8-D101-48FD-B735-F9631C1A1AD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Usa-se a função: </a:t>
          </a:r>
          <a:r>
            <a:rPr lang="pt-BR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matrix</a:t>
          </a:r>
          <a:r>
            <a:rPr lang="pt-B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26F026-3176-4248-8B98-36EC1D3ECA67}" type="parTrans" cxnId="{53465D96-502B-4DDE-A7AF-080CA3C3C5B9}">
      <dgm:prSet/>
      <dgm:spPr/>
      <dgm:t>
        <a:bodyPr/>
        <a:lstStyle/>
        <a:p>
          <a:endParaRPr lang="en-US"/>
        </a:p>
      </dgm:t>
    </dgm:pt>
    <dgm:pt modelId="{1F7B61D3-FFFC-4CAA-999B-B3B94EEE6A3D}" type="sibTrans" cxnId="{53465D96-502B-4DDE-A7AF-080CA3C3C5B9}">
      <dgm:prSet/>
      <dgm:spPr/>
      <dgm:t>
        <a:bodyPr/>
        <a:lstStyle/>
        <a:p>
          <a:endParaRPr lang="en-US"/>
        </a:p>
      </dgm:t>
    </dgm:pt>
    <dgm:pt modelId="{94D9BFC6-8134-451F-B1FF-61F8F34C8421}" type="pres">
      <dgm:prSet presAssocID="{83D311AF-4D8F-4242-8E7F-AA538A0B79AC}" presName="Name0" presStyleCnt="0">
        <dgm:presLayoutVars>
          <dgm:dir/>
          <dgm:resizeHandles val="exact"/>
        </dgm:presLayoutVars>
      </dgm:prSet>
      <dgm:spPr/>
    </dgm:pt>
    <dgm:pt modelId="{3E5B8677-A6AC-4AFE-931E-F85E14D0B9EC}" type="pres">
      <dgm:prSet presAssocID="{B9565D95-9DF2-4F0D-B874-2CC01FCA8ECE}" presName="node" presStyleLbl="node1" presStyleIdx="0" presStyleCnt="2">
        <dgm:presLayoutVars>
          <dgm:bulletEnabled val="1"/>
        </dgm:presLayoutVars>
      </dgm:prSet>
      <dgm:spPr/>
    </dgm:pt>
    <dgm:pt modelId="{CAB9D9BC-494C-45AB-A1C4-0620139A7968}" type="pres">
      <dgm:prSet presAssocID="{4CF12EDC-4948-414F-9505-0154DDA48389}" presName="sibTrans" presStyleLbl="sibTrans2D1" presStyleIdx="0" presStyleCnt="1"/>
      <dgm:spPr/>
    </dgm:pt>
    <dgm:pt modelId="{0E8F2DB7-37F0-408D-B9A3-3F47240F2889}" type="pres">
      <dgm:prSet presAssocID="{4CF12EDC-4948-414F-9505-0154DDA48389}" presName="connectorText" presStyleLbl="sibTrans2D1" presStyleIdx="0" presStyleCnt="1"/>
      <dgm:spPr/>
    </dgm:pt>
    <dgm:pt modelId="{E2DEF199-0694-4692-9F66-F1FCEBCA2ABD}" type="pres">
      <dgm:prSet presAssocID="{CB6D48A8-D101-48FD-B735-F9631C1A1AD7}" presName="node" presStyleLbl="node1" presStyleIdx="1" presStyleCnt="2">
        <dgm:presLayoutVars>
          <dgm:bulletEnabled val="1"/>
        </dgm:presLayoutVars>
      </dgm:prSet>
      <dgm:spPr/>
    </dgm:pt>
  </dgm:ptLst>
  <dgm:cxnLst>
    <dgm:cxn modelId="{105E8212-4FA0-45D8-9CE8-D8719954D637}" type="presOf" srcId="{CB6D48A8-D101-48FD-B735-F9631C1A1AD7}" destId="{E2DEF199-0694-4692-9F66-F1FCEBCA2ABD}" srcOrd="0" destOrd="0" presId="urn:microsoft.com/office/officeart/2005/8/layout/process1"/>
    <dgm:cxn modelId="{53465D96-502B-4DDE-A7AF-080CA3C3C5B9}" srcId="{83D311AF-4D8F-4242-8E7F-AA538A0B79AC}" destId="{CB6D48A8-D101-48FD-B735-F9631C1A1AD7}" srcOrd="1" destOrd="0" parTransId="{4D26F026-3176-4248-8B98-36EC1D3ECA67}" sibTransId="{1F7B61D3-FFFC-4CAA-999B-B3B94EEE6A3D}"/>
    <dgm:cxn modelId="{BF7892CD-895B-4F5D-B5E0-AF1EED017E95}" srcId="{83D311AF-4D8F-4242-8E7F-AA538A0B79AC}" destId="{B9565D95-9DF2-4F0D-B874-2CC01FCA8ECE}" srcOrd="0" destOrd="0" parTransId="{66556150-5056-4C42-91B5-ED4DE68A2FB3}" sibTransId="{4CF12EDC-4948-414F-9505-0154DDA48389}"/>
    <dgm:cxn modelId="{9E50D7D3-F8DC-4B77-87A7-FE4C490793FA}" type="presOf" srcId="{83D311AF-4D8F-4242-8E7F-AA538A0B79AC}" destId="{94D9BFC6-8134-451F-B1FF-61F8F34C8421}" srcOrd="0" destOrd="0" presId="urn:microsoft.com/office/officeart/2005/8/layout/process1"/>
    <dgm:cxn modelId="{FFDF53D9-F36D-41D8-BCF9-F0E06F3BE32A}" type="presOf" srcId="{4CF12EDC-4948-414F-9505-0154DDA48389}" destId="{0E8F2DB7-37F0-408D-B9A3-3F47240F2889}" srcOrd="1" destOrd="0" presId="urn:microsoft.com/office/officeart/2005/8/layout/process1"/>
    <dgm:cxn modelId="{0507B9EA-AC0D-4A68-A3C0-D004622C8BE4}" type="presOf" srcId="{4CF12EDC-4948-414F-9505-0154DDA48389}" destId="{CAB9D9BC-494C-45AB-A1C4-0620139A7968}" srcOrd="0" destOrd="0" presId="urn:microsoft.com/office/officeart/2005/8/layout/process1"/>
    <dgm:cxn modelId="{EA3617F1-850B-4927-BF5A-6FE359812136}" type="presOf" srcId="{B9565D95-9DF2-4F0D-B874-2CC01FCA8ECE}" destId="{3E5B8677-A6AC-4AFE-931E-F85E14D0B9EC}" srcOrd="0" destOrd="0" presId="urn:microsoft.com/office/officeart/2005/8/layout/process1"/>
    <dgm:cxn modelId="{68ECA2A2-CEA8-4507-9B31-FB6C5BE1A52C}" type="presParOf" srcId="{94D9BFC6-8134-451F-B1FF-61F8F34C8421}" destId="{3E5B8677-A6AC-4AFE-931E-F85E14D0B9EC}" srcOrd="0" destOrd="0" presId="urn:microsoft.com/office/officeart/2005/8/layout/process1"/>
    <dgm:cxn modelId="{A0630AA3-4557-478E-B4E1-C666C71B41ED}" type="presParOf" srcId="{94D9BFC6-8134-451F-B1FF-61F8F34C8421}" destId="{CAB9D9BC-494C-45AB-A1C4-0620139A7968}" srcOrd="1" destOrd="0" presId="urn:microsoft.com/office/officeart/2005/8/layout/process1"/>
    <dgm:cxn modelId="{210119F5-6BE7-46C9-BF7E-70720F67792A}" type="presParOf" srcId="{CAB9D9BC-494C-45AB-A1C4-0620139A7968}" destId="{0E8F2DB7-37F0-408D-B9A3-3F47240F2889}" srcOrd="0" destOrd="0" presId="urn:microsoft.com/office/officeart/2005/8/layout/process1"/>
    <dgm:cxn modelId="{8A69208A-7AFB-4127-A145-87C1B105982B}" type="presParOf" srcId="{94D9BFC6-8134-451F-B1FF-61F8F34C8421}" destId="{E2DEF199-0694-4692-9F66-F1FCEBCA2AB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BF79AF-C222-4542-AF9E-7EFB66F79D5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E043D6-555A-4EA2-9458-465ED2C8C81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Matrizes multidimensionais são usadas em diversas áreas, como aprendizado de máquina, processamento de imagens, processamento de linguagem natural, física teórica e muitos outros campos onde os dados são naturalmente representados em múltiplas dimensões.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50AA54-E5C0-430E-8564-3FEA2A15A608}" type="parTrans" cxnId="{161A7C6D-E5C0-4A18-AF0C-99EA15BB2AB9}">
      <dgm:prSet/>
      <dgm:spPr/>
      <dgm:t>
        <a:bodyPr/>
        <a:lstStyle/>
        <a:p>
          <a:endParaRPr lang="en-US"/>
        </a:p>
      </dgm:t>
    </dgm:pt>
    <dgm:pt modelId="{FD80DAFB-8E09-4C6F-BBB1-67AE43F6719E}" type="sibTrans" cxnId="{161A7C6D-E5C0-4A18-AF0C-99EA15BB2AB9}">
      <dgm:prSet/>
      <dgm:spPr/>
      <dgm:t>
        <a:bodyPr/>
        <a:lstStyle/>
        <a:p>
          <a:endParaRPr lang="en-US"/>
        </a:p>
      </dgm:t>
    </dgm:pt>
    <dgm:pt modelId="{4C9371E5-CC32-4AF1-9D15-5FA1FF61C0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Por exemplo, em aprendizado profundo, imagens coloridas podem ser representadas como tensores tridimensionais (altura x largura x canais de cor), e sequências de texto podem ser representadas como tensores bidimensionais (tamanho da sequência x tamanho do vocabulário). Isso permite que algoritmos processem informações complexas e extraiam padrões em dados de alta dimensão.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F466EA-B0A0-48CA-8097-9C1CE1C8E5EF}" type="parTrans" cxnId="{99F8DF96-23ED-45B5-90B9-1159893F864A}">
      <dgm:prSet/>
      <dgm:spPr/>
      <dgm:t>
        <a:bodyPr/>
        <a:lstStyle/>
        <a:p>
          <a:endParaRPr lang="en-US"/>
        </a:p>
      </dgm:t>
    </dgm:pt>
    <dgm:pt modelId="{70582D50-2AC8-4524-9F38-7A4EECF726A7}" type="sibTrans" cxnId="{99F8DF96-23ED-45B5-90B9-1159893F864A}">
      <dgm:prSet/>
      <dgm:spPr/>
      <dgm:t>
        <a:bodyPr/>
        <a:lstStyle/>
        <a:p>
          <a:endParaRPr lang="en-US"/>
        </a:p>
      </dgm:t>
    </dgm:pt>
    <dgm:pt modelId="{B4CEDA5C-4BBF-4CA3-A3CD-3BFAF2C84D60}" type="pres">
      <dgm:prSet presAssocID="{21BF79AF-C222-4542-AF9E-7EFB66F79D51}" presName="root" presStyleCnt="0">
        <dgm:presLayoutVars>
          <dgm:dir/>
          <dgm:resizeHandles val="exact"/>
        </dgm:presLayoutVars>
      </dgm:prSet>
      <dgm:spPr/>
    </dgm:pt>
    <dgm:pt modelId="{B565C2F4-5736-4D1A-A6F1-30611C829D6C}" type="pres">
      <dgm:prSet presAssocID="{21E043D6-555A-4EA2-9458-465ED2C8C81D}" presName="compNode" presStyleCnt="0"/>
      <dgm:spPr/>
    </dgm:pt>
    <dgm:pt modelId="{2B65CB5E-5895-4499-9C79-0AE72F0E2ED4}" type="pres">
      <dgm:prSet presAssocID="{21E043D6-555A-4EA2-9458-465ED2C8C81D}" presName="bgRect" presStyleLbl="bgShp" presStyleIdx="0" presStyleCnt="2"/>
      <dgm:spPr/>
    </dgm:pt>
    <dgm:pt modelId="{4E6D0432-2CCD-4AAB-B914-8E72C10F12E2}" type="pres">
      <dgm:prSet presAssocID="{21E043D6-555A-4EA2-9458-465ED2C8C81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ro"/>
        </a:ext>
      </dgm:extLst>
    </dgm:pt>
    <dgm:pt modelId="{CC2051F3-BD0A-4F24-8BA8-8A2135A69418}" type="pres">
      <dgm:prSet presAssocID="{21E043D6-555A-4EA2-9458-465ED2C8C81D}" presName="spaceRect" presStyleCnt="0"/>
      <dgm:spPr/>
    </dgm:pt>
    <dgm:pt modelId="{2D73CE0B-C1D5-43D9-BDDC-0F1CD4BE0695}" type="pres">
      <dgm:prSet presAssocID="{21E043D6-555A-4EA2-9458-465ED2C8C81D}" presName="parTx" presStyleLbl="revTx" presStyleIdx="0" presStyleCnt="2">
        <dgm:presLayoutVars>
          <dgm:chMax val="0"/>
          <dgm:chPref val="0"/>
        </dgm:presLayoutVars>
      </dgm:prSet>
      <dgm:spPr/>
    </dgm:pt>
    <dgm:pt modelId="{44B7B0BB-A698-4415-A49F-8A9DA180AA84}" type="pres">
      <dgm:prSet presAssocID="{FD80DAFB-8E09-4C6F-BBB1-67AE43F6719E}" presName="sibTrans" presStyleCnt="0"/>
      <dgm:spPr/>
    </dgm:pt>
    <dgm:pt modelId="{343AE358-4B27-44F0-9FBA-5CF42DD62790}" type="pres">
      <dgm:prSet presAssocID="{4C9371E5-CC32-4AF1-9D15-5FA1FF61C086}" presName="compNode" presStyleCnt="0"/>
      <dgm:spPr/>
    </dgm:pt>
    <dgm:pt modelId="{B79778F2-15F9-4486-BB01-F79E5FC14052}" type="pres">
      <dgm:prSet presAssocID="{4C9371E5-CC32-4AF1-9D15-5FA1FF61C086}" presName="bgRect" presStyleLbl="bgShp" presStyleIdx="1" presStyleCnt="2"/>
      <dgm:spPr/>
    </dgm:pt>
    <dgm:pt modelId="{01BDA6C4-100E-44FE-B466-29420028E829}" type="pres">
      <dgm:prSet presAssocID="{4C9371E5-CC32-4AF1-9D15-5FA1FF61C08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tista"/>
        </a:ext>
      </dgm:extLst>
    </dgm:pt>
    <dgm:pt modelId="{A952F112-1641-4517-BB42-CF3B5F3DFD2D}" type="pres">
      <dgm:prSet presAssocID="{4C9371E5-CC32-4AF1-9D15-5FA1FF61C086}" presName="spaceRect" presStyleCnt="0"/>
      <dgm:spPr/>
    </dgm:pt>
    <dgm:pt modelId="{001FC968-E976-4310-8572-139524B9896B}" type="pres">
      <dgm:prSet presAssocID="{4C9371E5-CC32-4AF1-9D15-5FA1FF61C08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61A7C6D-E5C0-4A18-AF0C-99EA15BB2AB9}" srcId="{21BF79AF-C222-4542-AF9E-7EFB66F79D51}" destId="{21E043D6-555A-4EA2-9458-465ED2C8C81D}" srcOrd="0" destOrd="0" parTransId="{E750AA54-E5C0-430E-8564-3FEA2A15A608}" sibTransId="{FD80DAFB-8E09-4C6F-BBB1-67AE43F6719E}"/>
    <dgm:cxn modelId="{8F942588-E3FE-4995-9CA9-EA15C5D54197}" type="presOf" srcId="{21BF79AF-C222-4542-AF9E-7EFB66F79D51}" destId="{B4CEDA5C-4BBF-4CA3-A3CD-3BFAF2C84D60}" srcOrd="0" destOrd="0" presId="urn:microsoft.com/office/officeart/2018/2/layout/IconVerticalSolidList"/>
    <dgm:cxn modelId="{99F8DF96-23ED-45B5-90B9-1159893F864A}" srcId="{21BF79AF-C222-4542-AF9E-7EFB66F79D51}" destId="{4C9371E5-CC32-4AF1-9D15-5FA1FF61C086}" srcOrd="1" destOrd="0" parTransId="{FFF466EA-B0A0-48CA-8097-9C1CE1C8E5EF}" sibTransId="{70582D50-2AC8-4524-9F38-7A4EECF726A7}"/>
    <dgm:cxn modelId="{149681A7-1426-42C5-99C4-C2671226BF52}" type="presOf" srcId="{21E043D6-555A-4EA2-9458-465ED2C8C81D}" destId="{2D73CE0B-C1D5-43D9-BDDC-0F1CD4BE0695}" srcOrd="0" destOrd="0" presId="urn:microsoft.com/office/officeart/2018/2/layout/IconVerticalSolidList"/>
    <dgm:cxn modelId="{2746A4FF-9B83-42B5-905F-F7655E51DF24}" type="presOf" srcId="{4C9371E5-CC32-4AF1-9D15-5FA1FF61C086}" destId="{001FC968-E976-4310-8572-139524B9896B}" srcOrd="0" destOrd="0" presId="urn:microsoft.com/office/officeart/2018/2/layout/IconVerticalSolidList"/>
    <dgm:cxn modelId="{87EDDDF8-A5B2-4F9B-87B7-0494760BDC0B}" type="presParOf" srcId="{B4CEDA5C-4BBF-4CA3-A3CD-3BFAF2C84D60}" destId="{B565C2F4-5736-4D1A-A6F1-30611C829D6C}" srcOrd="0" destOrd="0" presId="urn:microsoft.com/office/officeart/2018/2/layout/IconVerticalSolidList"/>
    <dgm:cxn modelId="{8DC54E13-C5FF-4A6D-A8AF-6BCB885A9A66}" type="presParOf" srcId="{B565C2F4-5736-4D1A-A6F1-30611C829D6C}" destId="{2B65CB5E-5895-4499-9C79-0AE72F0E2ED4}" srcOrd="0" destOrd="0" presId="urn:microsoft.com/office/officeart/2018/2/layout/IconVerticalSolidList"/>
    <dgm:cxn modelId="{D97872B9-532B-44F2-8591-E05076CA26BD}" type="presParOf" srcId="{B565C2F4-5736-4D1A-A6F1-30611C829D6C}" destId="{4E6D0432-2CCD-4AAB-B914-8E72C10F12E2}" srcOrd="1" destOrd="0" presId="urn:microsoft.com/office/officeart/2018/2/layout/IconVerticalSolidList"/>
    <dgm:cxn modelId="{1C04E62C-98AD-4A7A-B43D-EA63046E8276}" type="presParOf" srcId="{B565C2F4-5736-4D1A-A6F1-30611C829D6C}" destId="{CC2051F3-BD0A-4F24-8BA8-8A2135A69418}" srcOrd="2" destOrd="0" presId="urn:microsoft.com/office/officeart/2018/2/layout/IconVerticalSolidList"/>
    <dgm:cxn modelId="{EB14A224-0FB1-4DA8-8640-A6D84A1607DD}" type="presParOf" srcId="{B565C2F4-5736-4D1A-A6F1-30611C829D6C}" destId="{2D73CE0B-C1D5-43D9-BDDC-0F1CD4BE0695}" srcOrd="3" destOrd="0" presId="urn:microsoft.com/office/officeart/2018/2/layout/IconVerticalSolidList"/>
    <dgm:cxn modelId="{ABE5A7D0-AB99-4E92-AB08-EDAC10F6E91F}" type="presParOf" srcId="{B4CEDA5C-4BBF-4CA3-A3CD-3BFAF2C84D60}" destId="{44B7B0BB-A698-4415-A49F-8A9DA180AA84}" srcOrd="1" destOrd="0" presId="urn:microsoft.com/office/officeart/2018/2/layout/IconVerticalSolidList"/>
    <dgm:cxn modelId="{9FCEEC66-E866-4ED6-8D4C-7208EF2DCBBA}" type="presParOf" srcId="{B4CEDA5C-4BBF-4CA3-A3CD-3BFAF2C84D60}" destId="{343AE358-4B27-44F0-9FBA-5CF42DD62790}" srcOrd="2" destOrd="0" presId="urn:microsoft.com/office/officeart/2018/2/layout/IconVerticalSolidList"/>
    <dgm:cxn modelId="{44E0CB63-3D32-497E-A8A4-92552E16BB34}" type="presParOf" srcId="{343AE358-4B27-44F0-9FBA-5CF42DD62790}" destId="{B79778F2-15F9-4486-BB01-F79E5FC14052}" srcOrd="0" destOrd="0" presId="urn:microsoft.com/office/officeart/2018/2/layout/IconVerticalSolidList"/>
    <dgm:cxn modelId="{DE214EF1-CE2E-410D-BA67-5686283A4311}" type="presParOf" srcId="{343AE358-4B27-44F0-9FBA-5CF42DD62790}" destId="{01BDA6C4-100E-44FE-B466-29420028E829}" srcOrd="1" destOrd="0" presId="urn:microsoft.com/office/officeart/2018/2/layout/IconVerticalSolidList"/>
    <dgm:cxn modelId="{3EC839C4-ACCB-4E07-B739-66F6D6B541B3}" type="presParOf" srcId="{343AE358-4B27-44F0-9FBA-5CF42DD62790}" destId="{A952F112-1641-4517-BB42-CF3B5F3DFD2D}" srcOrd="2" destOrd="0" presId="urn:microsoft.com/office/officeart/2018/2/layout/IconVerticalSolidList"/>
    <dgm:cxn modelId="{C96E812A-0BB1-47ED-BB0A-2B74822EECEA}" type="presParOf" srcId="{343AE358-4B27-44F0-9FBA-5CF42DD62790}" destId="{001FC968-E976-4310-8572-139524B9896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111EC7-CAD0-45BF-9722-D0697F7679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D41C52C4-F707-41CD-B935-0ADBCFA0893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Data.frames</a:t>
          </a:r>
          <a:r>
            <a:rPr lang="pt-BR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são muito parecidos com matrizes - eles têm linhas e colunas, e portanto duas dimensões. Entretanto, diferentemente de matrizes, cada coluna pode armazenar elementos de diferentes tipos. Por exemplo: a primeira coluna pode ser numérica enquanto a segunda pode ser constituída de caracteres.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E91D62-F871-49CA-BADF-B777E06FED2A}" type="parTrans" cxnId="{51A4A0BD-67E4-40D0-914B-5BF2904F8AC0}">
      <dgm:prSet/>
      <dgm:spPr/>
      <dgm:t>
        <a:bodyPr/>
        <a:lstStyle/>
        <a:p>
          <a:endParaRPr lang="en-US"/>
        </a:p>
      </dgm:t>
    </dgm:pt>
    <dgm:pt modelId="{8CC41E55-7C0C-4A4F-8DFA-9D168EBC34AD}" type="sibTrans" cxnId="{51A4A0BD-67E4-40D0-914B-5BF2904F8AC0}">
      <dgm:prSet/>
      <dgm:spPr/>
      <dgm:t>
        <a:bodyPr/>
        <a:lstStyle/>
        <a:p>
          <a:endParaRPr lang="en-US"/>
        </a:p>
      </dgm:t>
    </dgm:pt>
    <dgm:pt modelId="{C2A1F004-33C2-4C7D-B22D-7D67941206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Esses tipos de objetos são a melhor forma de se armazenar dados onde cada linha corresponde a uma unidade, indivíduo, ou pessoa, e cada coluna representa uma medida realizada em cada unidade, como dados provenientes de experimentos.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9E0ED2-C0EA-4568-9BDD-B2C601F8556F}" type="parTrans" cxnId="{7EB217E9-7394-4348-8026-7BA9E5949286}">
      <dgm:prSet/>
      <dgm:spPr/>
      <dgm:t>
        <a:bodyPr/>
        <a:lstStyle/>
        <a:p>
          <a:endParaRPr lang="en-US"/>
        </a:p>
      </dgm:t>
    </dgm:pt>
    <dgm:pt modelId="{80A8F720-75BC-4393-A75D-2CE1602BBB6B}" type="sibTrans" cxnId="{7EB217E9-7394-4348-8026-7BA9E5949286}">
      <dgm:prSet/>
      <dgm:spPr/>
      <dgm:t>
        <a:bodyPr/>
        <a:lstStyle/>
        <a:p>
          <a:endParaRPr lang="en-US"/>
        </a:p>
      </dgm:t>
    </dgm:pt>
    <dgm:pt modelId="{3C050808-1FCB-4E17-BAD2-9B699A7A768F}" type="pres">
      <dgm:prSet presAssocID="{A2111EC7-CAD0-45BF-9722-D0697F7679A9}" presName="root" presStyleCnt="0">
        <dgm:presLayoutVars>
          <dgm:dir/>
          <dgm:resizeHandles val="exact"/>
        </dgm:presLayoutVars>
      </dgm:prSet>
      <dgm:spPr/>
    </dgm:pt>
    <dgm:pt modelId="{70A8940B-8C0A-4A54-8AB6-A35B44F1A9CA}" type="pres">
      <dgm:prSet presAssocID="{D41C52C4-F707-41CD-B935-0ADBCFA08934}" presName="compNode" presStyleCnt="0"/>
      <dgm:spPr/>
    </dgm:pt>
    <dgm:pt modelId="{13405931-DA32-469D-A6B3-23D0F581F7BC}" type="pres">
      <dgm:prSet presAssocID="{D41C52C4-F707-41CD-B935-0ADBCFA08934}" presName="bgRect" presStyleLbl="bgShp" presStyleIdx="0" presStyleCnt="2"/>
      <dgm:spPr/>
    </dgm:pt>
    <dgm:pt modelId="{ECCF69D6-9161-4734-94E9-912F715AC741}" type="pres">
      <dgm:prSet presAssocID="{D41C52C4-F707-41CD-B935-0ADBCFA0893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ela"/>
        </a:ext>
      </dgm:extLst>
    </dgm:pt>
    <dgm:pt modelId="{C55A467A-0006-48FB-857F-980D31FCB9D8}" type="pres">
      <dgm:prSet presAssocID="{D41C52C4-F707-41CD-B935-0ADBCFA08934}" presName="spaceRect" presStyleCnt="0"/>
      <dgm:spPr/>
    </dgm:pt>
    <dgm:pt modelId="{CE972F9D-34D7-4E7C-807D-BD00D47B58A4}" type="pres">
      <dgm:prSet presAssocID="{D41C52C4-F707-41CD-B935-0ADBCFA08934}" presName="parTx" presStyleLbl="revTx" presStyleIdx="0" presStyleCnt="2">
        <dgm:presLayoutVars>
          <dgm:chMax val="0"/>
          <dgm:chPref val="0"/>
        </dgm:presLayoutVars>
      </dgm:prSet>
      <dgm:spPr/>
    </dgm:pt>
    <dgm:pt modelId="{262A8DAC-DFE7-4A7F-8355-294065AA5B8D}" type="pres">
      <dgm:prSet presAssocID="{8CC41E55-7C0C-4A4F-8DFA-9D168EBC34AD}" presName="sibTrans" presStyleCnt="0"/>
      <dgm:spPr/>
    </dgm:pt>
    <dgm:pt modelId="{E0B642F4-0D67-4014-8899-0631419D01F5}" type="pres">
      <dgm:prSet presAssocID="{C2A1F004-33C2-4C7D-B22D-7D67941206D4}" presName="compNode" presStyleCnt="0"/>
      <dgm:spPr/>
    </dgm:pt>
    <dgm:pt modelId="{473CACEF-9823-427B-9F74-020FCEB5A32B}" type="pres">
      <dgm:prSet presAssocID="{C2A1F004-33C2-4C7D-B22D-7D67941206D4}" presName="bgRect" presStyleLbl="bgShp" presStyleIdx="1" presStyleCnt="2"/>
      <dgm:spPr/>
    </dgm:pt>
    <dgm:pt modelId="{C2DC6628-439E-4D7C-8A64-96E6F829DCF0}" type="pres">
      <dgm:prSet presAssocID="{C2A1F004-33C2-4C7D-B22D-7D67941206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21A716B6-FA48-4D54-B4BD-821F3417529B}" type="pres">
      <dgm:prSet presAssocID="{C2A1F004-33C2-4C7D-B22D-7D67941206D4}" presName="spaceRect" presStyleCnt="0"/>
      <dgm:spPr/>
    </dgm:pt>
    <dgm:pt modelId="{76D34C4F-E1DC-44B5-AFBD-01F65A00CFAA}" type="pres">
      <dgm:prSet presAssocID="{C2A1F004-33C2-4C7D-B22D-7D67941206D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BCE1B0B-24AD-4B75-857B-4D1E094BCE75}" type="presOf" srcId="{C2A1F004-33C2-4C7D-B22D-7D67941206D4}" destId="{76D34C4F-E1DC-44B5-AFBD-01F65A00CFAA}" srcOrd="0" destOrd="0" presId="urn:microsoft.com/office/officeart/2018/2/layout/IconVerticalSolidList"/>
    <dgm:cxn modelId="{51A4A0BD-67E4-40D0-914B-5BF2904F8AC0}" srcId="{A2111EC7-CAD0-45BF-9722-D0697F7679A9}" destId="{D41C52C4-F707-41CD-B935-0ADBCFA08934}" srcOrd="0" destOrd="0" parTransId="{9CE91D62-F871-49CA-BADF-B777E06FED2A}" sibTransId="{8CC41E55-7C0C-4A4F-8DFA-9D168EBC34AD}"/>
    <dgm:cxn modelId="{3E79CDC4-C1D4-4E9E-8D07-8151B6E30D4A}" type="presOf" srcId="{D41C52C4-F707-41CD-B935-0ADBCFA08934}" destId="{CE972F9D-34D7-4E7C-807D-BD00D47B58A4}" srcOrd="0" destOrd="0" presId="urn:microsoft.com/office/officeart/2018/2/layout/IconVerticalSolidList"/>
    <dgm:cxn modelId="{7EB217E9-7394-4348-8026-7BA9E5949286}" srcId="{A2111EC7-CAD0-45BF-9722-D0697F7679A9}" destId="{C2A1F004-33C2-4C7D-B22D-7D67941206D4}" srcOrd="1" destOrd="0" parTransId="{3C9E0ED2-C0EA-4568-9BDD-B2C601F8556F}" sibTransId="{80A8F720-75BC-4393-A75D-2CE1602BBB6B}"/>
    <dgm:cxn modelId="{871515F0-7F76-4B0E-A023-0129468CCD02}" type="presOf" srcId="{A2111EC7-CAD0-45BF-9722-D0697F7679A9}" destId="{3C050808-1FCB-4E17-BAD2-9B699A7A768F}" srcOrd="0" destOrd="0" presId="urn:microsoft.com/office/officeart/2018/2/layout/IconVerticalSolidList"/>
    <dgm:cxn modelId="{36BFD11E-3122-4382-92C8-C2411A287F41}" type="presParOf" srcId="{3C050808-1FCB-4E17-BAD2-9B699A7A768F}" destId="{70A8940B-8C0A-4A54-8AB6-A35B44F1A9CA}" srcOrd="0" destOrd="0" presId="urn:microsoft.com/office/officeart/2018/2/layout/IconVerticalSolidList"/>
    <dgm:cxn modelId="{39EE49C1-123F-4656-B488-8851A69F72B1}" type="presParOf" srcId="{70A8940B-8C0A-4A54-8AB6-A35B44F1A9CA}" destId="{13405931-DA32-469D-A6B3-23D0F581F7BC}" srcOrd="0" destOrd="0" presId="urn:microsoft.com/office/officeart/2018/2/layout/IconVerticalSolidList"/>
    <dgm:cxn modelId="{46777453-0ED7-4128-AAAA-1C3A2AE5331F}" type="presParOf" srcId="{70A8940B-8C0A-4A54-8AB6-A35B44F1A9CA}" destId="{ECCF69D6-9161-4734-94E9-912F715AC741}" srcOrd="1" destOrd="0" presId="urn:microsoft.com/office/officeart/2018/2/layout/IconVerticalSolidList"/>
    <dgm:cxn modelId="{7B9DA919-FBD8-457B-B883-0A4803B48EAF}" type="presParOf" srcId="{70A8940B-8C0A-4A54-8AB6-A35B44F1A9CA}" destId="{C55A467A-0006-48FB-857F-980D31FCB9D8}" srcOrd="2" destOrd="0" presId="urn:microsoft.com/office/officeart/2018/2/layout/IconVerticalSolidList"/>
    <dgm:cxn modelId="{DCE18493-154D-473D-A23C-0507DF1AF36E}" type="presParOf" srcId="{70A8940B-8C0A-4A54-8AB6-A35B44F1A9CA}" destId="{CE972F9D-34D7-4E7C-807D-BD00D47B58A4}" srcOrd="3" destOrd="0" presId="urn:microsoft.com/office/officeart/2018/2/layout/IconVerticalSolidList"/>
    <dgm:cxn modelId="{D4F9E479-B22A-4D3B-A223-9614A52FF2DA}" type="presParOf" srcId="{3C050808-1FCB-4E17-BAD2-9B699A7A768F}" destId="{262A8DAC-DFE7-4A7F-8355-294065AA5B8D}" srcOrd="1" destOrd="0" presId="urn:microsoft.com/office/officeart/2018/2/layout/IconVerticalSolidList"/>
    <dgm:cxn modelId="{AF0A47D0-AF22-43C6-A73F-0C19302C34BD}" type="presParOf" srcId="{3C050808-1FCB-4E17-BAD2-9B699A7A768F}" destId="{E0B642F4-0D67-4014-8899-0631419D01F5}" srcOrd="2" destOrd="0" presId="urn:microsoft.com/office/officeart/2018/2/layout/IconVerticalSolidList"/>
    <dgm:cxn modelId="{C9890040-F629-460B-9136-078E4E8C2F86}" type="presParOf" srcId="{E0B642F4-0D67-4014-8899-0631419D01F5}" destId="{473CACEF-9823-427B-9F74-020FCEB5A32B}" srcOrd="0" destOrd="0" presId="urn:microsoft.com/office/officeart/2018/2/layout/IconVerticalSolidList"/>
    <dgm:cxn modelId="{B3BC4810-2872-42FE-AAA2-8A8D2463D111}" type="presParOf" srcId="{E0B642F4-0D67-4014-8899-0631419D01F5}" destId="{C2DC6628-439E-4D7C-8A64-96E6F829DCF0}" srcOrd="1" destOrd="0" presId="urn:microsoft.com/office/officeart/2018/2/layout/IconVerticalSolidList"/>
    <dgm:cxn modelId="{922D1E38-EB96-4AF5-8476-6A4567071E6F}" type="presParOf" srcId="{E0B642F4-0D67-4014-8899-0631419D01F5}" destId="{21A716B6-FA48-4D54-B4BD-821F3417529B}" srcOrd="2" destOrd="0" presId="urn:microsoft.com/office/officeart/2018/2/layout/IconVerticalSolidList"/>
    <dgm:cxn modelId="{AE596F80-F898-4FD8-AF69-52BC272DA9A4}" type="presParOf" srcId="{E0B642F4-0D67-4014-8899-0631419D01F5}" destId="{76D34C4F-E1DC-44B5-AFBD-01F65A00CF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B965D45-93C4-4977-B776-B077D93C93E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3F26BD-1404-4AB2-8C50-67D8238FB4C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Elas permitem combinar diferentes tipos de objetos em um mesmo objeto. Estas coisas podem ser vetores, matrizes, números e/ou caracteres e até mesmo outras listas.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733C9A-3EA7-40A7-8F15-39858777AF26}" type="parTrans" cxnId="{3615C7C7-A59D-4E28-9FA5-8762E4B0A8B7}">
      <dgm:prSet/>
      <dgm:spPr/>
      <dgm:t>
        <a:bodyPr/>
        <a:lstStyle/>
        <a:p>
          <a:endParaRPr lang="en-US"/>
        </a:p>
      </dgm:t>
    </dgm:pt>
    <dgm:pt modelId="{8680BBA6-4F8D-4FD9-AB74-FAE1CFB8B973}" type="sibTrans" cxnId="{3615C7C7-A59D-4E28-9FA5-8762E4B0A8B7}">
      <dgm:prSet/>
      <dgm:spPr/>
      <dgm:t>
        <a:bodyPr/>
        <a:lstStyle/>
        <a:p>
          <a:endParaRPr lang="en-US"/>
        </a:p>
      </dgm:t>
    </dgm:pt>
    <dgm:pt modelId="{3E7B12E1-8940-4391-8D34-F4727AC43BE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>
              <a:latin typeface="Times New Roman" panose="02020603050405020304" pitchFamily="18" charset="0"/>
              <a:cs typeface="Times New Roman" panose="02020603050405020304" pitchFamily="18" charset="0"/>
            </a:rPr>
            <a:t>Listas são construídas com a função list(). Quando você digita o nome de um objeto que é uma lista cada componente é mostrado com seu nome e valor. Cada um desses componentes da lista pode ser acessado individualmente por seu nome antecedido pelo símbolo “$”.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33D0F6-2271-462A-9282-2F79A1395505}" type="parTrans" cxnId="{33000C2F-8CD5-41E1-AF1B-77BB50177782}">
      <dgm:prSet/>
      <dgm:spPr/>
      <dgm:t>
        <a:bodyPr/>
        <a:lstStyle/>
        <a:p>
          <a:endParaRPr lang="en-US"/>
        </a:p>
      </dgm:t>
    </dgm:pt>
    <dgm:pt modelId="{36C96B3B-2886-40F5-9690-9DF738D932C2}" type="sibTrans" cxnId="{33000C2F-8CD5-41E1-AF1B-77BB50177782}">
      <dgm:prSet/>
      <dgm:spPr/>
      <dgm:t>
        <a:bodyPr/>
        <a:lstStyle/>
        <a:p>
          <a:endParaRPr lang="en-US"/>
        </a:p>
      </dgm:t>
    </dgm:pt>
    <dgm:pt modelId="{778D0B96-CBD4-48DF-B38F-EA3BE3FC4FC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Pode-se ainda acessar cada elemento pelo seu número de ordem na lista utilizando colchetes duplos: “[[]]”.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645949-A700-4BD0-B174-D2A1C8F97318}" type="parTrans" cxnId="{6AE35B06-20F4-4239-B9EC-BE9576409AB9}">
      <dgm:prSet/>
      <dgm:spPr/>
      <dgm:t>
        <a:bodyPr/>
        <a:lstStyle/>
        <a:p>
          <a:endParaRPr lang="en-US"/>
        </a:p>
      </dgm:t>
    </dgm:pt>
    <dgm:pt modelId="{AB3569EB-A71C-4F16-973F-01C451649AF8}" type="sibTrans" cxnId="{6AE35B06-20F4-4239-B9EC-BE9576409AB9}">
      <dgm:prSet/>
      <dgm:spPr/>
      <dgm:t>
        <a:bodyPr/>
        <a:lstStyle/>
        <a:p>
          <a:endParaRPr lang="en-US"/>
        </a:p>
      </dgm:t>
    </dgm:pt>
    <dgm:pt modelId="{A20C86A9-CBDD-4F0C-895F-B161DA8BD8E9}" type="pres">
      <dgm:prSet presAssocID="{6B965D45-93C4-4977-B776-B077D93C93E3}" presName="root" presStyleCnt="0">
        <dgm:presLayoutVars>
          <dgm:dir/>
          <dgm:resizeHandles val="exact"/>
        </dgm:presLayoutVars>
      </dgm:prSet>
      <dgm:spPr/>
    </dgm:pt>
    <dgm:pt modelId="{D4338D7B-2535-4D7A-839D-98633D340556}" type="pres">
      <dgm:prSet presAssocID="{263F26BD-1404-4AB2-8C50-67D8238FB4C3}" presName="compNode" presStyleCnt="0"/>
      <dgm:spPr/>
    </dgm:pt>
    <dgm:pt modelId="{B26D59A9-5D71-49E6-8AEC-876F45BB75BA}" type="pres">
      <dgm:prSet presAssocID="{263F26BD-1404-4AB2-8C50-67D8238FB4C3}" presName="bgRect" presStyleLbl="bgShp" presStyleIdx="0" presStyleCnt="3"/>
      <dgm:spPr/>
    </dgm:pt>
    <dgm:pt modelId="{F1DF7DE1-66C7-4B2B-AAD9-2D747238E334}" type="pres">
      <dgm:prSet presAssocID="{263F26BD-1404-4AB2-8C50-67D8238FB4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6A6EF7AC-E727-47B7-B387-F0DC61A12B80}" type="pres">
      <dgm:prSet presAssocID="{263F26BD-1404-4AB2-8C50-67D8238FB4C3}" presName="spaceRect" presStyleCnt="0"/>
      <dgm:spPr/>
    </dgm:pt>
    <dgm:pt modelId="{10A2A22C-C5C1-44EE-967C-13E5B50D21F5}" type="pres">
      <dgm:prSet presAssocID="{263F26BD-1404-4AB2-8C50-67D8238FB4C3}" presName="parTx" presStyleLbl="revTx" presStyleIdx="0" presStyleCnt="3">
        <dgm:presLayoutVars>
          <dgm:chMax val="0"/>
          <dgm:chPref val="0"/>
        </dgm:presLayoutVars>
      </dgm:prSet>
      <dgm:spPr/>
    </dgm:pt>
    <dgm:pt modelId="{14A212DB-FF8B-46A9-9A58-C2969D99DCD3}" type="pres">
      <dgm:prSet presAssocID="{8680BBA6-4F8D-4FD9-AB74-FAE1CFB8B973}" presName="sibTrans" presStyleCnt="0"/>
      <dgm:spPr/>
    </dgm:pt>
    <dgm:pt modelId="{A8D5CAF6-710A-42DC-8E84-33617ADF8D33}" type="pres">
      <dgm:prSet presAssocID="{3E7B12E1-8940-4391-8D34-F4727AC43BE6}" presName="compNode" presStyleCnt="0"/>
      <dgm:spPr/>
    </dgm:pt>
    <dgm:pt modelId="{A7CCE66E-52EA-4CD9-8EBD-680B0BBBF8AE}" type="pres">
      <dgm:prSet presAssocID="{3E7B12E1-8940-4391-8D34-F4727AC43BE6}" presName="bgRect" presStyleLbl="bgShp" presStyleIdx="1" presStyleCnt="3"/>
      <dgm:spPr/>
    </dgm:pt>
    <dgm:pt modelId="{EC8370A7-D19F-48C0-9CCA-7C90F6244CF8}" type="pres">
      <dgm:prSet presAssocID="{3E7B12E1-8940-4391-8D34-F4727AC43BE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sa"/>
        </a:ext>
      </dgm:extLst>
    </dgm:pt>
    <dgm:pt modelId="{C91BCBF1-6AFA-4AC7-A10B-F18A5DA61F16}" type="pres">
      <dgm:prSet presAssocID="{3E7B12E1-8940-4391-8D34-F4727AC43BE6}" presName="spaceRect" presStyleCnt="0"/>
      <dgm:spPr/>
    </dgm:pt>
    <dgm:pt modelId="{53E4B3FD-968D-42C4-BAE9-DA7B51E0ED4D}" type="pres">
      <dgm:prSet presAssocID="{3E7B12E1-8940-4391-8D34-F4727AC43BE6}" presName="parTx" presStyleLbl="revTx" presStyleIdx="1" presStyleCnt="3">
        <dgm:presLayoutVars>
          <dgm:chMax val="0"/>
          <dgm:chPref val="0"/>
        </dgm:presLayoutVars>
      </dgm:prSet>
      <dgm:spPr/>
    </dgm:pt>
    <dgm:pt modelId="{D3511DA3-028D-48C6-A0F7-A5AEF39DD74D}" type="pres">
      <dgm:prSet presAssocID="{36C96B3B-2886-40F5-9690-9DF738D932C2}" presName="sibTrans" presStyleCnt="0"/>
      <dgm:spPr/>
    </dgm:pt>
    <dgm:pt modelId="{136561A5-3BD1-43A4-89E0-BE8BBE3E7452}" type="pres">
      <dgm:prSet presAssocID="{778D0B96-CBD4-48DF-B38F-EA3BE3FC4FCD}" presName="compNode" presStyleCnt="0"/>
      <dgm:spPr/>
    </dgm:pt>
    <dgm:pt modelId="{2D22D14B-CEFB-4E8D-A15E-4854F5FD6946}" type="pres">
      <dgm:prSet presAssocID="{778D0B96-CBD4-48DF-B38F-EA3BE3FC4FCD}" presName="bgRect" presStyleLbl="bgShp" presStyleIdx="2" presStyleCnt="3"/>
      <dgm:spPr/>
    </dgm:pt>
    <dgm:pt modelId="{33643358-4361-4F40-9742-A6775E6F04C4}" type="pres">
      <dgm:prSet presAssocID="{778D0B96-CBD4-48DF-B38F-EA3BE3FC4FC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4487FC21-D255-4D49-BFE2-36C448436835}" type="pres">
      <dgm:prSet presAssocID="{778D0B96-CBD4-48DF-B38F-EA3BE3FC4FCD}" presName="spaceRect" presStyleCnt="0"/>
      <dgm:spPr/>
    </dgm:pt>
    <dgm:pt modelId="{75C0E200-1A6F-426E-9095-7428C73DDEDE}" type="pres">
      <dgm:prSet presAssocID="{778D0B96-CBD4-48DF-B38F-EA3BE3FC4FC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15D3605-1211-448C-923F-A0347716C114}" type="presOf" srcId="{3E7B12E1-8940-4391-8D34-F4727AC43BE6}" destId="{53E4B3FD-968D-42C4-BAE9-DA7B51E0ED4D}" srcOrd="0" destOrd="0" presId="urn:microsoft.com/office/officeart/2018/2/layout/IconVerticalSolidList"/>
    <dgm:cxn modelId="{6AE35B06-20F4-4239-B9EC-BE9576409AB9}" srcId="{6B965D45-93C4-4977-B776-B077D93C93E3}" destId="{778D0B96-CBD4-48DF-B38F-EA3BE3FC4FCD}" srcOrd="2" destOrd="0" parTransId="{E3645949-A700-4BD0-B174-D2A1C8F97318}" sibTransId="{AB3569EB-A71C-4F16-973F-01C451649AF8}"/>
    <dgm:cxn modelId="{33000C2F-8CD5-41E1-AF1B-77BB50177782}" srcId="{6B965D45-93C4-4977-B776-B077D93C93E3}" destId="{3E7B12E1-8940-4391-8D34-F4727AC43BE6}" srcOrd="1" destOrd="0" parTransId="{EF33D0F6-2271-462A-9282-2F79A1395505}" sibTransId="{36C96B3B-2886-40F5-9690-9DF738D932C2}"/>
    <dgm:cxn modelId="{1C38AFA4-768A-4A59-8E0F-BC7233FD32BD}" type="presOf" srcId="{263F26BD-1404-4AB2-8C50-67D8238FB4C3}" destId="{10A2A22C-C5C1-44EE-967C-13E5B50D21F5}" srcOrd="0" destOrd="0" presId="urn:microsoft.com/office/officeart/2018/2/layout/IconVerticalSolidList"/>
    <dgm:cxn modelId="{93382BA8-A787-4FD3-A128-523797653501}" type="presOf" srcId="{778D0B96-CBD4-48DF-B38F-EA3BE3FC4FCD}" destId="{75C0E200-1A6F-426E-9095-7428C73DDEDE}" srcOrd="0" destOrd="0" presId="urn:microsoft.com/office/officeart/2018/2/layout/IconVerticalSolidList"/>
    <dgm:cxn modelId="{3420CFC6-10A6-4886-B9C1-1661FC9F70EA}" type="presOf" srcId="{6B965D45-93C4-4977-B776-B077D93C93E3}" destId="{A20C86A9-CBDD-4F0C-895F-B161DA8BD8E9}" srcOrd="0" destOrd="0" presId="urn:microsoft.com/office/officeart/2018/2/layout/IconVerticalSolidList"/>
    <dgm:cxn modelId="{3615C7C7-A59D-4E28-9FA5-8762E4B0A8B7}" srcId="{6B965D45-93C4-4977-B776-B077D93C93E3}" destId="{263F26BD-1404-4AB2-8C50-67D8238FB4C3}" srcOrd="0" destOrd="0" parTransId="{B6733C9A-3EA7-40A7-8F15-39858777AF26}" sibTransId="{8680BBA6-4F8D-4FD9-AB74-FAE1CFB8B973}"/>
    <dgm:cxn modelId="{399E9F16-7A8D-4A5A-80DC-BFA94B020692}" type="presParOf" srcId="{A20C86A9-CBDD-4F0C-895F-B161DA8BD8E9}" destId="{D4338D7B-2535-4D7A-839D-98633D340556}" srcOrd="0" destOrd="0" presId="urn:microsoft.com/office/officeart/2018/2/layout/IconVerticalSolidList"/>
    <dgm:cxn modelId="{DA449F58-D776-45A3-84C5-D6A8C1A1F92F}" type="presParOf" srcId="{D4338D7B-2535-4D7A-839D-98633D340556}" destId="{B26D59A9-5D71-49E6-8AEC-876F45BB75BA}" srcOrd="0" destOrd="0" presId="urn:microsoft.com/office/officeart/2018/2/layout/IconVerticalSolidList"/>
    <dgm:cxn modelId="{2FF56BEE-1B9F-40F8-8081-C1406F4478CD}" type="presParOf" srcId="{D4338D7B-2535-4D7A-839D-98633D340556}" destId="{F1DF7DE1-66C7-4B2B-AAD9-2D747238E334}" srcOrd="1" destOrd="0" presId="urn:microsoft.com/office/officeart/2018/2/layout/IconVerticalSolidList"/>
    <dgm:cxn modelId="{EB024A22-C092-4B61-9164-6C4260F61CB8}" type="presParOf" srcId="{D4338D7B-2535-4D7A-839D-98633D340556}" destId="{6A6EF7AC-E727-47B7-B387-F0DC61A12B80}" srcOrd="2" destOrd="0" presId="urn:microsoft.com/office/officeart/2018/2/layout/IconVerticalSolidList"/>
    <dgm:cxn modelId="{ACA68C1F-5629-4971-B2EC-220B52935516}" type="presParOf" srcId="{D4338D7B-2535-4D7A-839D-98633D340556}" destId="{10A2A22C-C5C1-44EE-967C-13E5B50D21F5}" srcOrd="3" destOrd="0" presId="urn:microsoft.com/office/officeart/2018/2/layout/IconVerticalSolidList"/>
    <dgm:cxn modelId="{128717B7-1F59-4273-9FD8-23A71F7C6EE7}" type="presParOf" srcId="{A20C86A9-CBDD-4F0C-895F-B161DA8BD8E9}" destId="{14A212DB-FF8B-46A9-9A58-C2969D99DCD3}" srcOrd="1" destOrd="0" presId="urn:microsoft.com/office/officeart/2018/2/layout/IconVerticalSolidList"/>
    <dgm:cxn modelId="{0212C872-CDE5-4261-9F05-92554ABD638C}" type="presParOf" srcId="{A20C86A9-CBDD-4F0C-895F-B161DA8BD8E9}" destId="{A8D5CAF6-710A-42DC-8E84-33617ADF8D33}" srcOrd="2" destOrd="0" presId="urn:microsoft.com/office/officeart/2018/2/layout/IconVerticalSolidList"/>
    <dgm:cxn modelId="{44120DDA-6E9C-4585-9004-026B362C1913}" type="presParOf" srcId="{A8D5CAF6-710A-42DC-8E84-33617ADF8D33}" destId="{A7CCE66E-52EA-4CD9-8EBD-680B0BBBF8AE}" srcOrd="0" destOrd="0" presId="urn:microsoft.com/office/officeart/2018/2/layout/IconVerticalSolidList"/>
    <dgm:cxn modelId="{A693AA9A-0D62-47C6-AC0F-0E6C918D60C4}" type="presParOf" srcId="{A8D5CAF6-710A-42DC-8E84-33617ADF8D33}" destId="{EC8370A7-D19F-48C0-9CCA-7C90F6244CF8}" srcOrd="1" destOrd="0" presId="urn:microsoft.com/office/officeart/2018/2/layout/IconVerticalSolidList"/>
    <dgm:cxn modelId="{DACF5B94-544D-4239-80B8-A2E908F18868}" type="presParOf" srcId="{A8D5CAF6-710A-42DC-8E84-33617ADF8D33}" destId="{C91BCBF1-6AFA-4AC7-A10B-F18A5DA61F16}" srcOrd="2" destOrd="0" presId="urn:microsoft.com/office/officeart/2018/2/layout/IconVerticalSolidList"/>
    <dgm:cxn modelId="{FB772549-CB6E-416B-A590-F2C99FCC2957}" type="presParOf" srcId="{A8D5CAF6-710A-42DC-8E84-33617ADF8D33}" destId="{53E4B3FD-968D-42C4-BAE9-DA7B51E0ED4D}" srcOrd="3" destOrd="0" presId="urn:microsoft.com/office/officeart/2018/2/layout/IconVerticalSolidList"/>
    <dgm:cxn modelId="{76FE396B-F280-4E39-B351-836E89CEE348}" type="presParOf" srcId="{A20C86A9-CBDD-4F0C-895F-B161DA8BD8E9}" destId="{D3511DA3-028D-48C6-A0F7-A5AEF39DD74D}" srcOrd="3" destOrd="0" presId="urn:microsoft.com/office/officeart/2018/2/layout/IconVerticalSolidList"/>
    <dgm:cxn modelId="{B16F68A2-BEA2-42E2-A3EF-5DC8C33C35E0}" type="presParOf" srcId="{A20C86A9-CBDD-4F0C-895F-B161DA8BD8E9}" destId="{136561A5-3BD1-43A4-89E0-BE8BBE3E7452}" srcOrd="4" destOrd="0" presId="urn:microsoft.com/office/officeart/2018/2/layout/IconVerticalSolidList"/>
    <dgm:cxn modelId="{D8D37C6F-8ED0-47CC-9D41-B8487C55BF56}" type="presParOf" srcId="{136561A5-3BD1-43A4-89E0-BE8BBE3E7452}" destId="{2D22D14B-CEFB-4E8D-A15E-4854F5FD6946}" srcOrd="0" destOrd="0" presId="urn:microsoft.com/office/officeart/2018/2/layout/IconVerticalSolidList"/>
    <dgm:cxn modelId="{A1578939-3B5B-46D4-AB2E-056C28580403}" type="presParOf" srcId="{136561A5-3BD1-43A4-89E0-BE8BBE3E7452}" destId="{33643358-4361-4F40-9742-A6775E6F04C4}" srcOrd="1" destOrd="0" presId="urn:microsoft.com/office/officeart/2018/2/layout/IconVerticalSolidList"/>
    <dgm:cxn modelId="{D32FEDD1-CBA2-4E32-B395-561F17A00540}" type="presParOf" srcId="{136561A5-3BD1-43A4-89E0-BE8BBE3E7452}" destId="{4487FC21-D255-4D49-BFE2-36C448436835}" srcOrd="2" destOrd="0" presId="urn:microsoft.com/office/officeart/2018/2/layout/IconVerticalSolidList"/>
    <dgm:cxn modelId="{0955E2AA-A763-499A-AF44-EE48F8AD474C}" type="presParOf" srcId="{136561A5-3BD1-43A4-89E0-BE8BBE3E7452}" destId="{75C0E200-1A6F-426E-9095-7428C73DDE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463AB9E-65A1-48AD-B51D-AB70BACC96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9C25FE-C58B-4DA9-8020-11E13C5D171F}">
      <dgm:prSet custT="1"/>
      <dgm:spPr/>
      <dgm:t>
        <a:bodyPr/>
        <a:lstStyle/>
        <a:p>
          <a:r>
            <a:rPr lang="pt-BR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As estruturas condicionais "</a:t>
          </a:r>
          <a:r>
            <a:rPr lang="pt-BR" sz="2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if</a:t>
          </a:r>
          <a:r>
            <a:rPr lang="pt-BR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" e "</a:t>
          </a:r>
          <a:r>
            <a:rPr lang="pt-BR" sz="2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else</a:t>
          </a:r>
          <a:r>
            <a:rPr lang="pt-BR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" são blocos de código em programação que permitem que um programa tome decisões com base em condições. Eles ajudam o programa a escolher entre diferentes caminhos de execução, dependendo da condição ser verdadeira ou falsa.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862E5C-C869-43C6-8F28-C5E9FEA709DE}" type="parTrans" cxnId="{0F79D637-274D-4259-9D61-2E88BF0F22C9}">
      <dgm:prSet/>
      <dgm:spPr/>
      <dgm:t>
        <a:bodyPr/>
        <a:lstStyle/>
        <a:p>
          <a:endParaRPr lang="en-US"/>
        </a:p>
      </dgm:t>
    </dgm:pt>
    <dgm:pt modelId="{40834BE9-463C-414F-B121-600D5CC2A23F}" type="sibTrans" cxnId="{0F79D637-274D-4259-9D61-2E88BF0F22C9}">
      <dgm:prSet/>
      <dgm:spPr/>
      <dgm:t>
        <a:bodyPr/>
        <a:lstStyle/>
        <a:p>
          <a:endParaRPr lang="en-US"/>
        </a:p>
      </dgm:t>
    </dgm:pt>
    <dgm:pt modelId="{13FFD3E9-F6B4-4EE0-95FC-0E1AB6C71358}">
      <dgm:prSet custT="1"/>
      <dgm:spPr/>
      <dgm:t>
        <a:bodyPr/>
        <a:lstStyle/>
        <a:p>
          <a:r>
            <a:rPr lang="pt-BR" sz="20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"</a:t>
          </a:r>
          <a:r>
            <a:rPr lang="pt-BR" sz="2000" b="1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if</a:t>
          </a:r>
          <a:r>
            <a:rPr lang="pt-BR" sz="20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" (se):</a:t>
          </a:r>
          <a:r>
            <a:rPr lang="pt-BR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O bloco "</a:t>
          </a:r>
          <a:r>
            <a:rPr lang="pt-BR" sz="2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if</a:t>
          </a:r>
          <a:r>
            <a:rPr lang="pt-BR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" permite que você execute um trecho de código se uma condição especificada for verdadeira. Se a condição não for verdadeira, o código dentro do bloco "</a:t>
          </a:r>
          <a:r>
            <a:rPr lang="pt-BR" sz="2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if</a:t>
          </a:r>
          <a:r>
            <a:rPr lang="pt-BR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" não será executado.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148E89-1019-4DB1-93DF-0FEB0E3F752A}" type="parTrans" cxnId="{796A0BA9-2698-4364-808E-A3FFEEF8AE6D}">
      <dgm:prSet/>
      <dgm:spPr/>
      <dgm:t>
        <a:bodyPr/>
        <a:lstStyle/>
        <a:p>
          <a:endParaRPr lang="en-US"/>
        </a:p>
      </dgm:t>
    </dgm:pt>
    <dgm:pt modelId="{199D8C7A-00E1-4EBE-92EB-DFD3BFE0E80B}" type="sibTrans" cxnId="{796A0BA9-2698-4364-808E-A3FFEEF8AE6D}">
      <dgm:prSet/>
      <dgm:spPr/>
      <dgm:t>
        <a:bodyPr/>
        <a:lstStyle/>
        <a:p>
          <a:endParaRPr lang="en-US"/>
        </a:p>
      </dgm:t>
    </dgm:pt>
    <dgm:pt modelId="{4908228B-0C7D-4AB0-B86F-56C95AF29F5B}">
      <dgm:prSet custT="1"/>
      <dgm:spPr/>
      <dgm:t>
        <a:bodyPr/>
        <a:lstStyle/>
        <a:p>
          <a:r>
            <a:rPr lang="pt-BR" sz="20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"</a:t>
          </a:r>
          <a:r>
            <a:rPr lang="pt-BR" sz="2000" b="1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else</a:t>
          </a:r>
          <a:r>
            <a:rPr lang="pt-BR" sz="2000" b="1" i="0">
              <a:latin typeface="Times New Roman" panose="02020603050405020304" pitchFamily="18" charset="0"/>
              <a:cs typeface="Times New Roman" panose="02020603050405020304" pitchFamily="18" charset="0"/>
            </a:rPr>
            <a:t>" (então</a:t>
          </a:r>
          <a:r>
            <a:rPr lang="pt-BR" sz="20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):</a:t>
          </a:r>
          <a:r>
            <a:rPr lang="pt-BR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O bloco "</a:t>
          </a:r>
          <a:r>
            <a:rPr lang="pt-BR" sz="2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else</a:t>
          </a:r>
          <a:r>
            <a:rPr lang="pt-BR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" é frequentemente usado em conjunto com o bloco "</a:t>
          </a:r>
          <a:r>
            <a:rPr lang="pt-BR" sz="2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if</a:t>
          </a:r>
          <a:r>
            <a:rPr lang="pt-BR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". Ele permite que você execute um trecho de código quando a condição não for "</a:t>
          </a:r>
          <a:r>
            <a:rPr lang="pt-BR" sz="2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if</a:t>
          </a:r>
          <a:r>
            <a:rPr lang="pt-BR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" para falsa. Se a condição no "</a:t>
          </a:r>
          <a:r>
            <a:rPr lang="pt-BR" sz="2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if</a:t>
          </a:r>
          <a:r>
            <a:rPr lang="pt-BR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" for verdadeira, o bloco "</a:t>
          </a:r>
          <a:r>
            <a:rPr lang="pt-BR" sz="2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else</a:t>
          </a:r>
          <a:r>
            <a:rPr lang="pt-BR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" não será executado.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9C832D-AA09-4E85-A7E4-B20D070405A2}" type="parTrans" cxnId="{49E672CC-2881-446E-93AD-F74B4F9096CD}">
      <dgm:prSet/>
      <dgm:spPr/>
      <dgm:t>
        <a:bodyPr/>
        <a:lstStyle/>
        <a:p>
          <a:endParaRPr lang="en-US"/>
        </a:p>
      </dgm:t>
    </dgm:pt>
    <dgm:pt modelId="{E08EB543-1283-4859-A40D-57454611969A}" type="sibTrans" cxnId="{49E672CC-2881-446E-93AD-F74B4F9096CD}">
      <dgm:prSet/>
      <dgm:spPr/>
      <dgm:t>
        <a:bodyPr/>
        <a:lstStyle/>
        <a:p>
          <a:endParaRPr lang="en-US"/>
        </a:p>
      </dgm:t>
    </dgm:pt>
    <dgm:pt modelId="{96AEFCD8-1AD2-4655-BF81-FF6F837EF141}" type="pres">
      <dgm:prSet presAssocID="{0463AB9E-65A1-48AD-B51D-AB70BACC9696}" presName="linear" presStyleCnt="0">
        <dgm:presLayoutVars>
          <dgm:animLvl val="lvl"/>
          <dgm:resizeHandles val="exact"/>
        </dgm:presLayoutVars>
      </dgm:prSet>
      <dgm:spPr/>
    </dgm:pt>
    <dgm:pt modelId="{296E8037-52A2-4CF0-AE15-FF9AA5775237}" type="pres">
      <dgm:prSet presAssocID="{069C25FE-C58B-4DA9-8020-11E13C5D171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BD6098D-AC58-44F2-81CC-8A806471819D}" type="pres">
      <dgm:prSet presAssocID="{40834BE9-463C-414F-B121-600D5CC2A23F}" presName="spacer" presStyleCnt="0"/>
      <dgm:spPr/>
    </dgm:pt>
    <dgm:pt modelId="{A3549271-398F-4769-8DE7-5CE0E27F8776}" type="pres">
      <dgm:prSet presAssocID="{13FFD3E9-F6B4-4EE0-95FC-0E1AB6C7135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E204999-27E9-424E-83CB-37206D8CD89E}" type="pres">
      <dgm:prSet presAssocID="{199D8C7A-00E1-4EBE-92EB-DFD3BFE0E80B}" presName="spacer" presStyleCnt="0"/>
      <dgm:spPr/>
    </dgm:pt>
    <dgm:pt modelId="{232765E0-E49C-4283-A1CB-4CCB4F50945E}" type="pres">
      <dgm:prSet presAssocID="{4908228B-0C7D-4AB0-B86F-56C95AF29F5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F0CBE20-419B-4AEE-94A6-CF1FF2A64A06}" type="presOf" srcId="{4908228B-0C7D-4AB0-B86F-56C95AF29F5B}" destId="{232765E0-E49C-4283-A1CB-4CCB4F50945E}" srcOrd="0" destOrd="0" presId="urn:microsoft.com/office/officeart/2005/8/layout/vList2"/>
    <dgm:cxn modelId="{0F79D637-274D-4259-9D61-2E88BF0F22C9}" srcId="{0463AB9E-65A1-48AD-B51D-AB70BACC9696}" destId="{069C25FE-C58B-4DA9-8020-11E13C5D171F}" srcOrd="0" destOrd="0" parTransId="{0E862E5C-C869-43C6-8F28-C5E9FEA709DE}" sibTransId="{40834BE9-463C-414F-B121-600D5CC2A23F}"/>
    <dgm:cxn modelId="{71B29887-BB89-4907-8023-AEB784B48766}" type="presOf" srcId="{13FFD3E9-F6B4-4EE0-95FC-0E1AB6C71358}" destId="{A3549271-398F-4769-8DE7-5CE0E27F8776}" srcOrd="0" destOrd="0" presId="urn:microsoft.com/office/officeart/2005/8/layout/vList2"/>
    <dgm:cxn modelId="{796A0BA9-2698-4364-808E-A3FFEEF8AE6D}" srcId="{0463AB9E-65A1-48AD-B51D-AB70BACC9696}" destId="{13FFD3E9-F6B4-4EE0-95FC-0E1AB6C71358}" srcOrd="1" destOrd="0" parTransId="{66148E89-1019-4DB1-93DF-0FEB0E3F752A}" sibTransId="{199D8C7A-00E1-4EBE-92EB-DFD3BFE0E80B}"/>
    <dgm:cxn modelId="{ABD31AC2-83E1-4C90-BE4F-92A87124164E}" type="presOf" srcId="{0463AB9E-65A1-48AD-B51D-AB70BACC9696}" destId="{96AEFCD8-1AD2-4655-BF81-FF6F837EF141}" srcOrd="0" destOrd="0" presId="urn:microsoft.com/office/officeart/2005/8/layout/vList2"/>
    <dgm:cxn modelId="{49E672CC-2881-446E-93AD-F74B4F9096CD}" srcId="{0463AB9E-65A1-48AD-B51D-AB70BACC9696}" destId="{4908228B-0C7D-4AB0-B86F-56C95AF29F5B}" srcOrd="2" destOrd="0" parTransId="{089C832D-AA09-4E85-A7E4-B20D070405A2}" sibTransId="{E08EB543-1283-4859-A40D-57454611969A}"/>
    <dgm:cxn modelId="{ECFAE5EE-98A4-4E0D-8356-F6133C55EE8B}" type="presOf" srcId="{069C25FE-C58B-4DA9-8020-11E13C5D171F}" destId="{296E8037-52A2-4CF0-AE15-FF9AA5775237}" srcOrd="0" destOrd="0" presId="urn:microsoft.com/office/officeart/2005/8/layout/vList2"/>
    <dgm:cxn modelId="{A49B4D9D-599C-460A-9976-FB4D51596A29}" type="presParOf" srcId="{96AEFCD8-1AD2-4655-BF81-FF6F837EF141}" destId="{296E8037-52A2-4CF0-AE15-FF9AA5775237}" srcOrd="0" destOrd="0" presId="urn:microsoft.com/office/officeart/2005/8/layout/vList2"/>
    <dgm:cxn modelId="{112E6340-5434-42D9-B503-D41BA08903CB}" type="presParOf" srcId="{96AEFCD8-1AD2-4655-BF81-FF6F837EF141}" destId="{6BD6098D-AC58-44F2-81CC-8A806471819D}" srcOrd="1" destOrd="0" presId="urn:microsoft.com/office/officeart/2005/8/layout/vList2"/>
    <dgm:cxn modelId="{2C1252DE-2694-40BC-AC30-EFE9B0816614}" type="presParOf" srcId="{96AEFCD8-1AD2-4655-BF81-FF6F837EF141}" destId="{A3549271-398F-4769-8DE7-5CE0E27F8776}" srcOrd="2" destOrd="0" presId="urn:microsoft.com/office/officeart/2005/8/layout/vList2"/>
    <dgm:cxn modelId="{0C7F3E82-ED09-498D-BB54-64177537DC54}" type="presParOf" srcId="{96AEFCD8-1AD2-4655-BF81-FF6F837EF141}" destId="{DE204999-27E9-424E-83CB-37206D8CD89E}" srcOrd="3" destOrd="0" presId="urn:microsoft.com/office/officeart/2005/8/layout/vList2"/>
    <dgm:cxn modelId="{D3A3BFC8-B74D-47B3-8C97-3A6F53578DC1}" type="presParOf" srcId="{96AEFCD8-1AD2-4655-BF81-FF6F837EF141}" destId="{232765E0-E49C-4283-A1CB-4CCB4F50945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8C747-3D10-415B-B271-0F309497E9E0}">
      <dsp:nvSpPr>
        <dsp:cNvPr id="0" name=""/>
        <dsp:cNvSpPr/>
      </dsp:nvSpPr>
      <dsp:spPr>
        <a:xfrm>
          <a:off x="82613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CF6634-8EE5-47D9-BA51-B1F808A9AEF5}">
      <dsp:nvSpPr>
        <dsp:cNvPr id="0" name=""/>
        <dsp:cNvSpPr/>
      </dsp:nvSpPr>
      <dsp:spPr>
        <a:xfrm>
          <a:off x="271034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2BDF7-7AD4-4777-A7BD-79B946C7D5F9}">
      <dsp:nvSpPr>
        <dsp:cNvPr id="0" name=""/>
        <dsp:cNvSpPr/>
      </dsp:nvSpPr>
      <dsp:spPr>
        <a:xfrm>
          <a:off x="1172126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É completamente gratuito e de livre distribuição;</a:t>
          </a:r>
          <a:endParaRPr lang="en-US" sz="1400" kern="1200"/>
        </a:p>
      </dsp:txBody>
      <dsp:txXfrm>
        <a:off x="1172126" y="90072"/>
        <a:ext cx="2114937" cy="897246"/>
      </dsp:txXfrm>
    </dsp:sp>
    <dsp:sp modelId="{4DC93990-3326-4204-B596-C39BE795AD43}">
      <dsp:nvSpPr>
        <dsp:cNvPr id="0" name=""/>
        <dsp:cNvSpPr/>
      </dsp:nvSpPr>
      <dsp:spPr>
        <a:xfrm>
          <a:off x="3655575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EF342-F80B-4B89-8410-3131A572941B}">
      <dsp:nvSpPr>
        <dsp:cNvPr id="0" name=""/>
        <dsp:cNvSpPr/>
      </dsp:nvSpPr>
      <dsp:spPr>
        <a:xfrm>
          <a:off x="3843996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4D15F-F9A0-4CF1-8769-4B7ED07A2C51}">
      <dsp:nvSpPr>
        <dsp:cNvPr id="0" name=""/>
        <dsp:cNvSpPr/>
      </dsp:nvSpPr>
      <dsp:spPr>
        <a:xfrm>
          <a:off x="4745088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Curva de aprendizado bastante amigável, sendo muito fácil de se aprender;</a:t>
          </a:r>
          <a:endParaRPr lang="en-US" sz="1400" kern="1200"/>
        </a:p>
      </dsp:txBody>
      <dsp:txXfrm>
        <a:off x="4745088" y="90072"/>
        <a:ext cx="2114937" cy="897246"/>
      </dsp:txXfrm>
    </dsp:sp>
    <dsp:sp modelId="{C2A17315-6CE8-41B5-A450-BD5283BA24EF}">
      <dsp:nvSpPr>
        <dsp:cNvPr id="0" name=""/>
        <dsp:cNvSpPr/>
      </dsp:nvSpPr>
      <dsp:spPr>
        <a:xfrm>
          <a:off x="7228536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BD6F8-DD94-4019-B012-FE7C47127AF8}">
      <dsp:nvSpPr>
        <dsp:cNvPr id="0" name=""/>
        <dsp:cNvSpPr/>
      </dsp:nvSpPr>
      <dsp:spPr>
        <a:xfrm>
          <a:off x="7416958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BF776-E4D1-4863-93D3-EDB4E495D144}">
      <dsp:nvSpPr>
        <dsp:cNvPr id="0" name=""/>
        <dsp:cNvSpPr/>
      </dsp:nvSpPr>
      <dsp:spPr>
        <a:xfrm>
          <a:off x="8318049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Enorme quantidade de tutoriais e ajuda disponíveis gratuitamente na internet;</a:t>
          </a:r>
          <a:endParaRPr lang="en-US" sz="1400" kern="1200"/>
        </a:p>
      </dsp:txBody>
      <dsp:txXfrm>
        <a:off x="8318049" y="90072"/>
        <a:ext cx="2114937" cy="897246"/>
      </dsp:txXfrm>
    </dsp:sp>
    <dsp:sp modelId="{AC2FF71A-5B56-48B9-A0F0-8208B9FC08C8}">
      <dsp:nvSpPr>
        <dsp:cNvPr id="0" name=""/>
        <dsp:cNvSpPr/>
      </dsp:nvSpPr>
      <dsp:spPr>
        <a:xfrm>
          <a:off x="82613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3A9E34-7F1F-4FC2-A305-FCA7875CBADF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8C7F7-8F34-4B9D-942F-977E4D2CF2C7}">
      <dsp:nvSpPr>
        <dsp:cNvPr id="0" name=""/>
        <dsp:cNvSpPr/>
      </dsp:nvSpPr>
      <dsp:spPr>
        <a:xfrm>
          <a:off x="1172126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É excelente para criar rotinas e sistematizar tarefas repetitivas;</a:t>
          </a:r>
          <a:endParaRPr lang="en-US" sz="1400" kern="1200"/>
        </a:p>
      </dsp:txBody>
      <dsp:txXfrm>
        <a:off x="1172126" y="1727045"/>
        <a:ext cx="2114937" cy="897246"/>
      </dsp:txXfrm>
    </dsp:sp>
    <dsp:sp modelId="{1A984C14-398A-42F4-9B71-279F25346C5B}">
      <dsp:nvSpPr>
        <dsp:cNvPr id="0" name=""/>
        <dsp:cNvSpPr/>
      </dsp:nvSpPr>
      <dsp:spPr>
        <a:xfrm>
          <a:off x="3655575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D05CB0-75C2-4DCC-88B5-4B0047D374B4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9DA7B-AC3B-48A5-AC9D-06603FBC15BB}">
      <dsp:nvSpPr>
        <dsp:cNvPr id="0" name=""/>
        <dsp:cNvSpPr/>
      </dsp:nvSpPr>
      <dsp:spPr>
        <a:xfrm>
          <a:off x="4745088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Amplamente utilizado pela comunidade acadêmica e pelo mercado;</a:t>
          </a:r>
          <a:endParaRPr lang="en-US" sz="1400" kern="1200"/>
        </a:p>
      </dsp:txBody>
      <dsp:txXfrm>
        <a:off x="4745088" y="1727045"/>
        <a:ext cx="2114937" cy="897246"/>
      </dsp:txXfrm>
    </dsp:sp>
    <dsp:sp modelId="{33F9287D-2F5D-43A6-8D77-A29092E20F37}">
      <dsp:nvSpPr>
        <dsp:cNvPr id="0" name=""/>
        <dsp:cNvSpPr/>
      </dsp:nvSpPr>
      <dsp:spPr>
        <a:xfrm>
          <a:off x="7228536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8D119-5417-41A7-87AD-A1310444DC35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8A319-CF48-4F31-B291-9BF9B7EAAAE1}">
      <dsp:nvSpPr>
        <dsp:cNvPr id="0" name=""/>
        <dsp:cNvSpPr/>
      </dsp:nvSpPr>
      <dsp:spPr>
        <a:xfrm>
          <a:off x="8318049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Quantidade enorme de pacotes, para diversos tipos de necessidades;</a:t>
          </a:r>
          <a:endParaRPr lang="en-US" sz="1400" kern="1200"/>
        </a:p>
      </dsp:txBody>
      <dsp:txXfrm>
        <a:off x="8318049" y="1727045"/>
        <a:ext cx="2114937" cy="897246"/>
      </dsp:txXfrm>
    </dsp:sp>
    <dsp:sp modelId="{B3364B40-A60B-4B3C-B0A2-48E32E636018}">
      <dsp:nvSpPr>
        <dsp:cNvPr id="0" name=""/>
        <dsp:cNvSpPr/>
      </dsp:nvSpPr>
      <dsp:spPr>
        <a:xfrm>
          <a:off x="82613" y="336401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765509-6E86-4305-B24B-3A24A8AA1E7F}">
      <dsp:nvSpPr>
        <dsp:cNvPr id="0" name=""/>
        <dsp:cNvSpPr/>
      </dsp:nvSpPr>
      <dsp:spPr>
        <a:xfrm>
          <a:off x="271034" y="3552441"/>
          <a:ext cx="520402" cy="520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62A7B-8D12-4063-B4C9-386B819A21FE}">
      <dsp:nvSpPr>
        <dsp:cNvPr id="0" name=""/>
        <dsp:cNvSpPr/>
      </dsp:nvSpPr>
      <dsp:spPr>
        <a:xfrm>
          <a:off x="1172126" y="33640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Ótima ferramenta para criar relatórios e gráficos.</a:t>
          </a:r>
          <a:endParaRPr lang="en-US" sz="1400" kern="1200"/>
        </a:p>
      </dsp:txBody>
      <dsp:txXfrm>
        <a:off x="1172126" y="3364019"/>
        <a:ext cx="2114937" cy="8972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498CF-8CEE-4CE4-B1E2-1308AF300668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BC064-74C5-4415-8CE0-936CFED30B30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2BE21-D545-4BF6-98E8-0D709F41B071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Trata-se de um dos conceitos mais importantes de qualquer linguagem de programação. Loops (ou laços) repetem uma sequência de comando quantas vezes você desejar, ou até que uma condição aconteça, variando-se alguns aspectos entre uma repetição e outra.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07738" y="707092"/>
        <a:ext cx="9007861" cy="1305401"/>
      </dsp:txXfrm>
    </dsp:sp>
    <dsp:sp modelId="{CF4B83CB-4009-4CB1-8162-AE80138B02CC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F1E05-15D1-4898-9059-31562B7B73C4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BB0BA-EC0D-4B55-8A5E-2F43CC5AE7EF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Supondo que você tenha que ler 400 arquivos de dados que você obteve de um cliente. Você vai escrever 400 vezes a </a:t>
          </a:r>
          <a:r>
            <a:rPr lang="pt-BR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funcão</a:t>
          </a:r>
          <a:r>
            <a:rPr lang="pt-B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de leitura? Nesse caso, basta fazer um loop para percorrer todos os arquivos da pasta e ler um por um com a função de leitura.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07738" y="2338844"/>
        <a:ext cx="9007861" cy="130540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57AC6-CBE3-48E7-B876-5B88516926DA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521F6-C839-432D-83B7-106FBCF02B62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 </a:t>
          </a:r>
          <a:r>
            <a:rPr lang="pt-BR" sz="2500" kern="1200" dirty="0" err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while</a:t>
          </a:r>
          <a:r>
            <a:rPr lang="pt-BR" sz="2500" kern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r>
            <a:rPr lang="pt-BR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também é uma estrutura do tipo loop, mas, diferentemente do for(), o </a:t>
          </a:r>
          <a:r>
            <a:rPr lang="pt-BR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while</a:t>
          </a:r>
          <a:r>
            <a:rPr lang="pt-BR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executa as tarefas repetidamente até que uma condição seja satisfeita, não percorrendo um vetor. 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5701" y="1066737"/>
        <a:ext cx="4337991" cy="2693452"/>
      </dsp:txXfrm>
    </dsp:sp>
    <dsp:sp modelId="{29125269-7481-440C-95C3-81A86757A8E2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BD18F-B84D-4167-BC2B-4979208A6D0E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 uso do </a:t>
          </a:r>
          <a:r>
            <a:rPr lang="pt-BR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while</a:t>
          </a:r>
          <a:r>
            <a:rPr lang="pt-BR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é um pouco menos intuitivo, mas não menos importante. O </a:t>
          </a:r>
          <a:r>
            <a:rPr lang="pt-BR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while</a:t>
          </a:r>
          <a:r>
            <a:rPr lang="pt-BR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é mais apropriado para eventos de automação ou simulação, onde tarefas serão executadas quando um “gatilho” for acionado.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92527" y="1066737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AE303-D543-451E-A6E5-86D942E5C6A3}">
      <dsp:nvSpPr>
        <dsp:cNvPr id="0" name=""/>
        <dsp:cNvSpPr/>
      </dsp:nvSpPr>
      <dsp:spPr>
        <a:xfrm>
          <a:off x="0" y="666298"/>
          <a:ext cx="10515600" cy="1346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CEC1B-54BF-4F2E-8CF4-9A1A2FC87CBD}">
      <dsp:nvSpPr>
        <dsp:cNvPr id="0" name=""/>
        <dsp:cNvSpPr/>
      </dsp:nvSpPr>
      <dsp:spPr>
        <a:xfrm>
          <a:off x="407224" y="969192"/>
          <a:ext cx="740407" cy="7404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4E131-3A58-4926-B554-AEFCF98754F4}">
      <dsp:nvSpPr>
        <dsp:cNvPr id="0" name=""/>
        <dsp:cNvSpPr/>
      </dsp:nvSpPr>
      <dsp:spPr>
        <a:xfrm>
          <a:off x="1554855" y="666298"/>
          <a:ext cx="8960744" cy="1346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472" tIns="142472" rIns="142472" bIns="1424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É onde os arquivos são salvos por padrão, a menos que especificado de outra forma. O diretório de trabalho é onde o R irá procurar por arquivos de script que você deseja executar e onde irá salvar arquivos de dados, gráficos e outros resultados, a menos que você especifique explicitamente um caminho diferente.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54855" y="666298"/>
        <a:ext cx="8960744" cy="1346195"/>
      </dsp:txXfrm>
    </dsp:sp>
    <dsp:sp modelId="{E29A844E-8F42-4DB3-89C5-DF27EDCFCC79}">
      <dsp:nvSpPr>
        <dsp:cNvPr id="0" name=""/>
        <dsp:cNvSpPr/>
      </dsp:nvSpPr>
      <dsp:spPr>
        <a:xfrm>
          <a:off x="0" y="2338844"/>
          <a:ext cx="10515600" cy="1346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8A99A-2FF5-4A09-8283-2E0465694686}">
      <dsp:nvSpPr>
        <dsp:cNvPr id="0" name=""/>
        <dsp:cNvSpPr/>
      </dsp:nvSpPr>
      <dsp:spPr>
        <a:xfrm>
          <a:off x="407224" y="2641738"/>
          <a:ext cx="740407" cy="7404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C9D8D-CD83-4915-94DD-E936DED91D2D}">
      <dsp:nvSpPr>
        <dsp:cNvPr id="0" name=""/>
        <dsp:cNvSpPr/>
      </dsp:nvSpPr>
      <dsp:spPr>
        <a:xfrm>
          <a:off x="1554855" y="2338844"/>
          <a:ext cx="8960744" cy="1346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472" tIns="142472" rIns="142472" bIns="14247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Você pode usar a função </a:t>
          </a:r>
          <a:r>
            <a:rPr lang="pt-BR" sz="2400" b="0" i="0" kern="1200" dirty="0" err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getwd</a:t>
          </a:r>
          <a:r>
            <a:rPr lang="pt-BR" sz="2400" b="0" i="0" kern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() </a:t>
          </a:r>
          <a:r>
            <a:rPr lang="pt-BR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para obter o diretório de trabalho atual e </a:t>
          </a:r>
          <a:r>
            <a:rPr lang="pt-BR" sz="2400" b="0" i="0" kern="1200" dirty="0" err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setwd</a:t>
          </a:r>
          <a:r>
            <a:rPr lang="pt-BR" sz="2400" b="0" i="0" kern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() </a:t>
          </a:r>
          <a:r>
            <a:rPr lang="pt-BR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para definir um diretório de trabalho diferente.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54855" y="2338844"/>
        <a:ext cx="8960744" cy="13461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46EB4-D296-4FF2-BFC5-D74AC491F687}">
      <dsp:nvSpPr>
        <dsp:cNvPr id="0" name=""/>
        <dsp:cNvSpPr/>
      </dsp:nvSpPr>
      <dsp:spPr>
        <a:xfrm>
          <a:off x="0" y="374858"/>
          <a:ext cx="10515600" cy="1158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 console é uma das quatro partes principais do </a:t>
          </a:r>
          <a:r>
            <a:rPr lang="pt-BR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RStudio</a:t>
          </a:r>
          <a:r>
            <a:rPr lang="pt-BR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Lá é onde você vai digitar suas ordens (comandos) e também é onde o R vai “responder”. Para que o R possa interpretar corretamente, será necessário que você conheça a escrita correta dos comandos.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544" y="431402"/>
        <a:ext cx="10402512" cy="1045212"/>
      </dsp:txXfrm>
    </dsp:sp>
    <dsp:sp modelId="{58764283-56B2-4299-AD76-7B789A7C5189}">
      <dsp:nvSpPr>
        <dsp:cNvPr id="0" name=""/>
        <dsp:cNvSpPr/>
      </dsp:nvSpPr>
      <dsp:spPr>
        <a:xfrm>
          <a:off x="0" y="1596519"/>
          <a:ext cx="10515600" cy="1158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Olhando para o console, você verá o símbolo &gt;. Este símbolo indica a linha onde você deve inserir os comandos.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544" y="1653063"/>
        <a:ext cx="10402512" cy="1045212"/>
      </dsp:txXfrm>
    </dsp:sp>
    <dsp:sp modelId="{3CC812A3-4536-409D-868C-866A7BE67479}">
      <dsp:nvSpPr>
        <dsp:cNvPr id="0" name=""/>
        <dsp:cNvSpPr/>
      </dsp:nvSpPr>
      <dsp:spPr>
        <a:xfrm>
          <a:off x="0" y="2818179"/>
          <a:ext cx="10515600" cy="1158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Os comandos são executados com a ordem </a:t>
          </a:r>
          <a:r>
            <a:rPr lang="pt-BR" sz="22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“</a:t>
          </a:r>
          <a:r>
            <a:rPr lang="pt-BR" sz="22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enter</a:t>
          </a:r>
          <a:r>
            <a:rPr lang="pt-BR" sz="22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”.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544" y="2874723"/>
        <a:ext cx="10402512" cy="10452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B71E9-8A40-4AD1-B503-D4073D47FEF0}">
      <dsp:nvSpPr>
        <dsp:cNvPr id="0" name=""/>
        <dsp:cNvSpPr/>
      </dsp:nvSpPr>
      <dsp:spPr>
        <a:xfrm>
          <a:off x="0" y="371239"/>
          <a:ext cx="10515600" cy="11607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Um "script" no programa R é um conjunto de instruções ou comandos escritos em linguagem R que são executados sequencialmente para realizar tarefas específicas. Esses scripts podem incluir operações matemáticas, manipulação de dados, criação de gráficos, análise estatística e muito mais.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661" y="427900"/>
        <a:ext cx="10402278" cy="1047391"/>
      </dsp:txXfrm>
    </dsp:sp>
    <dsp:sp modelId="{1EB32F81-5991-4608-A80D-BD38D42D773C}">
      <dsp:nvSpPr>
        <dsp:cNvPr id="0" name=""/>
        <dsp:cNvSpPr/>
      </dsp:nvSpPr>
      <dsp:spPr>
        <a:xfrm>
          <a:off x="0" y="1595312"/>
          <a:ext cx="10515600" cy="11607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Os scripts R são usados para automatizar tarefas e facilitar a reprodutibilidade das análises, permitindo que os usuários executem as mesmas operações em conjuntos de dados diferentes ou em momentos diferentes, seguindo o mesmo conjunto de instruções.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661" y="1651973"/>
        <a:ext cx="10402278" cy="1047391"/>
      </dsp:txXfrm>
    </dsp:sp>
    <dsp:sp modelId="{0EB79E02-EC76-4D71-93BE-7F6CADAACBDB}">
      <dsp:nvSpPr>
        <dsp:cNvPr id="0" name=""/>
        <dsp:cNvSpPr/>
      </dsp:nvSpPr>
      <dsp:spPr>
        <a:xfrm>
          <a:off x="0" y="2819385"/>
          <a:ext cx="10515600" cy="11607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Os comandos são executados com a ordem </a:t>
          </a:r>
          <a:r>
            <a:rPr lang="pt-BR" sz="22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“Ctrl + </a:t>
          </a:r>
          <a:r>
            <a:rPr lang="pt-BR" sz="22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Enter</a:t>
          </a:r>
          <a:r>
            <a:rPr lang="pt-BR" sz="22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”.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661" y="2876046"/>
        <a:ext cx="10402278" cy="10473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B8677-A6AC-4AFE-931E-F85E14D0B9EC}">
      <dsp:nvSpPr>
        <dsp:cNvPr id="0" name=""/>
        <dsp:cNvSpPr/>
      </dsp:nvSpPr>
      <dsp:spPr>
        <a:xfrm>
          <a:off x="2053" y="861732"/>
          <a:ext cx="4379788" cy="26278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Uma matriz é uma estrutura de dados bidimensional em matemática e programação, composta por linhas e colunas. Cada elemento da matriz é identificado por sua posição única, referenciada por um par de índices (linha, coluna).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021" y="938700"/>
        <a:ext cx="4225852" cy="2473937"/>
      </dsp:txXfrm>
    </dsp:sp>
    <dsp:sp modelId="{CAB9D9BC-494C-45AB-A1C4-0620139A7968}">
      <dsp:nvSpPr>
        <dsp:cNvPr id="0" name=""/>
        <dsp:cNvSpPr/>
      </dsp:nvSpPr>
      <dsp:spPr>
        <a:xfrm>
          <a:off x="4819821" y="1632575"/>
          <a:ext cx="928515" cy="1086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600" kern="1200"/>
        </a:p>
      </dsp:txBody>
      <dsp:txXfrm>
        <a:off x="4819821" y="1849812"/>
        <a:ext cx="649961" cy="651713"/>
      </dsp:txXfrm>
    </dsp:sp>
    <dsp:sp modelId="{E2DEF199-0694-4692-9F66-F1FCEBCA2ABD}">
      <dsp:nvSpPr>
        <dsp:cNvPr id="0" name=""/>
        <dsp:cNvSpPr/>
      </dsp:nvSpPr>
      <dsp:spPr>
        <a:xfrm>
          <a:off x="6133757" y="861732"/>
          <a:ext cx="4379788" cy="26278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Usa-se a função: </a:t>
          </a:r>
          <a:r>
            <a:rPr lang="pt-BR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matrix</a:t>
          </a:r>
          <a:r>
            <a:rPr lang="pt-B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10725" y="938700"/>
        <a:ext cx="4225852" cy="24739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5CB5E-5895-4499-9C79-0AE72F0E2ED4}">
      <dsp:nvSpPr>
        <dsp:cNvPr id="0" name=""/>
        <dsp:cNvSpPr/>
      </dsp:nvSpPr>
      <dsp:spPr>
        <a:xfrm>
          <a:off x="0" y="339948"/>
          <a:ext cx="10515600" cy="16725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D0432-2CCD-4AAB-B914-8E72C10F12E2}">
      <dsp:nvSpPr>
        <dsp:cNvPr id="0" name=""/>
        <dsp:cNvSpPr/>
      </dsp:nvSpPr>
      <dsp:spPr>
        <a:xfrm>
          <a:off x="505945" y="716271"/>
          <a:ext cx="919900" cy="9199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73CE0B-C1D5-43D9-BDDC-0F1CD4BE0695}">
      <dsp:nvSpPr>
        <dsp:cNvPr id="0" name=""/>
        <dsp:cNvSpPr/>
      </dsp:nvSpPr>
      <dsp:spPr>
        <a:xfrm>
          <a:off x="1931790" y="339948"/>
          <a:ext cx="8583809" cy="1672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11" tIns="177011" rIns="177011" bIns="17701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Matrizes multidimensionais são usadas em diversas áreas, como aprendizado de máquina, processamento de imagens, processamento de linguagem natural, física teórica e muitos outros campos onde os dados são naturalmente representados em múltiplas dimensões.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31790" y="339948"/>
        <a:ext cx="8583809" cy="1672545"/>
      </dsp:txXfrm>
    </dsp:sp>
    <dsp:sp modelId="{B79778F2-15F9-4486-BB01-F79E5FC14052}">
      <dsp:nvSpPr>
        <dsp:cNvPr id="0" name=""/>
        <dsp:cNvSpPr/>
      </dsp:nvSpPr>
      <dsp:spPr>
        <a:xfrm>
          <a:off x="0" y="2338844"/>
          <a:ext cx="10515600" cy="16725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DA6C4-100E-44FE-B466-29420028E829}">
      <dsp:nvSpPr>
        <dsp:cNvPr id="0" name=""/>
        <dsp:cNvSpPr/>
      </dsp:nvSpPr>
      <dsp:spPr>
        <a:xfrm>
          <a:off x="505945" y="2715166"/>
          <a:ext cx="919900" cy="9199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FC968-E976-4310-8572-139524B9896B}">
      <dsp:nvSpPr>
        <dsp:cNvPr id="0" name=""/>
        <dsp:cNvSpPr/>
      </dsp:nvSpPr>
      <dsp:spPr>
        <a:xfrm>
          <a:off x="1931790" y="2338844"/>
          <a:ext cx="8583809" cy="1672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11" tIns="177011" rIns="177011" bIns="17701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Por exemplo, em aprendizado profundo, imagens coloridas podem ser representadas como tensores tridimensionais (altura x largura x canais de cor), e sequências de texto podem ser representadas como tensores bidimensionais (tamanho da sequência x tamanho do vocabulário). Isso permite que algoritmos processem informações complexas e extraiam padrões em dados de alta dimensão.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31790" y="2338844"/>
        <a:ext cx="8583809" cy="16725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05931-DA32-469D-A6B3-23D0F581F7BC}">
      <dsp:nvSpPr>
        <dsp:cNvPr id="0" name=""/>
        <dsp:cNvSpPr/>
      </dsp:nvSpPr>
      <dsp:spPr>
        <a:xfrm>
          <a:off x="0" y="666483"/>
          <a:ext cx="10515600" cy="1346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F69D6-9161-4734-94E9-912F715AC741}">
      <dsp:nvSpPr>
        <dsp:cNvPr id="0" name=""/>
        <dsp:cNvSpPr/>
      </dsp:nvSpPr>
      <dsp:spPr>
        <a:xfrm>
          <a:off x="407336" y="969461"/>
          <a:ext cx="740612" cy="7406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72F9D-34D7-4E7C-807D-BD00D47B58A4}">
      <dsp:nvSpPr>
        <dsp:cNvPr id="0" name=""/>
        <dsp:cNvSpPr/>
      </dsp:nvSpPr>
      <dsp:spPr>
        <a:xfrm>
          <a:off x="1555286" y="666483"/>
          <a:ext cx="8960313" cy="1346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512" tIns="142512" rIns="142512" bIns="14251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Data.frames</a:t>
          </a:r>
          <a:r>
            <a:rPr lang="pt-B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são muito parecidos com matrizes - eles têm linhas e colunas, e portanto duas dimensões. Entretanto, diferentemente de matrizes, cada coluna pode armazenar elementos de diferentes tipos. Por exemplo: a primeira coluna pode ser numérica enquanto a segunda pode ser constituída de caracteres.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55286" y="666483"/>
        <a:ext cx="8960313" cy="1346568"/>
      </dsp:txXfrm>
    </dsp:sp>
    <dsp:sp modelId="{473CACEF-9823-427B-9F74-020FCEB5A32B}">
      <dsp:nvSpPr>
        <dsp:cNvPr id="0" name=""/>
        <dsp:cNvSpPr/>
      </dsp:nvSpPr>
      <dsp:spPr>
        <a:xfrm>
          <a:off x="0" y="2339492"/>
          <a:ext cx="10515600" cy="1346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C6628-439E-4D7C-8A64-96E6F829DCF0}">
      <dsp:nvSpPr>
        <dsp:cNvPr id="0" name=""/>
        <dsp:cNvSpPr/>
      </dsp:nvSpPr>
      <dsp:spPr>
        <a:xfrm>
          <a:off x="407336" y="2642470"/>
          <a:ext cx="740612" cy="7406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34C4F-E1DC-44B5-AFBD-01F65A00CFAA}">
      <dsp:nvSpPr>
        <dsp:cNvPr id="0" name=""/>
        <dsp:cNvSpPr/>
      </dsp:nvSpPr>
      <dsp:spPr>
        <a:xfrm>
          <a:off x="1555286" y="2339492"/>
          <a:ext cx="8960313" cy="1346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512" tIns="142512" rIns="142512" bIns="14251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Esses tipos de objetos são a melhor forma de se armazenar dados onde cada linha corresponde a uma unidade, indivíduo, ou pessoa, e cada coluna representa uma medida realizada em cada unidade, como dados provenientes de experimentos.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55286" y="2339492"/>
        <a:ext cx="8960313" cy="13465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D59A9-5D71-49E6-8AEC-876F45BB75BA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F7DE1-66C7-4B2B-AAD9-2D747238E334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2A22C-C5C1-44EE-967C-13E5B50D21F5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Elas permitem combinar diferentes tipos de objetos em um mesmo objeto. Estas coisas podem ser vetores, matrizes, números e/ou caracteres e até mesmo outras listas.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35590" y="531"/>
        <a:ext cx="9080009" cy="1242935"/>
      </dsp:txXfrm>
    </dsp:sp>
    <dsp:sp modelId="{A7CCE66E-52EA-4CD9-8EBD-680B0BBBF8AE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370A7-D19F-48C0-9CCA-7C90F6244CF8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4B3FD-968D-42C4-BAE9-DA7B51E0ED4D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Listas são construídas com a função list(). Quando você digita o nome de um objeto que é uma lista cada componente é mostrado com seu nome e valor. Cada um desses componentes da lista pode ser acessado individualmente por seu nome antecedido pelo símbolo “$”.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35590" y="1554201"/>
        <a:ext cx="9080009" cy="1242935"/>
      </dsp:txXfrm>
    </dsp:sp>
    <dsp:sp modelId="{2D22D14B-CEFB-4E8D-A15E-4854F5FD6946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643358-4361-4F40-9742-A6775E6F04C4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0E200-1A6F-426E-9095-7428C73DDEDE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Pode-se ainda acessar cada elemento pelo seu número de ordem na lista utilizando colchetes duplos: “[[]]”.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35590" y="3107870"/>
        <a:ext cx="9080009" cy="12429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E8037-52A2-4CF0-AE15-FF9AA5775237}">
      <dsp:nvSpPr>
        <dsp:cNvPr id="0" name=""/>
        <dsp:cNvSpPr/>
      </dsp:nvSpPr>
      <dsp:spPr>
        <a:xfrm>
          <a:off x="0" y="163268"/>
          <a:ext cx="10515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 estruturas condicionais "</a:t>
          </a:r>
          <a:r>
            <a:rPr lang="pt-BR" sz="2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if</a:t>
          </a:r>
          <a:r>
            <a:rPr lang="pt-BR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" e "</a:t>
          </a:r>
          <a:r>
            <a:rPr lang="pt-BR" sz="2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else</a:t>
          </a:r>
          <a:r>
            <a:rPr lang="pt-BR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" são blocos de código em programação que permitem que um programa tome decisões com base em condições. Eles ajudam o programa a escolher entre diferentes caminhos de execução, dependendo da condição ser verdadeira ou falsa.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99" y="222667"/>
        <a:ext cx="10396802" cy="1098002"/>
      </dsp:txXfrm>
    </dsp:sp>
    <dsp:sp modelId="{A3549271-398F-4769-8DE7-5CE0E27F8776}">
      <dsp:nvSpPr>
        <dsp:cNvPr id="0" name=""/>
        <dsp:cNvSpPr/>
      </dsp:nvSpPr>
      <dsp:spPr>
        <a:xfrm>
          <a:off x="0" y="1567269"/>
          <a:ext cx="10515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"</a:t>
          </a:r>
          <a:r>
            <a:rPr lang="pt-BR" sz="2000" b="1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if</a:t>
          </a:r>
          <a:r>
            <a:rPr lang="pt-BR" sz="20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" (se):</a:t>
          </a:r>
          <a:r>
            <a:rPr lang="pt-BR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 bloco "</a:t>
          </a:r>
          <a:r>
            <a:rPr lang="pt-BR" sz="2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if</a:t>
          </a:r>
          <a:r>
            <a:rPr lang="pt-BR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" permite que você execute um trecho de código se uma condição especificada for verdadeira. Se a condição não for verdadeira, o código dentro do bloco "</a:t>
          </a:r>
          <a:r>
            <a:rPr lang="pt-BR" sz="2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if</a:t>
          </a:r>
          <a:r>
            <a:rPr lang="pt-BR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" não será executado.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99" y="1626668"/>
        <a:ext cx="10396802" cy="1098002"/>
      </dsp:txXfrm>
    </dsp:sp>
    <dsp:sp modelId="{232765E0-E49C-4283-A1CB-4CCB4F50945E}">
      <dsp:nvSpPr>
        <dsp:cNvPr id="0" name=""/>
        <dsp:cNvSpPr/>
      </dsp:nvSpPr>
      <dsp:spPr>
        <a:xfrm>
          <a:off x="0" y="2971269"/>
          <a:ext cx="10515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"</a:t>
          </a:r>
          <a:r>
            <a:rPr lang="pt-BR" sz="2000" b="1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else</a:t>
          </a:r>
          <a:r>
            <a:rPr lang="pt-BR" sz="20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" (então</a:t>
          </a:r>
          <a:r>
            <a:rPr lang="pt-BR" sz="20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):</a:t>
          </a:r>
          <a:r>
            <a:rPr lang="pt-BR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 bloco "</a:t>
          </a:r>
          <a:r>
            <a:rPr lang="pt-BR" sz="2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else</a:t>
          </a:r>
          <a:r>
            <a:rPr lang="pt-BR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" é frequentemente usado em conjunto com o bloco "</a:t>
          </a:r>
          <a:r>
            <a:rPr lang="pt-BR" sz="2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if</a:t>
          </a:r>
          <a:r>
            <a:rPr lang="pt-BR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". Ele permite que você execute um trecho de código quando a condição não for "</a:t>
          </a:r>
          <a:r>
            <a:rPr lang="pt-BR" sz="2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if</a:t>
          </a:r>
          <a:r>
            <a:rPr lang="pt-BR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" para falsa. Se a condição no "</a:t>
          </a:r>
          <a:r>
            <a:rPr lang="pt-BR" sz="2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if</a:t>
          </a:r>
          <a:r>
            <a:rPr lang="pt-BR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" for verdadeira, o bloco "</a:t>
          </a:r>
          <a:r>
            <a:rPr lang="pt-BR" sz="2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else</a:t>
          </a:r>
          <a:r>
            <a:rPr lang="pt-BR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" não será executado.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99" y="3030668"/>
        <a:ext cx="103968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0BDD2-5CBB-49FF-8CBF-85E5673B0F50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9D6EF-83F2-4021-A210-FD2E14A4E9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823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D74C5-6875-9E87-0F17-BA0594D16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B9A3B4-427A-5B10-F7F5-14EBC9D08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B77112-55CC-F958-174B-507B0B4F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BF42-E91C-4F14-8764-E50D868C4784}" type="datetime1">
              <a:rPr lang="pt-BR" smtClean="0"/>
              <a:t>19/10/2023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49E0FB-C457-7786-F447-77FB09CE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D7E195-4ED5-2CC1-82AB-5DBB4756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A9B5-78AA-48C8-BB91-4236C12BD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33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A6576-287B-E98C-A974-4491D5A2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5DA9E3-7C66-87A1-EF02-56587802F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5CF9BD-6C34-DD46-EAFA-AD0D7350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5913-9531-4A25-B038-8B191E331AE6}" type="datetime1">
              <a:rPr lang="pt-BR" smtClean="0"/>
              <a:t>19/10/2023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C28FE-4274-BA97-A305-3908F5B9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D7C57F-E5F5-020D-23F2-8C7B08E8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A9B5-78AA-48C8-BB91-4236C12BD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06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1B8CFC-6D61-2F19-4FF3-6188FBB7A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2AC54D-B431-65CC-A2FE-491AB5CA6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31B0E5-F947-6EE5-D66A-0FD76297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162E-EAA9-4BC9-A7E9-0B4408B18288}" type="datetime1">
              <a:rPr lang="pt-BR" smtClean="0"/>
              <a:t>19/10/2023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F96A95-3492-0A57-B33A-3DE67D92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CFE190-A51D-73B9-92A2-4FDD57A8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A9B5-78AA-48C8-BB91-4236C12BD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55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592A5-43FE-FCD9-2D89-4F81252C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179D4F-2984-8B5C-0DC0-4CB22223B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E799A8-896E-74F7-85BF-472A0940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9255-1274-49BE-A417-D9C8852DFA99}" type="datetime1">
              <a:rPr lang="pt-BR" smtClean="0"/>
              <a:t>19/10/2023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81AA4C-1E13-7492-D892-66768557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AED1E2-CB3A-D936-E965-008472F0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A9B5-78AA-48C8-BB91-4236C12BD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74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7945A-E6CF-4B12-3156-8099891D7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AAAF8C-9D31-36E5-E58D-41170A275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AD3FEB-B7BA-8765-F7A9-9BA03807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7F8C-EEEB-4CCB-B637-B5DEF9862E1F}" type="datetime1">
              <a:rPr lang="pt-BR" smtClean="0"/>
              <a:t>19/10/2023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7589B3-C806-5F42-241A-9779B8A3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770C52-EC72-A75B-BE93-396BB59B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A9B5-78AA-48C8-BB91-4236C12BD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39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4D8E4-8233-D9C6-178D-3524D3D1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772F01-E6A3-EA7E-180B-F983BD9E7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77F6C9-3CAA-1822-1C1A-898607093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415AE4-5A2E-F14E-A936-E3C261E0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1CE5-39E0-46D1-9E37-B7B8AB67BA9F}" type="datetime1">
              <a:rPr lang="pt-BR" smtClean="0"/>
              <a:t>19/10/2023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661239-81D3-921D-F2C7-A1E9AD3E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43B536-13BE-CFDD-F3D9-6CA222D8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A9B5-78AA-48C8-BB91-4236C12BD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3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9B37C-9525-62E2-6C85-5A999DF9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5C56F7-0200-D868-E463-30AFA1949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9B7B55-5776-5CBC-FE43-6F4E80618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7778E8-2AC0-AD9D-2524-3CF5BFBED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531F748-227C-51A8-D575-220F00BE8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D3A9EE8-2687-386D-C19D-3AE825CBF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BBD0-28D0-4BA3-AFEA-EB69DFD36135}" type="datetime1">
              <a:rPr lang="pt-BR" smtClean="0"/>
              <a:t>19/10/2023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9A3A315-6A7C-0F2E-E4CB-C0233743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C7C8BE-C46A-CCA8-892C-875EEAD6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A9B5-78AA-48C8-BB91-4236C12BD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77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0BB8A-014F-C41B-F3F5-DCCD3009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5BA4ADD-A23F-ED08-7984-5EC2754D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FDB2-8260-46DF-9CBF-0641BBF4DDDF}" type="datetime1">
              <a:rPr lang="pt-BR" smtClean="0"/>
              <a:t>19/10/2023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2642F3-5F3B-9F82-2F23-D7055087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00F4C3-30AF-0C84-927A-4D92E1F5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A9B5-78AA-48C8-BB91-4236C12BD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17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52BC99E-08D8-E886-217C-455ABFBC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54C4-CF1E-4AE9-B435-BC1A5FABC0C2}" type="datetime1">
              <a:rPr lang="pt-BR" smtClean="0"/>
              <a:t>19/10/2023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A7453D-C2D5-C03F-3978-248F0225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4525AC-FC37-9F2A-66CB-58F65B46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A9B5-78AA-48C8-BB91-4236C12BD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62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E4A3F-6F4F-7D8B-FDF5-CFFE91B6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12ADFC-7C70-B16B-F58F-228CB516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46F1C1-43C9-2729-E233-132D7C552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A768D9-6B9F-F3BB-D8DA-304118F8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9C58-C254-45A8-A43F-3DFD870F5BF1}" type="datetime1">
              <a:rPr lang="pt-BR" smtClean="0"/>
              <a:t>19/10/2023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3DB752-0B68-F005-42DE-A68B03D0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4BD09C-BF7D-2B5A-6394-33C6F579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A9B5-78AA-48C8-BB91-4236C12BD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18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7F8D7-60FA-07D2-CF91-5CB24E44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7CBAA6D-FEA4-A4CB-EBE9-50F1E4B9D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4D076B-DBA3-D7C3-D472-50F50C16A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8E36DB-AE51-1EC4-337B-D60CCAC5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AF61-A183-4506-9BA9-201627383A90}" type="datetime1">
              <a:rPr lang="pt-BR" smtClean="0"/>
              <a:t>19/10/2023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A2E929-6788-5A7B-60C5-C9C8DFB2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9CDA9D-BA1C-23E7-A6E6-86C955D7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A9B5-78AA-48C8-BB91-4236C12BD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98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1CB81E-8974-C5DB-C4D7-7B5E4531B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6BC8FE-40C6-5881-0B0C-A6FA84F10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667CDD-A3BC-B543-7106-31F92CE9F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9B51C-8C35-40B1-9207-BBCF17490248}" type="datetime1">
              <a:rPr lang="pt-BR" smtClean="0"/>
              <a:t>19/10/2023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796F2B-DF98-108E-628B-85BF8D40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6F0EAA-0536-2ED0-C386-B086654E1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DA9B5-78AA-48C8-BB91-4236C12BD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37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16F2B-E126-D124-A736-909DC6B35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básico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CD61E4-6DEA-A39F-1AA4-44BFCE8B2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98455"/>
            <a:ext cx="9144000" cy="1655762"/>
          </a:xfrm>
        </p:spPr>
        <p:txBody>
          <a:bodyPr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UNIVERSIDADE FEDERAL DO OESTE DO PARÁ </a:t>
            </a:r>
            <a:endParaRPr lang="pt-BR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CAMPUS UNIVERSITÁRIO DE MONTE ALEGRE</a:t>
            </a:r>
            <a:endParaRPr lang="pt-BR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Título do projeto: Monitoria de Ciência de Dados para a Aquicultura 4.0</a:t>
            </a:r>
          </a:p>
        </p:txBody>
      </p:sp>
      <p:pic>
        <p:nvPicPr>
          <p:cNvPr id="4" name="Picture 2" descr="Universidade Federal do Oeste do Pará – Wikipédia, a enciclopédia livre">
            <a:extLst>
              <a:ext uri="{FF2B5EF4-FFF2-40B4-BE49-F238E27FC236}">
                <a16:creationId xmlns:a16="http://schemas.microsoft.com/office/drawing/2014/main" id="{2360E786-7707-9807-C676-CC82A0D8F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3955" y="301248"/>
            <a:ext cx="664090" cy="69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CF89514-0B1A-8BB5-BDB0-6D9B92A11741}"/>
              </a:ext>
            </a:extLst>
          </p:cNvPr>
          <p:cNvSpPr txBox="1"/>
          <p:nvPr/>
        </p:nvSpPr>
        <p:spPr>
          <a:xfrm>
            <a:off x="7258929" y="3866159"/>
            <a:ext cx="384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Docente orientador: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Carlos Antônio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Zarzar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>
                <a:latin typeface="Times New Roman" panose="02020603050405020304" pitchFamily="18" charset="0"/>
                <a:cs typeface="Times New Roman" panose="02020603050405020304" pitchFamily="18" charset="0"/>
              </a:rPr>
              <a:t>Discente: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Gabriel Rodrigues da Silva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5AD0E8-7C58-FCBB-F4C6-5573D9669BED}"/>
              </a:ext>
            </a:extLst>
          </p:cNvPr>
          <p:cNvSpPr txBox="1"/>
          <p:nvPr/>
        </p:nvSpPr>
        <p:spPr>
          <a:xfrm>
            <a:off x="4710332" y="6272273"/>
            <a:ext cx="277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ALEGRE - PA</a:t>
            </a:r>
          </a:p>
        </p:txBody>
      </p:sp>
    </p:spTree>
    <p:extLst>
      <p:ext uri="{BB962C8B-B14F-4D97-AF65-F5344CB8AC3E}">
        <p14:creationId xmlns:p14="http://schemas.microsoft.com/office/powerpoint/2010/main" val="26483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D4794-CF8C-44BF-20C7-62DBA18E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Scripts</a:t>
            </a:r>
          </a:p>
        </p:txBody>
      </p:sp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622457FC-4E57-4DC4-708F-BF37D86BE6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250853"/>
              </p:ext>
            </p:extLst>
          </p:nvPr>
        </p:nvGraphicFramePr>
        <p:xfrm>
          <a:off x="838200" y="8200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E9829A-D1EB-06B3-9FFE-06A2DB58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A9B5-78AA-48C8-BB91-4236C12BD79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13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0FC0A5-10E9-4E21-C38C-BEA461EC8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442" y="4781973"/>
            <a:ext cx="9821114" cy="157437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comandos também são executados clicando em 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Usa-se </a:t>
            </a:r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“#”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fazer comentários no script.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89F23E-90DF-F91B-89EB-62CBBC84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A9B5-78AA-48C8-BB91-4236C12BD79D}" type="slidenum">
              <a:rPr lang="pt-BR" smtClean="0"/>
              <a:t>11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7815063-171B-3265-0517-44CB1D92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42" y="530651"/>
            <a:ext cx="9821115" cy="3678971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43F92D0C-BFAC-E457-1041-DEF424D25568}"/>
              </a:ext>
            </a:extLst>
          </p:cNvPr>
          <p:cNvSpPr/>
          <p:nvPr/>
        </p:nvSpPr>
        <p:spPr>
          <a:xfrm>
            <a:off x="7568418" y="859835"/>
            <a:ext cx="1252025" cy="64711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485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EDC69-7561-671F-56AA-08F27AC18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596" y="-72233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do R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14B4E9-431B-114A-8E8D-31DFAA951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95" y="1073221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Você pode utilizar o R como uma calculadora;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tabela abaixo mostra algumas operações possíveis de ser realizadas no R: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29FE0C-6550-6954-8C14-85C9EA42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A9B5-78AA-48C8-BB91-4236C12BD79D}" type="slidenum">
              <a:rPr lang="pt-BR" smtClean="0"/>
              <a:t>12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DB19D52-7CBD-24D6-8CB0-881CCFB30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802" y="2353323"/>
            <a:ext cx="9456395" cy="365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06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379D3-475B-6C38-C3DD-2980FE30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Criando funções</a:t>
            </a:r>
            <a:r>
              <a:rPr lang="pt-BR" b="1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AFB151-0A84-2481-5FC5-C576BDBB5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das maiores vantagens do R é a facilidade para criação de novas funções. Uma função pode ser criada para executar diversas operações de modo automático e é programada (criada) com procedimentos algorítmicos (passos). Porém, ela pode ser usada também para executar uma tarefa simples.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uma função é necessário realizar a seguinte forma: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91B569-CC8C-1C9C-7050-8F595474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A9B5-78AA-48C8-BB91-4236C12BD79D}" type="slidenum">
              <a:rPr lang="pt-BR" smtClean="0"/>
              <a:t>13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B029BD3-E075-6A64-F92B-C9994C0D1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00" y="3692237"/>
            <a:ext cx="10253199" cy="47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82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F179C-32D3-AF28-FD17-5AF5874B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295" y="18255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Vetores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DC8FD3-087C-0DF4-E601-7FB36D9AB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826" y="1051523"/>
            <a:ext cx="10515600" cy="4351338"/>
          </a:xfrm>
        </p:spPr>
        <p:txBody>
          <a:bodyPr/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R pode trabalhar com vetores (objetos que armazenam mais de um valor). 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B00549-DCEE-274F-B511-B815AF58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A9B5-78AA-48C8-BB91-4236C12BD79D}" type="slidenum">
              <a:rPr lang="pt-BR" smtClean="0"/>
              <a:t>14</a:t>
            </a:fld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517C63E-DF95-B82E-B04D-8886C67BC6D5}"/>
              </a:ext>
            </a:extLst>
          </p:cNvPr>
          <p:cNvGrpSpPr/>
          <p:nvPr/>
        </p:nvGrpSpPr>
        <p:grpSpPr>
          <a:xfrm>
            <a:off x="836826" y="2193860"/>
            <a:ext cx="4133329" cy="2066664"/>
            <a:chOff x="1135" y="831754"/>
            <a:chExt cx="4133329" cy="2066664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8B6CF262-3500-F2A1-E238-24FBE24D2FB8}"/>
                </a:ext>
              </a:extLst>
            </p:cNvPr>
            <p:cNvSpPr/>
            <p:nvPr/>
          </p:nvSpPr>
          <p:spPr>
            <a:xfrm>
              <a:off x="1135" y="831754"/>
              <a:ext cx="4133329" cy="206666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" name="Retângulo: Cantos Arredondados 4">
              <a:extLst>
                <a:ext uri="{FF2B5EF4-FFF2-40B4-BE49-F238E27FC236}">
                  <a16:creationId xmlns:a16="http://schemas.microsoft.com/office/drawing/2014/main" id="{A1530BE6-CFF4-DB7E-60B8-CA2BF19EEB9A}"/>
                </a:ext>
              </a:extLst>
            </p:cNvPr>
            <p:cNvSpPr txBox="1"/>
            <p:nvPr/>
          </p:nvSpPr>
          <p:spPr>
            <a:xfrm>
              <a:off x="61666" y="892285"/>
              <a:ext cx="4012267" cy="1945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função c() é usada para criar um vetor a partir de seus argumentos.</a:t>
              </a:r>
              <a:endParaRPr lang="en-US" sz="26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FC7E8F1-633E-FD8F-72BB-5B433FB31AC7}"/>
              </a:ext>
            </a:extLst>
          </p:cNvPr>
          <p:cNvGrpSpPr/>
          <p:nvPr/>
        </p:nvGrpSpPr>
        <p:grpSpPr>
          <a:xfrm>
            <a:off x="5738034" y="2193860"/>
            <a:ext cx="4133329" cy="2066664"/>
            <a:chOff x="1135" y="831754"/>
            <a:chExt cx="4133329" cy="2066664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A5D9D62E-F593-B98A-850F-6E13596274A9}"/>
                </a:ext>
              </a:extLst>
            </p:cNvPr>
            <p:cNvSpPr/>
            <p:nvPr/>
          </p:nvSpPr>
          <p:spPr>
            <a:xfrm>
              <a:off x="1135" y="831754"/>
              <a:ext cx="4133329" cy="206666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" name="Retângulo: Cantos Arredondados 4">
              <a:extLst>
                <a:ext uri="{FF2B5EF4-FFF2-40B4-BE49-F238E27FC236}">
                  <a16:creationId xmlns:a16="http://schemas.microsoft.com/office/drawing/2014/main" id="{577AEBE1-D413-7F70-F025-2F323BDA7BB6}"/>
                </a:ext>
              </a:extLst>
            </p:cNvPr>
            <p:cNvSpPr txBox="1"/>
            <p:nvPr/>
          </p:nvSpPr>
          <p:spPr>
            <a:xfrm>
              <a:off x="61666" y="892285"/>
              <a:ext cx="4012267" cy="1945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 gerar uma sequência de números inteiros usam-se os “ :”.</a:t>
              </a:r>
              <a:endParaRPr lang="en-US" sz="2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6791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F5E0E8-AF3D-0FE1-8E27-8F9508EF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A9B5-78AA-48C8-BB91-4236C12BD79D}" type="slidenum">
              <a:rPr lang="pt-BR" smtClean="0"/>
              <a:t>15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49871B3-D822-209C-78A4-4DA7582D7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31" y="1649549"/>
            <a:ext cx="9739538" cy="110708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26B18F9-7FDC-78EC-3095-1731ECAE2718}"/>
              </a:ext>
            </a:extLst>
          </p:cNvPr>
          <p:cNvSpPr txBox="1"/>
          <p:nvPr/>
        </p:nvSpPr>
        <p:spPr>
          <a:xfrm>
            <a:off x="1226231" y="970671"/>
            <a:ext cx="347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</a:t>
            </a:r>
            <a:r>
              <a:rPr lang="pt-B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c()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4A563EB-3ACA-49DF-F2E8-DA070A621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231" y="4286226"/>
            <a:ext cx="7831591" cy="110708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56A4455-F89E-602C-66CD-CA556CBDAAD6}"/>
              </a:ext>
            </a:extLst>
          </p:cNvPr>
          <p:cNvSpPr txBox="1"/>
          <p:nvPr/>
        </p:nvSpPr>
        <p:spPr>
          <a:xfrm>
            <a:off x="1226231" y="3732036"/>
            <a:ext cx="269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“dois pontos”:</a:t>
            </a:r>
          </a:p>
        </p:txBody>
      </p:sp>
    </p:spTree>
    <p:extLst>
      <p:ext uri="{BB962C8B-B14F-4D97-AF65-F5344CB8AC3E}">
        <p14:creationId xmlns:p14="http://schemas.microsoft.com/office/powerpoint/2010/main" val="825859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05A82-60EA-30C1-8574-0A00CD84C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8716"/>
            <a:ext cx="10515600" cy="4351338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o vetor é muito longo e não "cabe" em uma linha o R vai usar as linhas seguintes para continuar imprimindo o vetor.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C95F17-75EC-0CE3-5389-56F96EEC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A9B5-78AA-48C8-BB91-4236C12BD79D}" type="slidenum">
              <a:rPr lang="pt-BR" smtClean="0"/>
              <a:t>16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D2013B1-D71B-3E30-5C7C-7FD58417E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27" y="2170870"/>
            <a:ext cx="9781546" cy="19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77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73EA8-A652-E9D0-B897-744F9E3D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F23F2494-F1CE-00A1-2634-CDE4213390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857424"/>
              </p:ext>
            </p:extLst>
          </p:nvPr>
        </p:nvGraphicFramePr>
        <p:xfrm>
          <a:off x="838200" y="100011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05B97C-F8E9-79C5-21BE-D01157CD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A9B5-78AA-48C8-BB91-4236C12BD79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685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4934C2-CD15-DAD2-E2C0-5F91C794B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6142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5631C6-AD2D-1B82-6648-26CDED96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A9B5-78AA-48C8-BB91-4236C12BD79D}" type="slidenum">
              <a:rPr lang="pt-BR" smtClean="0"/>
              <a:t>18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30A357-5925-ECDC-06E9-98E272040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07" y="1865044"/>
            <a:ext cx="9681986" cy="231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87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3200B-C96B-BEB4-35BB-2E7ADFBF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Espaço Reservado para Conteúdo 2">
            <a:extLst>
              <a:ext uri="{FF2B5EF4-FFF2-40B4-BE49-F238E27FC236}">
                <a16:creationId xmlns:a16="http://schemas.microsoft.com/office/drawing/2014/main" id="{4474CEAA-83EA-5488-CC25-8FAD1233B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821855"/>
              </p:ext>
            </p:extLst>
          </p:nvPr>
        </p:nvGraphicFramePr>
        <p:xfrm>
          <a:off x="838200" y="134381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6DCA94-3EC9-A099-9B36-0D3B4E0D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A9B5-78AA-48C8-BB91-4236C12BD79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0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3B12F1-653C-3EB5-03AB-EADBCCC5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é R?</a:t>
            </a:r>
          </a:p>
        </p:txBody>
      </p:sp>
      <p:pic>
        <p:nvPicPr>
          <p:cNvPr id="1026" name="Picture 2" descr="R (linguagem de programação) – Wikipédia, a enciclopédia livre">
            <a:extLst>
              <a:ext uri="{FF2B5EF4-FFF2-40B4-BE49-F238E27FC236}">
                <a16:creationId xmlns:a16="http://schemas.microsoft.com/office/drawing/2014/main" id="{088BC03F-CC3E-F08E-2428-44B0D210F9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7" r="16773" b="2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4D7204-BCFD-318C-DA9B-751206549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Podemos entender o R como um conjunto de pacotes e ferramentas estatísticas, </a:t>
            </a:r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 contém o necessário para a realização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diversas funções que facilitam sua utilização, desde a criação de simples rotinas até análises de dados complexas, com visualizações bem acabadas.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545BBC-C5A3-ACBA-1D84-A5E2F60A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A9B5-78AA-48C8-BB91-4236C12BD79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64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C81F0E-6DF8-E3CA-B348-1EE58390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A9B5-78AA-48C8-BB91-4236C12BD79D}" type="slidenum">
              <a:rPr lang="pt-BR" smtClean="0"/>
              <a:t>20</a:t>
            </a:fld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02332E4-BCFA-37F9-1252-C7C41F0C6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695" y="1799394"/>
            <a:ext cx="8639871" cy="325921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806B022-01A2-E2FE-BC7E-2B6EEB94568C}"/>
              </a:ext>
            </a:extLst>
          </p:cNvPr>
          <p:cNvSpPr txBox="1"/>
          <p:nvPr/>
        </p:nvSpPr>
        <p:spPr>
          <a:xfrm>
            <a:off x="1385695" y="942535"/>
            <a:ext cx="195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</p:txBody>
      </p:sp>
    </p:spTree>
    <p:extLst>
      <p:ext uri="{BB962C8B-B14F-4D97-AF65-F5344CB8AC3E}">
        <p14:creationId xmlns:p14="http://schemas.microsoft.com/office/powerpoint/2010/main" val="2982798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94861F-E461-BC74-9007-E5FB3C8E9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41049"/>
            <a:ext cx="10515600" cy="1133499"/>
          </a:xfrm>
        </p:spPr>
        <p:txBody>
          <a:bodyPr>
            <a:normAutofit/>
          </a:bodyPr>
          <a:lstStyle/>
          <a:p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B5B0A1-2CCC-152B-F729-BE16CD6E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7CDA9B5-78AA-48C8-BB91-4236C12BD79D}" type="slidenum">
              <a:rPr lang="pt-BR" smtClean="0"/>
              <a:pPr>
                <a:spcAft>
                  <a:spcPts val="600"/>
                </a:spcAft>
              </a:pPr>
              <a:t>21</a:t>
            </a:fld>
            <a:endParaRPr lang="pt-BR"/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1806E267-602D-9A40-153D-061A4BAE1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979250"/>
              </p:ext>
            </p:extLst>
          </p:nvPr>
        </p:nvGraphicFramePr>
        <p:xfrm>
          <a:off x="836675" y="900546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6871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582FAE-2883-3CE6-48A5-DA9BEEB84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3406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7EB929-B742-62F4-7FE4-B33818F2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A9B5-78AA-48C8-BB91-4236C12BD79D}" type="slidenum">
              <a:rPr lang="pt-BR" smtClean="0"/>
              <a:t>22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6DA8B94-4032-E9EA-8D7D-FED05F25B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222" y="1802183"/>
            <a:ext cx="9625556" cy="215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66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21F83-8287-7E51-E929-92266D62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Listas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661B7F3F-7A9D-1F07-9BD2-EFFFC821AD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878451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5F5C37-E587-309A-3390-C41CE589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A9B5-78AA-48C8-BB91-4236C12BD79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049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3B59DA-7833-2F18-44D7-DDD763F3E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0887"/>
            <a:ext cx="10515600" cy="4351338"/>
          </a:xfrm>
        </p:spPr>
        <p:txBody>
          <a:bodyPr/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09AA35-9E1C-394E-948D-660BD312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A9B5-78AA-48C8-BB91-4236C12BD79D}" type="slidenum">
              <a:rPr lang="pt-BR" smtClean="0"/>
              <a:t>24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2A84061-621F-12A4-6D27-0AA564E9D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603" y="1683019"/>
            <a:ext cx="8021909" cy="304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96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60056C-83EC-7092-1057-1B64D5E8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0886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Usando $: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0E0EF8-AF50-7676-D4C8-8B212A9C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A9B5-78AA-48C8-BB91-4236C12BD79D}" type="slidenum">
              <a:rPr lang="pt-BR" smtClean="0"/>
              <a:t>25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20C1DE3-B9FC-1590-780F-274B662B7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48" y="1695367"/>
            <a:ext cx="8262718" cy="173363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315244A-3502-C93B-564A-730ACE6197CD}"/>
              </a:ext>
            </a:extLst>
          </p:cNvPr>
          <p:cNvSpPr txBox="1"/>
          <p:nvPr/>
        </p:nvSpPr>
        <p:spPr>
          <a:xfrm>
            <a:off x="838200" y="3780230"/>
            <a:ext cx="2298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Usando [[]]: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26D48AE-F79E-CF35-7CB5-C336FD3DD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48" y="4501023"/>
            <a:ext cx="2875291" cy="173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60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3505F-8AC0-B9E8-F55F-46798886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Estruturas condicionais (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dirty="0"/>
              <a:t>)</a:t>
            </a:r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FB95E24C-A698-DF1D-72FB-10519A848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121203"/>
              </p:ext>
            </p:extLst>
          </p:nvPr>
        </p:nvGraphicFramePr>
        <p:xfrm>
          <a:off x="838200" y="134381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E63CE1-22AB-3597-677B-A1A89074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A9B5-78AA-48C8-BB91-4236C12BD79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38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0C923-93B3-9677-D4E1-DA4F91E9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4291"/>
            <a:ext cx="10515600" cy="1325563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2993897-B78A-4B3A-DC0D-32F5CAB9C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658" y="2168666"/>
            <a:ext cx="4468342" cy="2858292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7AA4CB-69CD-A956-96DD-68D1F6F7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A9B5-78AA-48C8-BB91-4236C12BD79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338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B06F7-3AEF-C292-B75B-86EB542F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(for,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1DC1841E-15FF-9DBF-0CC9-2FB0D6321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446931"/>
              </p:ext>
            </p:extLst>
          </p:nvPr>
        </p:nvGraphicFramePr>
        <p:xfrm>
          <a:off x="838200" y="95342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712CB-C294-C579-3B82-D7BE9C0C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A9B5-78AA-48C8-BB91-4236C12BD79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918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83F67-C13E-7DE0-D2DD-A04554FE9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for()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78A430-453F-42AA-55CB-E786C5393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068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for()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usado para realizar uma série de ordens para uma determinada sequência ou índices (vetor).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E1452C-F512-F8C4-6BB4-22265FFB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A9B5-78AA-48C8-BB91-4236C12BD79D}" type="slidenum">
              <a:rPr lang="pt-BR" smtClean="0"/>
              <a:t>29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A93662-CCEA-5DD6-86C3-F52D82D09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91063"/>
            <a:ext cx="4572662" cy="304844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B1A2741-4D71-5AE6-6FC3-6F47C9FAEB6E}"/>
              </a:ext>
            </a:extLst>
          </p:cNvPr>
          <p:cNvSpPr txBox="1"/>
          <p:nvPr/>
        </p:nvSpPr>
        <p:spPr>
          <a:xfrm>
            <a:off x="838200" y="2485422"/>
            <a:ext cx="1856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</p:txBody>
      </p:sp>
    </p:spTree>
    <p:extLst>
      <p:ext uri="{BB962C8B-B14F-4D97-AF65-F5344CB8AC3E}">
        <p14:creationId xmlns:p14="http://schemas.microsoft.com/office/powerpoint/2010/main" val="388659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7737E-3C2A-1F13-D203-B5BA64E0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Alguns motivos para aprender-se R:</a:t>
            </a:r>
          </a:p>
        </p:txBody>
      </p:sp>
      <p:graphicFrame>
        <p:nvGraphicFramePr>
          <p:cNvPr id="27" name="Espaço Reservado para Conteúdo 2">
            <a:extLst>
              <a:ext uri="{FF2B5EF4-FFF2-40B4-BE49-F238E27FC236}">
                <a16:creationId xmlns:a16="http://schemas.microsoft.com/office/drawing/2014/main" id="{E4B3FE75-2748-4919-FFD2-8AC49E20C9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03FE33-A831-EBAD-2F1F-8BB6CB07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A9B5-78AA-48C8-BB91-4236C12BD79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378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ABEDE-7A75-0A56-098B-638B24DB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288E02FA-B3CE-9FFA-DD1A-135B3470F3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29642"/>
              </p:ext>
            </p:extLst>
          </p:nvPr>
        </p:nvGraphicFramePr>
        <p:xfrm>
          <a:off x="838200" y="134381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3F1B95-DE91-DB66-E05D-C9130F49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A9B5-78AA-48C8-BB91-4236C12BD79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664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53310-07DF-8C94-63A0-0319E9BD9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2" y="927833"/>
            <a:ext cx="10515600" cy="1325563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65AEED4-5C4F-5242-2964-B62DC22CD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554" y="2253396"/>
            <a:ext cx="3958011" cy="2617732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034147-2048-96BF-02CB-7A072DE9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A9B5-78AA-48C8-BB91-4236C12BD79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236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3677F9-21DE-9F2C-BBAB-8DBF531BC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Obrigado</a:t>
            </a:r>
            <a:r>
              <a:rPr lang="en-US" sz="4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pic>
        <p:nvPicPr>
          <p:cNvPr id="8" name="Graphic 7" descr="Winking Face with No Fill">
            <a:extLst>
              <a:ext uri="{FF2B5EF4-FFF2-40B4-BE49-F238E27FC236}">
                <a16:creationId xmlns:a16="http://schemas.microsoft.com/office/drawing/2014/main" id="{6AA1191B-98E0-99A2-EBCF-9270950DE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04074A-0E0D-826F-13E6-ED87134E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7CDA9B5-78AA-48C8-BB91-4236C12BD79D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3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6A39DA-8F2D-0500-AA45-C54A2130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é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2050" name="Picture 2" descr="rstudio::conf 2020 – Apps no Google Play">
            <a:extLst>
              <a:ext uri="{FF2B5EF4-FFF2-40B4-BE49-F238E27FC236}">
                <a16:creationId xmlns:a16="http://schemas.microsoft.com/office/drawing/2014/main" id="{6331A0AB-D608-1D8E-288C-641B74F933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8" r="5353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75A417-4EAB-A7B7-6755-99CD5C8D6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Entenda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uma interface gráfica com diversas funcionalidades que melhoram ainda mais o uso e aprendizado do R. Na prática,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facilita muito o dia a dia de trabalho.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B6E2EB-AE5B-445D-5985-5BB0BC4B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7CDA9B5-78AA-48C8-BB91-4236C12BD79D}" type="slidenum">
              <a:rPr lang="pt-BR" smtClean="0"/>
              <a:pPr>
                <a:spcAft>
                  <a:spcPts val="600"/>
                </a:spcAft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05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6E5F4D-5267-8D60-B0AC-09243CC1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A9B5-78AA-48C8-BB91-4236C12BD79D}" type="slidenum">
              <a:rPr lang="pt-BR" smtClean="0"/>
              <a:t>5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3AAE685-D2DA-739A-77CA-87C391DAB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62" y="628650"/>
            <a:ext cx="10264275" cy="56007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5FA5717-37F6-34D5-D25A-FC0F516FDFE2}"/>
              </a:ext>
            </a:extLst>
          </p:cNvPr>
          <p:cNvSpPr txBox="1"/>
          <p:nvPr/>
        </p:nvSpPr>
        <p:spPr>
          <a:xfrm>
            <a:off x="2133600" y="2774826"/>
            <a:ext cx="353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 Editor de código (scripts)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70B8614-CB03-D670-797E-A5F861F35403}"/>
              </a:ext>
            </a:extLst>
          </p:cNvPr>
          <p:cNvSpPr txBox="1"/>
          <p:nvPr/>
        </p:nvSpPr>
        <p:spPr>
          <a:xfrm>
            <a:off x="2479964" y="4431145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 Console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B7C383-3A33-3E78-0ED8-47E22C3C3938}"/>
              </a:ext>
            </a:extLst>
          </p:cNvPr>
          <p:cNvSpPr txBox="1"/>
          <p:nvPr/>
        </p:nvSpPr>
        <p:spPr>
          <a:xfrm>
            <a:off x="6834329" y="2590160"/>
            <a:ext cx="297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 </a:t>
            </a:r>
            <a:r>
              <a:rPr lang="pt-B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743C381-8D12-CD0D-E102-4F2ACD4B72D1}"/>
              </a:ext>
            </a:extLst>
          </p:cNvPr>
          <p:cNvSpPr txBox="1"/>
          <p:nvPr/>
        </p:nvSpPr>
        <p:spPr>
          <a:xfrm>
            <a:off x="7342909" y="4431145"/>
            <a:ext cx="311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Files, Plots, Packages, Help e Viewer. </a:t>
            </a:r>
            <a:endParaRPr lang="pt-B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9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1BED28-7661-0BE6-1B3D-33A8088E4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630"/>
            <a:ext cx="10515600" cy="5574719"/>
          </a:xfrm>
        </p:spPr>
        <p:txBody>
          <a:bodyPr>
            <a:normAutofit/>
          </a:bodyPr>
          <a:lstStyle/>
          <a:p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Editor de Código: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editor de código, você poderá escrever e editar os scripts. Script nada mais é do que uma sequência de comandos/ordens que serão executados em sequência pelo R. O editor do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oferece facilidades como organização dos comandos, “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auto-complete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 comandos.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Console: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no console que o R mostrará a maioria dos resultados dos comandos. Também é possível escrever os comandos diretamente no console, sem o uso do editor de código. É muito utilizado para testes e experimentos rápidos. Um uso rápido do console é, por exemplo, chamar a ajuda do R usando o comando “?”.</a:t>
            </a:r>
          </a:p>
          <a:p>
            <a:endParaRPr lang="pt-BR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1800" dirty="0" err="1">
                <a:solidFill>
                  <a:srgbClr val="FF0000"/>
                </a:solidFill>
              </a:rPr>
              <a:t>Environment</a:t>
            </a:r>
            <a:r>
              <a:rPr lang="pt-BR" sz="1800" dirty="0">
                <a:solidFill>
                  <a:srgbClr val="FF0000"/>
                </a:solidFill>
              </a:rPr>
              <a:t> e </a:t>
            </a:r>
            <a:r>
              <a:rPr lang="pt-BR" sz="1800" dirty="0" err="1">
                <a:solidFill>
                  <a:srgbClr val="FF0000"/>
                </a:solidFill>
              </a:rPr>
              <a:t>History</a:t>
            </a:r>
            <a:r>
              <a:rPr lang="pt-BR" sz="1800" dirty="0">
                <a:solidFill>
                  <a:srgbClr val="FF0000"/>
                </a:solidFill>
              </a:rPr>
              <a:t>: </a:t>
            </a:r>
            <a:r>
              <a:rPr lang="pt-BR" sz="1800" dirty="0"/>
              <a:t>No </a:t>
            </a:r>
            <a:r>
              <a:rPr lang="pt-BR" sz="1800" dirty="0" err="1"/>
              <a:t>Environment</a:t>
            </a:r>
            <a:r>
              <a:rPr lang="pt-BR" sz="1800" dirty="0"/>
              <a:t> ficarão guardados todos os objetos que forem criados na sessão do R. Entenda sessão como o espaço de tempo entre o momento em que você inicia o R e o momento em que finaliza. Neste período, tudo que você faz usa memória RAM e o processador do computador. E na aba </a:t>
            </a:r>
            <a:r>
              <a:rPr lang="pt-BR" sz="1800" dirty="0" err="1"/>
              <a:t>History</a:t>
            </a:r>
            <a:r>
              <a:rPr lang="pt-BR" sz="1800" dirty="0"/>
              <a:t>, como você deve imaginar, o </a:t>
            </a:r>
            <a:r>
              <a:rPr lang="pt-BR" sz="1800" dirty="0" err="1"/>
              <a:t>RStudio</a:t>
            </a:r>
            <a:r>
              <a:rPr lang="pt-BR" sz="1800" dirty="0"/>
              <a:t> cria um histórico de comandos utilizados. </a:t>
            </a:r>
          </a:p>
          <a:p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Files, </a:t>
            </a:r>
            <a:r>
              <a:rPr lang="pt-B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Plots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Help e </a:t>
            </a:r>
            <a:r>
              <a:rPr lang="pt-B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Viewer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Nesta janela, estão várias funcionalidades do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Na aba Files, você terá uma navegação de arquivos do seu computador. Também será possível definir o diretório de trabalho, ou seja, o R entende o seu diretório de trabalho como ponto de partida para localizar arquivos que sejam chamados no script.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BC4AC0-2A06-6BF8-A8CF-4DCB987E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A9B5-78AA-48C8-BB91-4236C12BD79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84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ACB0E6-A1B8-F285-FA5E-19DDA28DC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8848"/>
            <a:ext cx="10515600" cy="5420303"/>
          </a:xfrm>
        </p:spPr>
        <p:txBody>
          <a:bodyPr>
            <a:normAutofit/>
          </a:bodyPr>
          <a:lstStyle/>
          <a:p>
            <a:r>
              <a:rPr lang="pt-BR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Aba </a:t>
            </a:r>
            <a:r>
              <a:rPr lang="pt-BR" sz="1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Plots</a:t>
            </a:r>
            <a:r>
              <a:rPr lang="pt-BR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aba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trará os gráficos gerados, possibilitando a exportação para alguns formatos diferentes, como .png e .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Aba </a:t>
            </a:r>
            <a:r>
              <a:rPr lang="pt-BR" sz="1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pt-BR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estão listados os pacotes instalados. Você pode verificar quais estão carregados e, caso necessário, poderá carregar algum pacote necessário para a sua análise. Também é possível instalar e atualizar pacotes. Novamente, tudo isto é possível fazer diretamente no código. </a:t>
            </a:r>
          </a:p>
          <a:p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Aba Help: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nome já diz tudo. Esta aba será bastante utilizada por você. Saber usar o help é fundamental para evitar desperdício de tempo. Os usuários de R, em geral, são bastante solícitos. Entretanto, uma olhadinha rápida no help pode evitar que você gaste “créditos” desnecessariamente.</a:t>
            </a:r>
          </a:p>
          <a:p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 Aba </a:t>
            </a:r>
            <a:r>
              <a:rPr lang="pt-BR" sz="1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Viewer</a:t>
            </a:r>
            <a:r>
              <a:rPr lang="pt-BR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fim, o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Viewer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Esta funcionalidade é utilizada para visualizar-se localmente conteúdo web. O gráfico da figura está na aba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Viewer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porque é uma visualização em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pode ser adicionada a documentos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gerados usando o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RMarkdown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em aplicações web com suporte do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Shiny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069B31-FEB5-261C-65EA-0BFEEED2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A9B5-78AA-48C8-BB91-4236C12BD79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69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37309A-572F-1B05-062C-8B718AFB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10895"/>
            <a:ext cx="10515600" cy="1133693"/>
          </a:xfrm>
        </p:spPr>
        <p:txBody>
          <a:bodyPr>
            <a:normAutofit/>
          </a:bodyPr>
          <a:lstStyle/>
          <a:p>
            <a:r>
              <a:rPr lang="pt-BR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Diretório de Trabalho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242F0E-17F6-B364-A0B7-46531FB9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7CDA9B5-78AA-48C8-BB91-4236C12BD79D}" type="slidenum">
              <a:rPr lang="pt-BR" smtClean="0"/>
              <a:pPr>
                <a:spcAft>
                  <a:spcPts val="600"/>
                </a:spcAft>
              </a:pPr>
              <a:t>8</a:t>
            </a:fld>
            <a:endParaRPr lang="pt-BR"/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8E8C7A41-45DD-FA55-2D33-E75F063054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289757"/>
              </p:ext>
            </p:extLst>
          </p:nvPr>
        </p:nvGraphicFramePr>
        <p:xfrm>
          <a:off x="836675" y="61676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584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D0F61-9481-4501-7F56-487E2C59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46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9C0F1EB7-3F91-D245-FCDF-F359ECD1DC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276671"/>
              </p:ext>
            </p:extLst>
          </p:nvPr>
        </p:nvGraphicFramePr>
        <p:xfrm>
          <a:off x="838200" y="101780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89CAC6-2D1D-3EE7-B079-456F9877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A9B5-78AA-48C8-BB91-4236C12BD79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1156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1903</Words>
  <Application>Microsoft Office PowerPoint</Application>
  <PresentationFormat>Widescreen</PresentationFormat>
  <Paragraphs>130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Tema do Office</vt:lpstr>
      <vt:lpstr>R básico</vt:lpstr>
      <vt:lpstr>O que é R?</vt:lpstr>
      <vt:lpstr>Alguns motivos para aprender-se R:</vt:lpstr>
      <vt:lpstr>O que é Rstudio?</vt:lpstr>
      <vt:lpstr>Apresentação do PowerPoint</vt:lpstr>
      <vt:lpstr>Apresentação do PowerPoint</vt:lpstr>
      <vt:lpstr>Apresentação do PowerPoint</vt:lpstr>
      <vt:lpstr>Diretório de Trabalho</vt:lpstr>
      <vt:lpstr>Console</vt:lpstr>
      <vt:lpstr>Scripts</vt:lpstr>
      <vt:lpstr>Apresentação do PowerPoint</vt:lpstr>
      <vt:lpstr>Uso do R </vt:lpstr>
      <vt:lpstr>Criando funções </vt:lpstr>
      <vt:lpstr>Vetores</vt:lpstr>
      <vt:lpstr>Apresentação do PowerPoint</vt:lpstr>
      <vt:lpstr>Apresentação do PowerPoint</vt:lpstr>
      <vt:lpstr>Matrizes</vt:lpstr>
      <vt:lpstr>Apresentação do PowerPoint</vt:lpstr>
      <vt:lpstr>Arrays</vt:lpstr>
      <vt:lpstr>Apresentação do PowerPoint</vt:lpstr>
      <vt:lpstr>Data.frame</vt:lpstr>
      <vt:lpstr>Apresentação do PowerPoint</vt:lpstr>
      <vt:lpstr>Listas</vt:lpstr>
      <vt:lpstr>Apresentação do PowerPoint</vt:lpstr>
      <vt:lpstr>Apresentação do PowerPoint</vt:lpstr>
      <vt:lpstr>Estruturas condicionais (if, else)</vt:lpstr>
      <vt:lpstr>Exemplo:</vt:lpstr>
      <vt:lpstr>Loops (for, while)</vt:lpstr>
      <vt:lpstr>Função for()</vt:lpstr>
      <vt:lpstr>Função while() </vt:lpstr>
      <vt:lpstr>Exemplo: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básico</dc:title>
  <dc:creator>Gabriel Rodrigues</dc:creator>
  <cp:lastModifiedBy>Gabriel Rodrigues</cp:lastModifiedBy>
  <cp:revision>1</cp:revision>
  <dcterms:created xsi:type="dcterms:W3CDTF">2023-09-25T17:57:05Z</dcterms:created>
  <dcterms:modified xsi:type="dcterms:W3CDTF">2023-10-19T13:08:38Z</dcterms:modified>
</cp:coreProperties>
</file>