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aUSsv6m9Ew4wiQQALORw3YRbb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2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>
            <p:ph type="ctrTitle"/>
          </p:nvPr>
        </p:nvSpPr>
        <p:spPr>
          <a:xfrm>
            <a:off x="457200" y="1542475"/>
            <a:ext cx="5320800" cy="4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Helvetica Neue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POWERPOINT EXERCISES</a:t>
            </a:r>
            <a:endParaRPr/>
          </a:p>
        </p:txBody>
      </p:sp>
      <p:sp>
        <p:nvSpPr>
          <p:cNvPr id="171" name="Google Shape;171;p1"/>
          <p:cNvSpPr txBox="1"/>
          <p:nvPr>
            <p:ph idx="1" type="subTitle"/>
          </p:nvPr>
        </p:nvSpPr>
        <p:spPr>
          <a:xfrm>
            <a:off x="550470" y="4487646"/>
            <a:ext cx="501353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Complete each exercise, then save the file and upload it to the class g-drive.</a:t>
            </a:r>
            <a:endParaRPr/>
          </a:p>
        </p:txBody>
      </p:sp>
      <p:sp>
        <p:nvSpPr>
          <p:cNvPr id="172" name="Google Shape;172;p1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10/22/2024</a:t>
            </a:r>
            <a:endParaRPr/>
          </a:p>
        </p:txBody>
      </p:sp>
      <p:sp>
        <p:nvSpPr>
          <p:cNvPr id="173" name="Google Shape;173;p1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 GIAN K. PARIS</a:t>
            </a:r>
            <a:endParaRPr/>
          </a:p>
        </p:txBody>
      </p:sp>
      <p:sp>
        <p:nvSpPr>
          <p:cNvPr id="174" name="Google Shape;174;p1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Samech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HOW DID I ADD THE TRANSITION AT THE PREVIOUS SLIDE?</a:t>
            </a:r>
            <a:endParaRPr/>
          </a:p>
        </p:txBody>
      </p:sp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After editing and finalizing the elements in the layout, I go to TRANSITIONS tab.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In the transitions tab, there is a lot of transitions to choose from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Select the transition that you want to apply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Edit some details if needed</a:t>
            </a:r>
            <a:endParaRPr/>
          </a:p>
        </p:txBody>
      </p:sp>
      <p:sp>
        <p:nvSpPr>
          <p:cNvPr id="181" name="Google Shape;181;p2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10/22/2024</a:t>
            </a:r>
            <a:endParaRPr/>
          </a:p>
        </p:txBody>
      </p:sp>
      <p:sp>
        <p:nvSpPr>
          <p:cNvPr id="182" name="Google Shape;182;p2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 GIAN K. PARIS</a:t>
            </a:r>
            <a:endParaRPr/>
          </a:p>
        </p:txBody>
      </p:sp>
      <p:sp>
        <p:nvSpPr>
          <p:cNvPr id="183" name="Google Shape;183;p2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Samech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CE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HOW DID I ADD A BACKGROUND COLOR FOR THIS SLIDE ONLY?</a:t>
            </a:r>
            <a:endParaRPr/>
          </a:p>
        </p:txBody>
      </p:sp>
      <p:sp>
        <p:nvSpPr>
          <p:cNvPr id="189" name="Google Shape;189;p3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Go to the DESIGN tab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Press “Format Background”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Press “Fill” then choose the style that you want your background to have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Press the paint tub icon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Choose what color of background you want </a:t>
            </a:r>
            <a:endParaRPr/>
          </a:p>
        </p:txBody>
      </p:sp>
      <p:sp>
        <p:nvSpPr>
          <p:cNvPr id="190" name="Google Shape;190;p3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10/22/2024</a:t>
            </a:r>
            <a:endParaRPr/>
          </a:p>
        </p:txBody>
      </p:sp>
      <p:sp>
        <p:nvSpPr>
          <p:cNvPr id="191" name="Google Shape;191;p3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 GIAN K. PARIS</a:t>
            </a:r>
            <a:endParaRPr/>
          </a:p>
        </p:txBody>
      </p:sp>
      <p:sp>
        <p:nvSpPr>
          <p:cNvPr id="192" name="Google Shape;192;p3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Samech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HOW DID I ADD THE MASTER SLIDE FOOTER BELLOW?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Go to the VIEW tab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Press the “Slide Master” option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Enter your desired details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Close slide master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Go to the INSERT tab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Add header and footer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Select desired settings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Select apply to all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99" name="Google Shape;199;p4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10/22/2024</a:t>
            </a:r>
            <a:endParaRPr/>
          </a:p>
        </p:txBody>
      </p:sp>
      <p:sp>
        <p:nvSpPr>
          <p:cNvPr id="200" name="Google Shape;200;p4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 GIAN K. PARIS</a:t>
            </a:r>
            <a:endParaRPr/>
          </a:p>
        </p:txBody>
      </p:sp>
      <p:sp>
        <p:nvSpPr>
          <p:cNvPr id="201" name="Google Shape;201;p4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Samech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BULLET POINTS!</a:t>
            </a:r>
            <a:endParaRPr/>
          </a:p>
        </p:txBody>
      </p:sp>
      <p:sp>
        <p:nvSpPr>
          <p:cNvPr id="207" name="Google Shape;207;p5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Ice Cream Yummy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Ice Cream Good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Ice Cream Yummy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Ice Cream Good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Ice Cream Yummy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Ice Cream Good</a:t>
            </a:r>
            <a:endParaRPr/>
          </a:p>
        </p:txBody>
      </p:sp>
      <p:sp>
        <p:nvSpPr>
          <p:cNvPr id="208" name="Google Shape;208;p5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10/22/2024</a:t>
            </a:r>
            <a:endParaRPr/>
          </a:p>
        </p:txBody>
      </p:sp>
      <p:sp>
        <p:nvSpPr>
          <p:cNvPr id="209" name="Google Shape;209;p5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 GIAN K. PARIS</a:t>
            </a:r>
            <a:endParaRPr/>
          </a:p>
        </p:txBody>
      </p:sp>
      <p:sp>
        <p:nvSpPr>
          <p:cNvPr id="210" name="Google Shape;210;p5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Samech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MORNING ROUTINE</a:t>
            </a:r>
            <a:endParaRPr/>
          </a:p>
        </p:txBody>
      </p:sp>
      <p:grpSp>
        <p:nvGrpSpPr>
          <p:cNvPr id="216" name="Google Shape;216;p6"/>
          <p:cNvGrpSpPr/>
          <p:nvPr/>
        </p:nvGrpSpPr>
        <p:grpSpPr>
          <a:xfrm>
            <a:off x="3811943" y="2287322"/>
            <a:ext cx="4144250" cy="4018835"/>
            <a:chOff x="2788005" y="1322"/>
            <a:chExt cx="4144250" cy="4018835"/>
          </a:xfrm>
        </p:grpSpPr>
        <p:sp>
          <p:nvSpPr>
            <p:cNvPr id="217" name="Google Shape;217;p6"/>
            <p:cNvSpPr/>
            <p:nvPr/>
          </p:nvSpPr>
          <p:spPr>
            <a:xfrm>
              <a:off x="5335382" y="30016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5335382" y="30016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Alarm</a:t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994441" y="1322"/>
              <a:ext cx="3731379" cy="3731379"/>
            </a:xfrm>
            <a:custGeom>
              <a:rect b="b" l="l" r="r" t="t"/>
              <a:pathLst>
                <a:path extrusionOk="0" h="120000" w="120000">
                  <a:moveTo>
                    <a:pt x="108086" y="31616"/>
                  </a:moveTo>
                  <a:lnTo>
                    <a:pt x="108086" y="31616"/>
                  </a:lnTo>
                  <a:cubicBezTo>
                    <a:pt x="112354" y="38848"/>
                    <a:pt x="114937" y="46949"/>
                    <a:pt x="115641" y="55318"/>
                  </a:cubicBezTo>
                  <a:lnTo>
                    <a:pt x="119789" y="55352"/>
                  </a:lnTo>
                  <a:lnTo>
                    <a:pt x="112714" y="60439"/>
                  </a:lnTo>
                  <a:lnTo>
                    <a:pt x="105222" y="55231"/>
                  </a:lnTo>
                  <a:lnTo>
                    <a:pt x="109368" y="55265"/>
                  </a:lnTo>
                  <a:lnTo>
                    <a:pt x="109368" y="55265"/>
                  </a:lnTo>
                  <a:cubicBezTo>
                    <a:pt x="108674" y="48035"/>
                    <a:pt x="106401" y="41045"/>
                    <a:pt x="102709" y="34790"/>
                  </a:cubicBezTo>
                  <a:close/>
                </a:path>
              </a:pathLst>
            </a:custGeom>
            <a:solidFill>
              <a:srgbClr val="A9A5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936736" y="1880794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5936736" y="1880794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Wake up</a:t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994441" y="1322"/>
              <a:ext cx="3731379" cy="3731379"/>
            </a:xfrm>
            <a:custGeom>
              <a:rect b="b" l="l" r="r" t="t"/>
              <a:pathLst>
                <a:path extrusionOk="0" h="120000" w="120000">
                  <a:moveTo>
                    <a:pt x="104258" y="94045"/>
                  </a:moveTo>
                  <a:cubicBezTo>
                    <a:pt x="98354" y="101721"/>
                    <a:pt x="90554" y="107729"/>
                    <a:pt x="81626" y="111480"/>
                  </a:cubicBezTo>
                  <a:lnTo>
                    <a:pt x="82873" y="115436"/>
                  </a:lnTo>
                  <a:lnTo>
                    <a:pt x="75851" y="110276"/>
                  </a:lnTo>
                  <a:lnTo>
                    <a:pt x="78493" y="101542"/>
                  </a:lnTo>
                  <a:lnTo>
                    <a:pt x="79739" y="105497"/>
                  </a:lnTo>
                  <a:lnTo>
                    <a:pt x="79739" y="105497"/>
                  </a:lnTo>
                  <a:cubicBezTo>
                    <a:pt x="87450" y="102151"/>
                    <a:pt x="94185" y="96900"/>
                    <a:pt x="99310" y="90238"/>
                  </a:cubicBezTo>
                  <a:close/>
                </a:path>
              </a:pathLst>
            </a:custGeom>
            <a:solidFill>
              <a:srgbClr val="A9A5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362371" y="3024638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4362371" y="3024638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Turn off Alarm</a:t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994441" y="1322"/>
              <a:ext cx="3731379" cy="3731379"/>
            </a:xfrm>
            <a:custGeom>
              <a:rect b="b" l="l" r="r" t="t"/>
              <a:pathLst>
                <a:path extrusionOk="0" h="120000" w="120000">
                  <a:moveTo>
                    <a:pt x="43210" y="113254"/>
                  </a:moveTo>
                  <a:cubicBezTo>
                    <a:pt x="33974" y="110342"/>
                    <a:pt x="25654" y="105078"/>
                    <a:pt x="19067" y="97978"/>
                  </a:cubicBezTo>
                  <a:lnTo>
                    <a:pt x="15779" y="100507"/>
                  </a:lnTo>
                  <a:lnTo>
                    <a:pt x="18216" y="92141"/>
                  </a:lnTo>
                  <a:lnTo>
                    <a:pt x="27326" y="91625"/>
                  </a:lnTo>
                  <a:lnTo>
                    <a:pt x="24040" y="94153"/>
                  </a:lnTo>
                  <a:lnTo>
                    <a:pt x="24040" y="94153"/>
                  </a:lnTo>
                  <a:cubicBezTo>
                    <a:pt x="29828" y="100248"/>
                    <a:pt x="37071" y="104772"/>
                    <a:pt x="45087" y="107299"/>
                  </a:cubicBezTo>
                  <a:close/>
                </a:path>
              </a:pathLst>
            </a:custGeom>
            <a:solidFill>
              <a:srgbClr val="A9A5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788005" y="1880794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2788005" y="1880794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Sleep Again</a:t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994441" y="1322"/>
              <a:ext cx="3731379" cy="3731379"/>
            </a:xfrm>
            <a:custGeom>
              <a:rect b="b" l="l" r="r" t="t"/>
              <a:pathLst>
                <a:path extrusionOk="0" h="120000" w="120000">
                  <a:moveTo>
                    <a:pt x="4164" y="60465"/>
                  </a:moveTo>
                  <a:lnTo>
                    <a:pt x="4164" y="60465"/>
                  </a:lnTo>
                  <a:cubicBezTo>
                    <a:pt x="4094" y="52068"/>
                    <a:pt x="5919" y="43762"/>
                    <a:pt x="9503" y="36168"/>
                  </a:cubicBezTo>
                  <a:lnTo>
                    <a:pt x="5931" y="34060"/>
                  </a:lnTo>
                  <a:lnTo>
                    <a:pt x="14603" y="33203"/>
                  </a:lnTo>
                  <a:lnTo>
                    <a:pt x="18477" y="41465"/>
                  </a:lnTo>
                  <a:lnTo>
                    <a:pt x="14906" y="39357"/>
                  </a:lnTo>
                  <a:lnTo>
                    <a:pt x="14906" y="39357"/>
                  </a:lnTo>
                  <a:cubicBezTo>
                    <a:pt x="11883" y="45962"/>
                    <a:pt x="10347" y="53150"/>
                    <a:pt x="10408" y="60413"/>
                  </a:cubicBezTo>
                  <a:close/>
                </a:path>
              </a:pathLst>
            </a:custGeom>
            <a:solidFill>
              <a:srgbClr val="A9A5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389359" y="30016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3389359" y="30016"/>
              <a:ext cx="995519" cy="995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Deep Sleep</a:t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994441" y="1322"/>
              <a:ext cx="3731379" cy="3731379"/>
            </a:xfrm>
            <a:custGeom>
              <a:rect b="b" l="l" r="r" t="t"/>
              <a:pathLst>
                <a:path extrusionOk="0" h="120000" w="120000">
                  <a:moveTo>
                    <a:pt x="43969" y="6513"/>
                  </a:moveTo>
                  <a:lnTo>
                    <a:pt x="43969" y="6513"/>
                  </a:lnTo>
                  <a:cubicBezTo>
                    <a:pt x="52751" y="3881"/>
                    <a:pt x="62046" y="3452"/>
                    <a:pt x="71034" y="5263"/>
                  </a:cubicBezTo>
                  <a:lnTo>
                    <a:pt x="72224" y="1290"/>
                  </a:lnTo>
                  <a:lnTo>
                    <a:pt x="75134" y="9503"/>
                  </a:lnTo>
                  <a:lnTo>
                    <a:pt x="68042" y="15244"/>
                  </a:lnTo>
                  <a:lnTo>
                    <a:pt x="69232" y="11273"/>
                  </a:lnTo>
                  <a:lnTo>
                    <a:pt x="69232" y="11273"/>
                  </a:lnTo>
                  <a:cubicBezTo>
                    <a:pt x="61424" y="9793"/>
                    <a:pt x="53375" y="10212"/>
                    <a:pt x="45762" y="12494"/>
                  </a:cubicBezTo>
                  <a:close/>
                </a:path>
              </a:pathLst>
            </a:custGeom>
            <a:solidFill>
              <a:srgbClr val="A9A5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6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10/22/2024</a:t>
            </a:r>
            <a:endParaRPr/>
          </a:p>
        </p:txBody>
      </p:sp>
      <p:sp>
        <p:nvSpPr>
          <p:cNvPr id="233" name="Google Shape;233;p6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 GIAN K. PARIS</a:t>
            </a:r>
            <a:endParaRPr/>
          </a:p>
        </p:txBody>
      </p:sp>
      <p:sp>
        <p:nvSpPr>
          <p:cNvPr id="234" name="Google Shape;234;p6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Samech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#IJUSTADDEDATHEME</a:t>
            </a:r>
            <a:endParaRPr/>
          </a:p>
        </p:txBody>
      </p:sp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Wooooooooooooooooooooooooooooooowwwwwwwwwwwwwwwwwwwwwwww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 I changed the theme :]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-and transitions too</a:t>
            </a:r>
            <a:endParaRPr/>
          </a:p>
        </p:txBody>
      </p:sp>
      <p:sp>
        <p:nvSpPr>
          <p:cNvPr id="241" name="Google Shape;241;p7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10/22/2024</a:t>
            </a:r>
            <a:endParaRPr/>
          </a:p>
        </p:txBody>
      </p:sp>
      <p:sp>
        <p:nvSpPr>
          <p:cNvPr id="242" name="Google Shape;242;p7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 GIAN K. PARIS</a:t>
            </a:r>
            <a:endParaRPr/>
          </a:p>
        </p:txBody>
      </p:sp>
      <p:sp>
        <p:nvSpPr>
          <p:cNvPr id="243" name="Google Shape;243;p7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Samech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HAPPY </a:t>
            </a:r>
            <a:endParaRPr/>
          </a:p>
        </p:txBody>
      </p:sp>
      <p:sp>
        <p:nvSpPr>
          <p:cNvPr id="249" name="Google Shape;249;p8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50" name="Google Shape;250;p8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10/22/2024</a:t>
            </a:r>
            <a:endParaRPr/>
          </a:p>
        </p:txBody>
      </p:sp>
      <p:sp>
        <p:nvSpPr>
          <p:cNvPr id="251" name="Google Shape;251;p8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 GIAN K. PARIS</a:t>
            </a:r>
            <a:endParaRPr/>
          </a:p>
        </p:txBody>
      </p:sp>
      <p:sp>
        <p:nvSpPr>
          <p:cNvPr id="252" name="Google Shape;252;p8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8"/>
          <p:cNvSpPr/>
          <p:nvPr/>
        </p:nvSpPr>
        <p:spPr>
          <a:xfrm>
            <a:off x="4229146" y="853071"/>
            <a:ext cx="4432874" cy="4731327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15875">
            <a:solidFill>
              <a:srgbClr val="3E44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2024-10-22T05:29:15Z</dcterms:created>
  <dc:creator>Carl Paris (France)</dc:creator>
</cp:coreProperties>
</file>