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2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1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2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008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76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75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0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8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7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2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7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6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1F86-0835-4CF7-9E7D-CA8E12689AA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548A-9018-431E-84F0-9C8FE1E2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89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Demo</a:t>
            </a:r>
            <a:br>
              <a:rPr lang="en-GB" dirty="0"/>
            </a:br>
            <a:r>
              <a:rPr lang="en-GB" dirty="0"/>
              <a:t>Avinpro Database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Carlos Esparragoza K1418717</a:t>
            </a:r>
          </a:p>
        </p:txBody>
      </p:sp>
    </p:spTree>
    <p:extLst>
      <p:ext uri="{BB962C8B-B14F-4D97-AF65-F5344CB8AC3E}">
        <p14:creationId xmlns:p14="http://schemas.microsoft.com/office/powerpoint/2010/main" val="20978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Interviews made.</a:t>
            </a:r>
          </a:p>
          <a:p>
            <a:r>
              <a:rPr lang="en-GB" dirty="0"/>
              <a:t>Requirements taken from interviews such as: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sz="1800" dirty="0"/>
              <a:t>Store information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sz="1800" dirty="0"/>
              <a:t>Edit information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sz="1800" dirty="0"/>
              <a:t>Produce Report</a:t>
            </a:r>
          </a:p>
          <a:p>
            <a:r>
              <a:rPr lang="en-GB" dirty="0"/>
              <a:t>UML for database Created.</a:t>
            </a:r>
          </a:p>
          <a:p>
            <a:r>
              <a:rPr lang="en-GB" dirty="0"/>
              <a:t>Skeleton of database created.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71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02021"/>
          </a:xfrm>
        </p:spPr>
        <p:txBody>
          <a:bodyPr/>
          <a:lstStyle/>
          <a:p>
            <a:r>
              <a:rPr lang="en-GB" dirty="0"/>
              <a:t>Introduce an efficient way to store data by the company</a:t>
            </a:r>
          </a:p>
          <a:p>
            <a:r>
              <a:rPr lang="en-GB" dirty="0"/>
              <a:t>Reduce the time workers have to spend in this process</a:t>
            </a:r>
          </a:p>
          <a:p>
            <a:r>
              <a:rPr lang="en-GB" dirty="0"/>
              <a:t>Reduce Human error</a:t>
            </a:r>
          </a:p>
          <a:p>
            <a:r>
              <a:rPr lang="en-GB" dirty="0"/>
              <a:t>Create more personalised reports for each individual artist/producer.</a:t>
            </a:r>
          </a:p>
          <a:p>
            <a:r>
              <a:rPr lang="en-GB" dirty="0"/>
              <a:t>Design an interface for this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66934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happening?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on how to create an interface that meets the users need.</a:t>
            </a:r>
          </a:p>
          <a:p>
            <a:r>
              <a:rPr lang="en-GB" dirty="0"/>
              <a:t>Designing a database that when queried gives results fast.</a:t>
            </a:r>
          </a:p>
          <a:p>
            <a:r>
              <a:rPr lang="en-GB" dirty="0"/>
              <a:t>Looking for ways how to create good prepared statements</a:t>
            </a:r>
          </a:p>
          <a:p>
            <a:r>
              <a:rPr lang="en-GB" dirty="0"/>
              <a:t>Once a week interviews with user</a:t>
            </a:r>
          </a:p>
        </p:txBody>
      </p:sp>
    </p:spTree>
    <p:extLst>
      <p:ext uri="{BB962C8B-B14F-4D97-AF65-F5344CB8AC3E}">
        <p14:creationId xmlns:p14="http://schemas.microsoft.com/office/powerpoint/2010/main" val="89964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main functions of the software </a:t>
            </a:r>
          </a:p>
          <a:p>
            <a:r>
              <a:rPr lang="en-GB" dirty="0"/>
              <a:t>Test them using dummy data</a:t>
            </a:r>
          </a:p>
          <a:p>
            <a:r>
              <a:rPr lang="en-GB" dirty="0"/>
              <a:t>Design the user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11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new knowledge that will help develop a bespoke software for this company</a:t>
            </a:r>
          </a:p>
          <a:p>
            <a:r>
              <a:rPr lang="en-GB" dirty="0"/>
              <a:t>There are set backs but managing time properly and creating a schedule has made the project progress</a:t>
            </a:r>
          </a:p>
        </p:txBody>
      </p:sp>
    </p:spTree>
    <p:extLst>
      <p:ext uri="{BB962C8B-B14F-4D97-AF65-F5344CB8AC3E}">
        <p14:creationId xmlns:p14="http://schemas.microsoft.com/office/powerpoint/2010/main" val="1336086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</TotalTime>
  <Words>163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Project Demo Avinpro Database Management</vt:lpstr>
      <vt:lpstr>Progress</vt:lpstr>
      <vt:lpstr>Objectives </vt:lpstr>
      <vt:lpstr>What is happening?</vt:lpstr>
      <vt:lpstr>Next steps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 Avinpro Database Management</dc:title>
  <dc:creator>carlos esparragoza</dc:creator>
  <cp:lastModifiedBy>carlos esparragoza</cp:lastModifiedBy>
  <cp:revision>6</cp:revision>
  <dcterms:created xsi:type="dcterms:W3CDTF">2016-12-09T15:30:47Z</dcterms:created>
  <dcterms:modified xsi:type="dcterms:W3CDTF">2016-12-13T14:08:35Z</dcterms:modified>
</cp:coreProperties>
</file>