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Avinpro Database Manager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VIVA Presentation</a:t>
            </a:r>
          </a:p>
        </p:txBody>
      </p:sp>
    </p:spTree>
    <p:extLst>
      <p:ext uri="{BB962C8B-B14F-4D97-AF65-F5344CB8AC3E}">
        <p14:creationId xmlns:p14="http://schemas.microsoft.com/office/powerpoint/2010/main" val="4147732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Time constrains therefore some time box was applied but not enough time to complete some tasks</a:t>
            </a:r>
          </a:p>
          <a:p>
            <a:r>
              <a:rPr lang="en-GB" dirty="0"/>
              <a:t>Connecting to </a:t>
            </a:r>
            <a:r>
              <a:rPr lang="en-GB" dirty="0" err="1"/>
              <a:t>phpmyadmin</a:t>
            </a:r>
            <a:r>
              <a:rPr lang="en-GB" dirty="0"/>
              <a:t> database provided by university using a third party application from outside university</a:t>
            </a:r>
          </a:p>
          <a:p>
            <a:r>
              <a:rPr lang="en-GB" dirty="0"/>
              <a:t>User does not live in the same country so he was hard to reach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8429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Achievements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Able to created  friendly UI from scratch using JavaFX</a:t>
            </a:r>
          </a:p>
          <a:p>
            <a:r>
              <a:rPr lang="en-GB" dirty="0"/>
              <a:t>Created functions that help the user store and delete artist and song records using Java programing language</a:t>
            </a:r>
          </a:p>
          <a:p>
            <a:r>
              <a:rPr lang="en-GB" dirty="0"/>
              <a:t>Created a database that can stored the information required by the business to complete the Distribution process</a:t>
            </a:r>
          </a:p>
          <a:p>
            <a:r>
              <a:rPr lang="en-GB" dirty="0"/>
              <a:t>Learn new programing methods such as MVC for Java</a:t>
            </a:r>
          </a:p>
          <a:p>
            <a:r>
              <a:rPr lang="en-GB" dirty="0"/>
              <a:t>Discovered some frameworks work places use learn about them.</a:t>
            </a:r>
          </a:p>
          <a:p>
            <a:r>
              <a:rPr lang="en-GB" dirty="0"/>
              <a:t>Develop a bespoke user interface for the company.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0967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Possible add on features to program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Formula to calculate total payment for each artists and stored it</a:t>
            </a:r>
          </a:p>
          <a:p>
            <a:r>
              <a:rPr lang="en-GB" dirty="0"/>
              <a:t>Be able to record distributions from different years that already past</a:t>
            </a:r>
          </a:p>
          <a:p>
            <a:r>
              <a:rPr lang="en-GB" dirty="0"/>
              <a:t>Allow user to edit information </a:t>
            </a:r>
            <a:r>
              <a:rPr lang="en-GB"/>
              <a:t>without deletion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9657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Need better time management</a:t>
            </a:r>
          </a:p>
          <a:p>
            <a:r>
              <a:rPr lang="en-GB" dirty="0"/>
              <a:t>There some functions that were not develop due to complexity and time constraints </a:t>
            </a:r>
          </a:p>
          <a:p>
            <a:r>
              <a:rPr lang="en-GB" dirty="0"/>
              <a:t>User seemed pretty happy with results</a:t>
            </a:r>
          </a:p>
          <a:p>
            <a:r>
              <a:rPr lang="en-GB" dirty="0"/>
              <a:t>At the moment only stores and edits information</a:t>
            </a:r>
          </a:p>
          <a:p>
            <a:r>
              <a:rPr lang="en-GB" dirty="0"/>
              <a:t>There can be further improvement due to MVC design</a:t>
            </a:r>
          </a:p>
        </p:txBody>
      </p:sp>
    </p:spTree>
    <p:extLst>
      <p:ext uri="{BB962C8B-B14F-4D97-AF65-F5344CB8AC3E}">
        <p14:creationId xmlns:p14="http://schemas.microsoft.com/office/powerpoint/2010/main" val="123121715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436</TotalTime>
  <Words>199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Avinpro Database Manager</vt:lpstr>
      <vt:lpstr>Challenges</vt:lpstr>
      <vt:lpstr>Achievements</vt:lpstr>
      <vt:lpstr>Possible add on features to program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Avinpro Database Manager</dc:title>
  <dc:creator>valeria cecibel</dc:creator>
  <cp:lastModifiedBy>valeria cecibel</cp:lastModifiedBy>
  <cp:revision>10</cp:revision>
  <dcterms:created xsi:type="dcterms:W3CDTF">2017-05-14T11:00:04Z</dcterms:created>
  <dcterms:modified xsi:type="dcterms:W3CDTF">2017-05-15T12:18:59Z</dcterms:modified>
</cp:coreProperties>
</file>