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0" r:id="rId14"/>
    <p:sldId id="323" r:id="rId15"/>
    <p:sldId id="326" r:id="rId16"/>
    <p:sldId id="321" r:id="rId17"/>
    <p:sldId id="316" r:id="rId18"/>
    <p:sldId id="327" r:id="rId19"/>
    <p:sldId id="328" r:id="rId20"/>
    <p:sldId id="28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>
        <p:scale>
          <a:sx n="125" d="100"/>
          <a:sy n="125" d="100"/>
        </p:scale>
        <p:origin x="402" y="600"/>
      </p:cViewPr>
      <p:guideLst>
        <p:guide pos="3792"/>
        <p:guide pos="7440"/>
        <p:guide orient="horz" pos="336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jpeg"/><Relationship Id="rId5" Type="http://schemas.openxmlformats.org/officeDocument/2006/relationships/image" Target="../media/image20.sv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2151"/>
            <a:ext cx="4191001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64EE1-0CED-4D22-B880-E2EA85A25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89" y="72151"/>
            <a:ext cx="41910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3A837-245A-4626-A76A-D9F0033D9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8" y="3383057"/>
            <a:ext cx="4191001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D759D-05E7-496D-8480-230A53989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3" y="3383057"/>
            <a:ext cx="4191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DA7F4-3C6A-44C4-B938-CE885B9DB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99D0B-68D5-480B-B335-D6F6124EA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055B9-55D4-401E-94FE-CE2D04CDB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1788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Datasets</a:t>
            </a:r>
            <a:r>
              <a:rPr lang="it-IT" sz="1700" dirty="0">
                <a:ln w="0"/>
                <a:latin typeface="Futura"/>
                <a:cs typeface="Microsoft Sans Serif"/>
              </a:rPr>
              <a:t> &amp;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Models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collection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with 5/6 classes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SVM: Support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Vector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SVM-MS: include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all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segmentations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VSVM: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enconding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wrt the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SVs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VSVM-SL: Self-learning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strategy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en-GB" sz="1700" dirty="0">
                <a:highlight>
                  <a:srgbClr val="FFFF00"/>
                </a:highlight>
                <a:latin typeface="Futura"/>
              </a:rPr>
              <a:t>remove VSVs: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 + Active 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distance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function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highlight>
                  <a:srgbClr val="FFFF00"/>
                </a:highlight>
                <a:latin typeface="Futura"/>
              </a:rPr>
              <a:t>Hadagera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, Kenya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: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+ 8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scale: L4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+ 9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3813277"/>
            <a:ext cx="290291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  <a:latin typeface="Futura"/>
              </a:rPr>
              <a:t>Unlabeled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Sampling</a:t>
            </a:r>
            <a:endParaRPr lang="it-IT" sz="1700" b="1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690789" y="2994297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>
            <a:off x="-884802" y="3330654"/>
            <a:ext cx="3444651" cy="294342"/>
          </a:xfrm>
          <a:prstGeom prst="bentConnector4">
            <a:avLst>
              <a:gd name="adj1" fmla="val -72"/>
              <a:gd name="adj2" fmla="val 2299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98571" y="1247268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72186" y="1309384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77989" y="2031574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56754" y="1855103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56754" y="2270146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01760" y="3169823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97258" y="3708090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64806" y="4246357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875" y="3345377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874" y="3605362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92949" y="2994297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92949" y="3286748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73896" y="3884014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73896" y="3574690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58593" y="4472890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73896" y="4189072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92802" y="3129653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7026738" y="940394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5304084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12243" y="3254470"/>
            <a:ext cx="469551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3357" y="3263760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0719" y="329760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12112</TotalTime>
  <Words>873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200</cp:revision>
  <dcterms:created xsi:type="dcterms:W3CDTF">2023-05-01T21:14:50Z</dcterms:created>
  <dcterms:modified xsi:type="dcterms:W3CDTF">2024-07-10T10:13:00Z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