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310" r:id="rId6"/>
    <p:sldId id="313" r:id="rId7"/>
    <p:sldId id="309" r:id="rId8"/>
    <p:sldId id="311" r:id="rId9"/>
    <p:sldId id="312" r:id="rId10"/>
    <p:sldId id="287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>
      <p:cViewPr varScale="1">
        <p:scale>
          <a:sx n="87" d="100"/>
          <a:sy n="87" d="100"/>
        </p:scale>
        <p:origin x="96" y="132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727834" y="166928"/>
            <a:ext cx="152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366793" y="259397"/>
            <a:ext cx="145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Code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8" y="940333"/>
            <a:ext cx="453025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VSVM-SL: Self-learning </a:t>
            </a:r>
            <a:r>
              <a:rPr lang="it-IT" dirty="0" err="1"/>
              <a:t>strategy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u="sng" dirty="0" err="1"/>
              <a:t>Margin</a:t>
            </a:r>
            <a:r>
              <a:rPr lang="it-IT" u="sng" dirty="0"/>
              <a:t> </a:t>
            </a:r>
            <a:r>
              <a:rPr lang="it-IT" u="sng" dirty="0" err="1"/>
              <a:t>Sampling</a:t>
            </a:r>
            <a:r>
              <a:rPr lang="it-IT" u="sng" dirty="0"/>
              <a:t> </a:t>
            </a:r>
            <a:r>
              <a:rPr lang="it-IT" u="sng" dirty="0" err="1"/>
              <a:t>constraint</a:t>
            </a:r>
            <a:endParaRPr lang="it-IT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SVM-MS-SL-semi-</a:t>
            </a:r>
            <a:r>
              <a:rPr lang="it-IT" dirty="0" err="1"/>
              <a:t>labeled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VSVM-SL-semi-</a:t>
            </a:r>
            <a:r>
              <a:rPr lang="it-IT" dirty="0" err="1"/>
              <a:t>labeled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-semi-</a:t>
            </a:r>
            <a:r>
              <a:rPr lang="it-IT" dirty="0" err="1"/>
              <a:t>labeled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Hadagera</a:t>
            </a:r>
            <a:r>
              <a:rPr lang="it-IT" dirty="0"/>
              <a:t>, </a:t>
            </a:r>
            <a:r>
              <a:rPr lang="it-IT" dirty="0" err="1"/>
              <a:t>Kenia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Balanced</a:t>
            </a: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3915408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computational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7BEDA0-A5DA-4BFB-A900-F9C90C8AB85D}"/>
              </a:ext>
            </a:extLst>
          </p:cNvPr>
          <p:cNvSpPr/>
          <p:nvPr/>
        </p:nvSpPr>
        <p:spPr>
          <a:xfrm>
            <a:off x="6637284" y="948952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3289D-5BF6-465E-A200-1D82573FE09D}"/>
              </a:ext>
            </a:extLst>
          </p:cNvPr>
          <p:cNvSpPr/>
          <p:nvPr/>
        </p:nvSpPr>
        <p:spPr>
          <a:xfrm>
            <a:off x="5911721" y="1629024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A9252-0658-45F4-B57A-F3AAB64BE84B}"/>
              </a:ext>
            </a:extLst>
          </p:cNvPr>
          <p:cNvSpPr/>
          <p:nvPr/>
        </p:nvSpPr>
        <p:spPr>
          <a:xfrm>
            <a:off x="5222253" y="1629024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5D9C0-5DC7-4CA0-BEAF-D9556B470AAA}"/>
              </a:ext>
            </a:extLst>
          </p:cNvPr>
          <p:cNvSpPr/>
          <p:nvPr/>
        </p:nvSpPr>
        <p:spPr>
          <a:xfrm>
            <a:off x="8367053" y="1629024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256603-8E87-4A02-A0C5-99EFC6303354}"/>
              </a:ext>
            </a:extLst>
          </p:cNvPr>
          <p:cNvSpPr/>
          <p:nvPr/>
        </p:nvSpPr>
        <p:spPr>
          <a:xfrm>
            <a:off x="5946784" y="2381183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normalized_data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03413A-72F2-44B6-B2C4-F986F2CA914F}"/>
              </a:ext>
            </a:extLst>
          </p:cNvPr>
          <p:cNvSpPr/>
          <p:nvPr/>
        </p:nvSpPr>
        <p:spPr>
          <a:xfrm>
            <a:off x="8399137" y="1993750"/>
            <a:ext cx="249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normalizedDataPool_MS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955D33-FB48-4599-BD8C-D3FA83869993}"/>
              </a:ext>
            </a:extLst>
          </p:cNvPr>
          <p:cNvSpPr/>
          <p:nvPr/>
        </p:nvSpPr>
        <p:spPr>
          <a:xfrm>
            <a:off x="5946784" y="1993750"/>
            <a:ext cx="218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normalized_data_MS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6A6BB0-1407-4A4F-9B45-734B434885B1}"/>
              </a:ext>
            </a:extLst>
          </p:cNvPr>
          <p:cNvSpPr/>
          <p:nvPr/>
        </p:nvSpPr>
        <p:spPr>
          <a:xfrm>
            <a:off x="5946784" y="3114845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ECCC47-646B-493E-B316-CBC6E7684B7A}"/>
              </a:ext>
            </a:extLst>
          </p:cNvPr>
          <p:cNvSpPr/>
          <p:nvPr/>
        </p:nvSpPr>
        <p:spPr>
          <a:xfrm>
            <a:off x="5946784" y="3463911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EA7086-57E8-42AB-92ED-34EED1215D0E}"/>
              </a:ext>
            </a:extLst>
          </p:cNvPr>
          <p:cNvSpPr/>
          <p:nvPr/>
        </p:nvSpPr>
        <p:spPr>
          <a:xfrm>
            <a:off x="5973270" y="3881494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09614-8385-46BB-B434-D8B06A414767}"/>
              </a:ext>
            </a:extLst>
          </p:cNvPr>
          <p:cNvSpPr/>
          <p:nvPr/>
        </p:nvSpPr>
        <p:spPr>
          <a:xfrm>
            <a:off x="8520716" y="3114845"/>
            <a:ext cx="232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trainDataPoolAllLevMS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424589-E706-4AE1-8646-66B592D8399F}"/>
              </a:ext>
            </a:extLst>
          </p:cNvPr>
          <p:cNvSpPr/>
          <p:nvPr/>
        </p:nvSpPr>
        <p:spPr>
          <a:xfrm>
            <a:off x="8520716" y="3545234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testDataAllLevMS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2668DE-F4FC-40D2-A4AE-D89A6618FBD0}"/>
              </a:ext>
            </a:extLst>
          </p:cNvPr>
          <p:cNvSpPr/>
          <p:nvPr/>
        </p:nvSpPr>
        <p:spPr>
          <a:xfrm>
            <a:off x="8524615" y="3982049"/>
            <a:ext cx="221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validateDataAllLevMS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H="1" flipV="1">
            <a:off x="806116" y="1885381"/>
            <a:ext cx="413084" cy="3463388"/>
          </a:xfrm>
          <a:prstGeom prst="bentConnector3">
            <a:avLst>
              <a:gd name="adj1" fmla="val -5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7647722" y="4981362"/>
            <a:ext cx="353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Widen</a:t>
            </a:r>
            <a:r>
              <a:rPr lang="it-IT" dirty="0"/>
              <a:t> </a:t>
            </a:r>
            <a:r>
              <a:rPr lang="it-IT" dirty="0" err="1"/>
              <a:t>papers</a:t>
            </a:r>
            <a:r>
              <a:rPr lang="it-IT" dirty="0"/>
              <a:t>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463455" y="13748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Next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10586</TotalTime>
  <Words>355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124</cp:revision>
  <dcterms:created xsi:type="dcterms:W3CDTF">2023-05-01T21:14:50Z</dcterms:created>
  <dcterms:modified xsi:type="dcterms:W3CDTF">2024-04-18T15:11:17Z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