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3" r:id="rId4"/>
    <p:sldId id="264" r:id="rId5"/>
    <p:sldId id="267" r:id="rId6"/>
    <p:sldId id="270" r:id="rId7"/>
    <p:sldId id="266" r:id="rId8"/>
    <p:sldId id="269" r:id="rId9"/>
    <p:sldId id="271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>
      <p:cViewPr>
        <p:scale>
          <a:sx n="100" d="100"/>
          <a:sy n="100" d="100"/>
        </p:scale>
        <p:origin x="2052" y="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1BCE-1FE9-4644-9CDB-12C2BD4EE37B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CDD0-9C4D-485B-A4B3-1655DD65D0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1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8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5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56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1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206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704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112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73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6437-929F-41B4-A44E-96A3364BC2EF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6.png"/><Relationship Id="rId19" Type="http://schemas.openxmlformats.org/officeDocument/2006/relationships/image" Target="../media/image37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2.png"/><Relationship Id="rId3" Type="http://schemas.openxmlformats.org/officeDocument/2006/relationships/image" Target="../media/image24.png"/><Relationship Id="rId21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6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9.png"/><Relationship Id="rId3" Type="http://schemas.openxmlformats.org/officeDocument/2006/relationships/image" Target="../media/image24.png"/><Relationship Id="rId21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46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2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47.png"/><Relationship Id="rId3" Type="http://schemas.openxmlformats.org/officeDocument/2006/relationships/image" Target="../media/image2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10" Type="http://schemas.openxmlformats.org/officeDocument/2006/relationships/image" Target="../media/image35.png"/><Relationship Id="rId4" Type="http://schemas.openxmlformats.org/officeDocument/2006/relationships/image" Target="../media/image33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2222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" name="Flussdiagramm: Prozess 21"/>
          <p:cNvSpPr/>
          <p:nvPr/>
        </p:nvSpPr>
        <p:spPr>
          <a:xfrm>
            <a:off x="5257370" y="3993202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712558" y="5365419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3280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4828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5" idx="1"/>
          </p:cNvCxnSpPr>
          <p:nvPr/>
        </p:nvCxnSpPr>
        <p:spPr>
          <a:xfrm>
            <a:off x="4902106" y="4432178"/>
            <a:ext cx="42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  <a:stCxn id="15" idx="3"/>
            <a:endCxn id="16" idx="1"/>
          </p:cNvCxnSpPr>
          <p:nvPr/>
        </p:nvCxnSpPr>
        <p:spPr>
          <a:xfrm>
            <a:off x="6246186" y="4432178"/>
            <a:ext cx="236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255115" y="4772800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v1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7988038" y="1868182"/>
            <a:ext cx="2755181" cy="3171434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72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4879947" y="1866900"/>
            <a:ext cx="3108090" cy="147280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9605636" y="1848053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15" name="Flowchart: Alternate Process 214">
            <a:extLst>
              <a:ext uri="{FF2B5EF4-FFF2-40B4-BE49-F238E27FC236}">
                <a16:creationId xmlns:a16="http://schemas.microsoft.com/office/drawing/2014/main" id="{5568A0A8-473D-416B-A9B7-C289800D5EE2}"/>
              </a:ext>
            </a:extLst>
          </p:cNvPr>
          <p:cNvSpPr/>
          <p:nvPr/>
        </p:nvSpPr>
        <p:spPr>
          <a:xfrm>
            <a:off x="8848347" y="3975417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9" name="Flowchart: Alternate Process 218">
            <a:extLst>
              <a:ext uri="{FF2B5EF4-FFF2-40B4-BE49-F238E27FC236}">
                <a16:creationId xmlns:a16="http://schemas.microsoft.com/office/drawing/2014/main" id="{7DD4E885-9A52-49DD-9700-C6B8474FB94E}"/>
              </a:ext>
            </a:extLst>
          </p:cNvPr>
          <p:cNvSpPr/>
          <p:nvPr/>
        </p:nvSpPr>
        <p:spPr>
          <a:xfrm>
            <a:off x="8792897" y="4030012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0" name="Flowchart: Alternate Process 219">
            <a:extLst>
              <a:ext uri="{FF2B5EF4-FFF2-40B4-BE49-F238E27FC236}">
                <a16:creationId xmlns:a16="http://schemas.microsoft.com/office/drawing/2014/main" id="{86FA2F13-A071-4396-8573-FC178C7CBDED}"/>
              </a:ext>
            </a:extLst>
          </p:cNvPr>
          <p:cNvSpPr/>
          <p:nvPr/>
        </p:nvSpPr>
        <p:spPr>
          <a:xfrm>
            <a:off x="8742058" y="4084608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9189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7">
            <a:extLst>
              <a:ext uri="{FF2B5EF4-FFF2-40B4-BE49-F238E27FC236}">
                <a16:creationId xmlns:a16="http://schemas.microsoft.com/office/drawing/2014/main" id="{20429499-C35D-41EC-8EFD-8741A4FA42C6}"/>
              </a:ext>
            </a:extLst>
          </p:cNvPr>
          <p:cNvCxnSpPr>
            <a:cxnSpLocks/>
            <a:stCxn id="215" idx="3"/>
            <a:endCxn id="227" idx="3"/>
          </p:cNvCxnSpPr>
          <p:nvPr/>
        </p:nvCxnSpPr>
        <p:spPr>
          <a:xfrm flipV="1">
            <a:off x="9816932" y="2515929"/>
            <a:ext cx="397593" cy="1815761"/>
          </a:xfrm>
          <a:prstGeom prst="bentConnector3">
            <a:avLst>
              <a:gd name="adj1" fmla="val 1574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winkelte Verbindung 27">
            <a:extLst>
              <a:ext uri="{FF2B5EF4-FFF2-40B4-BE49-F238E27FC236}">
                <a16:creationId xmlns:a16="http://schemas.microsoft.com/office/drawing/2014/main" id="{EA57D31A-05F9-417D-9938-75AB56C29EA6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rot="10800000">
            <a:off x="6240478" y="2515491"/>
            <a:ext cx="1950490" cy="4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/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220" idx="2"/>
            <a:endCxn id="8" idx="0"/>
          </p:cNvCxnSpPr>
          <p:nvPr/>
        </p:nvCxnSpPr>
        <p:spPr>
          <a:xfrm flipH="1">
            <a:off x="9225615" y="4797154"/>
            <a:ext cx="736" cy="568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262867" y="2196615"/>
            <a:ext cx="977611" cy="6377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2746" y="1816366"/>
            <a:ext cx="1" cy="3755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/>
              <p:nvPr/>
            </p:nvSpPr>
            <p:spPr>
              <a:xfrm>
                <a:off x="6225258" y="2921090"/>
                <a:ext cx="171923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add</m:t>
                      </m:r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it-IT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it-IT" sz="105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it-IT" sz="105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training</m:t>
                      </m:r>
                      <m:r>
                        <a:rPr lang="it-IT" sz="105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set</m:t>
                      </m:r>
                    </m:oMath>
                  </m:oMathPara>
                </a14:m>
                <a:endParaRPr lang="de-DE" sz="1100" dirty="0">
                  <a:latin typeface="Futura"/>
                </a:endParaRPr>
              </a:p>
            </p:txBody>
          </p:sp>
        </mc:Choice>
        <mc:Fallback xmlns="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58" y="2921090"/>
                <a:ext cx="1719236" cy="253916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61679" y="2198701"/>
                <a:ext cx="1476463" cy="469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050" b="0" i="0" smtClean="0">
                        <a:latin typeface="Cambria Math" panose="02040503050406030204" pitchFamily="18" charset="0"/>
                      </a:rPr>
                      <m:t>select</m:t>
                    </m:r>
                  </m:oMath>
                </a14:m>
                <a:r>
                  <a:rPr lang="de-DE" sz="1350" dirty="0">
                    <a:latin typeface="Futur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𝑚𝑜𝑠𝑡</m:t>
                        </m:r>
                        <m:r>
                          <a:rPr lang="it-IT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𝑢𝑛𝑐𝑒𝑟𝑡𝑎𝑖𝑛</m:t>
                        </m:r>
                      </m:sub>
                    </m:sSub>
                  </m:oMath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679" y="2198701"/>
                <a:ext cx="1476463" cy="46935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400986" y="4553920"/>
            <a:ext cx="132109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75993" y="3591018"/>
            <a:ext cx="4847406" cy="848863"/>
          </a:xfrm>
          <a:prstGeom prst="bentConnector3">
            <a:avLst>
              <a:gd name="adj1" fmla="val 830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winkelte Verbindung 40">
            <a:extLst>
              <a:ext uri="{FF2B5EF4-FFF2-40B4-BE49-F238E27FC236}">
                <a16:creationId xmlns:a16="http://schemas.microsoft.com/office/drawing/2014/main" id="{5FA82AFC-A589-4732-9D33-E7B6F78A2859}"/>
              </a:ext>
            </a:extLst>
          </p:cNvPr>
          <p:cNvCxnSpPr>
            <a:cxnSpLocks/>
          </p:cNvCxnSpPr>
          <p:nvPr/>
        </p:nvCxnSpPr>
        <p:spPr>
          <a:xfrm>
            <a:off x="5749234" y="3175351"/>
            <a:ext cx="2972848" cy="1151231"/>
          </a:xfrm>
          <a:prstGeom prst="bentConnector3">
            <a:avLst>
              <a:gd name="adj1" fmla="val 791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0BF35B8-14A5-4989-BB05-887BFC645B74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5751673" y="2834366"/>
            <a:ext cx="0" cy="348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E9759FF5-E5C2-4C26-A131-C0516805CEB7}"/>
              </a:ext>
            </a:extLst>
          </p:cNvPr>
          <p:cNvSpPr/>
          <p:nvPr/>
        </p:nvSpPr>
        <p:spPr>
          <a:xfrm rot="5923218">
            <a:off x="8988876" y="3208816"/>
            <a:ext cx="453232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8CE159C2-8F03-475E-8204-0C464E4C2A57}"/>
              </a:ext>
            </a:extLst>
          </p:cNvPr>
          <p:cNvSpPr txBox="1"/>
          <p:nvPr/>
        </p:nvSpPr>
        <p:spPr>
          <a:xfrm>
            <a:off x="9080554" y="3295257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</p:spTree>
    <p:extLst>
      <p:ext uri="{BB962C8B-B14F-4D97-AF65-F5344CB8AC3E}">
        <p14:creationId xmlns:p14="http://schemas.microsoft.com/office/powerpoint/2010/main" val="350453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687741" y="5101411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24" idx="1"/>
          </p:cNvCxnSpPr>
          <p:nvPr/>
        </p:nvCxnSpPr>
        <p:spPr>
          <a:xfrm flipV="1">
            <a:off x="4902107" y="4426574"/>
            <a:ext cx="645573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v2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8071525" y="1868182"/>
            <a:ext cx="2405131" cy="1471519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6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74491" y="1867674"/>
            <a:ext cx="2698128" cy="3217510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9313642" y="3084486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9189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winkelte Verbindung 27">
            <a:extLst>
              <a:ext uri="{FF2B5EF4-FFF2-40B4-BE49-F238E27FC236}">
                <a16:creationId xmlns:a16="http://schemas.microsoft.com/office/drawing/2014/main" id="{EA57D31A-05F9-417D-9938-75AB56C29EA6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rot="10800000">
            <a:off x="6519650" y="2515813"/>
            <a:ext cx="1671318" cy="1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117" idx="2"/>
            <a:endCxn id="8" idx="0"/>
          </p:cNvCxnSpPr>
          <p:nvPr/>
        </p:nvCxnSpPr>
        <p:spPr>
          <a:xfrm>
            <a:off x="9200798" y="4754033"/>
            <a:ext cx="0" cy="3473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545454" y="2196937"/>
            <a:ext cx="974196" cy="6377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0798" y="1825372"/>
            <a:ext cx="1949" cy="36652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816515" y="246443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515" y="2464430"/>
                <a:ext cx="1085368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678767" y="4556528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  <a:endCxn id="117" idx="0"/>
          </p:cNvCxnSpPr>
          <p:nvPr/>
        </p:nvCxnSpPr>
        <p:spPr>
          <a:xfrm>
            <a:off x="3875993" y="3591018"/>
            <a:ext cx="5324805" cy="5149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>
            <a:off x="6032552" y="2834688"/>
            <a:ext cx="195" cy="12678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11">
            <a:extLst>
              <a:ext uri="{FF2B5EF4-FFF2-40B4-BE49-F238E27FC236}">
                <a16:creationId xmlns:a16="http://schemas.microsoft.com/office/drawing/2014/main" id="{EC6121D2-1900-470B-BB40-E7BD127E401D}"/>
              </a:ext>
            </a:extLst>
          </p:cNvPr>
          <p:cNvSpPr/>
          <p:nvPr/>
        </p:nvSpPr>
        <p:spPr>
          <a:xfrm>
            <a:off x="8687741" y="4105961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453868" y="3979770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4" name="Flussdiagramm: Prozess 14">
            <a:extLst>
              <a:ext uri="{FF2B5EF4-FFF2-40B4-BE49-F238E27FC236}">
                <a16:creationId xmlns:a16="http://schemas.microsoft.com/office/drawing/2014/main" id="{782E5C0A-26C1-4B82-925B-A1051EB5F941}"/>
              </a:ext>
            </a:extLst>
          </p:cNvPr>
          <p:cNvSpPr/>
          <p:nvPr/>
        </p:nvSpPr>
        <p:spPr>
          <a:xfrm>
            <a:off x="5547680" y="4102538"/>
            <a:ext cx="97013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25" name="Flussdiagramm: Prozess 15">
            <a:extLst>
              <a:ext uri="{FF2B5EF4-FFF2-40B4-BE49-F238E27FC236}">
                <a16:creationId xmlns:a16="http://schemas.microsoft.com/office/drawing/2014/main" id="{EA968BFF-F511-41E0-9AFE-F99D212740C1}"/>
              </a:ext>
            </a:extLst>
          </p:cNvPr>
          <p:cNvSpPr/>
          <p:nvPr/>
        </p:nvSpPr>
        <p:spPr>
          <a:xfrm>
            <a:off x="6764530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6517813" y="4426574"/>
            <a:ext cx="246717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78">
            <a:extLst>
              <a:ext uri="{FF2B5EF4-FFF2-40B4-BE49-F238E27FC236}">
                <a16:creationId xmlns:a16="http://schemas.microsoft.com/office/drawing/2014/main" id="{B5EB9A09-F4FD-41BB-A412-FA8ABD3028DB}"/>
              </a:ext>
            </a:extLst>
          </p:cNvPr>
          <p:cNvSpPr txBox="1"/>
          <p:nvPr/>
        </p:nvSpPr>
        <p:spPr>
          <a:xfrm>
            <a:off x="5410981" y="4751778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75451" y="2809485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451" y="2809485"/>
                <a:ext cx="1081130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640158" y="4261495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58" y="4261495"/>
                <a:ext cx="1009444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>
            <a:off x="7678767" y="4293096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7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687741" y="5249088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24" idx="1"/>
          </p:cNvCxnSpPr>
          <p:nvPr/>
        </p:nvCxnSpPr>
        <p:spPr>
          <a:xfrm flipV="1">
            <a:off x="4902107" y="4426574"/>
            <a:ext cx="645573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7071" y="862345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071" y="862345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6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74491" y="2067272"/>
            <a:ext cx="4932536" cy="3017912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5453868" y="2059332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5353" y="2392420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winkelte Verbindung 27">
            <a:extLst>
              <a:ext uri="{FF2B5EF4-FFF2-40B4-BE49-F238E27FC236}">
                <a16:creationId xmlns:a16="http://schemas.microsoft.com/office/drawing/2014/main" id="{EA57D31A-05F9-417D-9938-75AB56C29EA6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rot="10800000">
            <a:off x="6524035" y="2716340"/>
            <a:ext cx="1671318" cy="1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117" idx="2"/>
            <a:endCxn id="8" idx="0"/>
          </p:cNvCxnSpPr>
          <p:nvPr/>
        </p:nvCxnSpPr>
        <p:spPr>
          <a:xfrm>
            <a:off x="9200618" y="4754033"/>
            <a:ext cx="180" cy="4950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549839" y="2397464"/>
            <a:ext cx="974196" cy="6377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7131" y="1825372"/>
            <a:ext cx="1" cy="56704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820900" y="2664957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00" y="2664957"/>
                <a:ext cx="1085368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678767" y="4556528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</p:cNvCxnSpPr>
          <p:nvPr/>
        </p:nvCxnSpPr>
        <p:spPr>
          <a:xfrm>
            <a:off x="3875813" y="3592156"/>
            <a:ext cx="5324805" cy="5149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flipH="1">
            <a:off x="6032747" y="3035215"/>
            <a:ext cx="4190" cy="10673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11">
            <a:extLst>
              <a:ext uri="{FF2B5EF4-FFF2-40B4-BE49-F238E27FC236}">
                <a16:creationId xmlns:a16="http://schemas.microsoft.com/office/drawing/2014/main" id="{EC6121D2-1900-470B-BB40-E7BD127E401D}"/>
              </a:ext>
            </a:extLst>
          </p:cNvPr>
          <p:cNvSpPr/>
          <p:nvPr/>
        </p:nvSpPr>
        <p:spPr>
          <a:xfrm>
            <a:off x="8687741" y="4105961"/>
            <a:ext cx="102575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453868" y="3979770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4" name="Flussdiagramm: Prozess 14">
            <a:extLst>
              <a:ext uri="{FF2B5EF4-FFF2-40B4-BE49-F238E27FC236}">
                <a16:creationId xmlns:a16="http://schemas.microsoft.com/office/drawing/2014/main" id="{782E5C0A-26C1-4B82-925B-A1051EB5F941}"/>
              </a:ext>
            </a:extLst>
          </p:cNvPr>
          <p:cNvSpPr/>
          <p:nvPr/>
        </p:nvSpPr>
        <p:spPr>
          <a:xfrm>
            <a:off x="5547680" y="4102538"/>
            <a:ext cx="97013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25" name="Flussdiagramm: Prozess 15">
            <a:extLst>
              <a:ext uri="{FF2B5EF4-FFF2-40B4-BE49-F238E27FC236}">
                <a16:creationId xmlns:a16="http://schemas.microsoft.com/office/drawing/2014/main" id="{EA968BFF-F511-41E0-9AFE-F99D212740C1}"/>
              </a:ext>
            </a:extLst>
          </p:cNvPr>
          <p:cNvSpPr/>
          <p:nvPr/>
        </p:nvSpPr>
        <p:spPr>
          <a:xfrm>
            <a:off x="6764530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6517813" y="4426574"/>
            <a:ext cx="246717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78">
            <a:extLst>
              <a:ext uri="{FF2B5EF4-FFF2-40B4-BE49-F238E27FC236}">
                <a16:creationId xmlns:a16="http://schemas.microsoft.com/office/drawing/2014/main" id="{B5EB9A09-F4FD-41BB-A412-FA8ABD3028DB}"/>
              </a:ext>
            </a:extLst>
          </p:cNvPr>
          <p:cNvSpPr txBox="1"/>
          <p:nvPr/>
        </p:nvSpPr>
        <p:spPr>
          <a:xfrm>
            <a:off x="5410981" y="4751778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79836" y="3010012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836" y="3010012"/>
                <a:ext cx="1081130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>
            <a:off x="7678767" y="4293096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500622" y="3342559"/>
            <a:ext cx="453232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592300" y="342900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</p:spTree>
    <p:extLst>
      <p:ext uri="{BB962C8B-B14F-4D97-AF65-F5344CB8AC3E}">
        <p14:creationId xmlns:p14="http://schemas.microsoft.com/office/powerpoint/2010/main" val="40971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773599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5374952" y="207959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12" idx="3"/>
          </p:cNvCxnSpPr>
          <p:nvPr/>
        </p:nvCxnSpPr>
        <p:spPr>
          <a:xfrm flipV="1">
            <a:off x="9114614" y="1826013"/>
            <a:ext cx="0" cy="5712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683336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683336"/>
                <a:ext cx="108536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3045664"/>
            <a:ext cx="934" cy="1232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318680" y="344559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409519" y="353105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90" y="2397266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89029" y="2397266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0690" y="2721465"/>
            <a:ext cx="18483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280" name="Textfeld 99">
            <a:extLst>
              <a:ext uri="{FF2B5EF4-FFF2-40B4-BE49-F238E27FC236}">
                <a16:creationId xmlns:a16="http://schemas.microsoft.com/office/drawing/2014/main" id="{BF6DE2CA-E71C-4A87-AEBC-DE9870691373}"/>
              </a:ext>
            </a:extLst>
          </p:cNvPr>
          <p:cNvSpPr txBox="1"/>
          <p:nvPr/>
        </p:nvSpPr>
        <p:spPr>
          <a:xfrm>
            <a:off x="-1980728" y="-1038035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72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Vector Machine VARIANT 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807075" y="879144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075" y="879144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8"/>
            <a:ext cx="4474418" cy="1171109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5374952" y="207959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343334" y="1842171"/>
            <a:ext cx="3741" cy="55682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29998" y="2718495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998" y="2718495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82314" y="268635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14" y="268635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254837" y="2514758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254449" y="260252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90" y="2397266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517749" y="2398997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 flipV="1">
            <a:off x="6440690" y="2721465"/>
            <a:ext cx="1077059" cy="1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8" y="1338665"/>
            <a:ext cx="1571902" cy="1382801"/>
          </a:xfrm>
          <a:prstGeom prst="bentConnector3">
            <a:avLst>
              <a:gd name="adj1" fmla="val 572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9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99417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417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random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773599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5374952" y="207959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683336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𝑟𝑎𝑛𝑑𝑜𝑚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683336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3045664"/>
            <a:ext cx="934" cy="1232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318680" y="344559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409519" y="353105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90" y="2397266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9" name="Gewinkelte Verbindung 40">
            <a:extLst>
              <a:ext uri="{FF2B5EF4-FFF2-40B4-BE49-F238E27FC236}">
                <a16:creationId xmlns:a16="http://schemas.microsoft.com/office/drawing/2014/main" id="{E751212E-A171-490E-9E52-8F3B003EF3A7}"/>
              </a:ext>
            </a:extLst>
          </p:cNvPr>
          <p:cNvCxnSpPr>
            <a:cxnSpLocks/>
            <a:stCxn id="112" idx="3"/>
            <a:endCxn id="80" idx="3"/>
          </p:cNvCxnSpPr>
          <p:nvPr/>
        </p:nvCxnSpPr>
        <p:spPr>
          <a:xfrm rot="5400000">
            <a:off x="7329926" y="936777"/>
            <a:ext cx="895452" cy="26739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8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lussdiagramm: Prozess 21">
            <a:extLst>
              <a:ext uri="{FF2B5EF4-FFF2-40B4-BE49-F238E27FC236}">
                <a16:creationId xmlns:a16="http://schemas.microsoft.com/office/drawing/2014/main" id="{04052927-FA89-40C9-8B80-2A1569A768F1}"/>
              </a:ext>
            </a:extLst>
          </p:cNvPr>
          <p:cNvSpPr/>
          <p:nvPr/>
        </p:nvSpPr>
        <p:spPr>
          <a:xfrm>
            <a:off x="8130387" y="2201764"/>
            <a:ext cx="1979322" cy="1015166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773599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5374952" y="207959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4614" y="1840440"/>
            <a:ext cx="3741" cy="55682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683336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683336"/>
                <a:ext cx="108536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3045664"/>
            <a:ext cx="934" cy="1232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318680" y="344559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409519" y="353105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90" y="2397266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89029" y="2397266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0690" y="2721465"/>
            <a:ext cx="18483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</p:spTree>
    <p:extLst>
      <p:ext uri="{BB962C8B-B14F-4D97-AF65-F5344CB8AC3E}">
        <p14:creationId xmlns:p14="http://schemas.microsoft.com/office/powerpoint/2010/main" val="364899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8"/>
            <a:ext cx="4773599" cy="1954436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5374952" y="207959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4614" y="1840440"/>
            <a:ext cx="3741" cy="55682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683336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683336"/>
                <a:ext cx="108536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06066" y="429244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066" y="4292447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310296" y="2694590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296" y="2694590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318680" y="344559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10" y="2413231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89029" y="2397266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10" y="2721465"/>
            <a:ext cx="1856519" cy="15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8" y="1338664"/>
            <a:ext cx="1563722" cy="1398766"/>
          </a:xfrm>
          <a:prstGeom prst="bentConnector3">
            <a:avLst>
              <a:gd name="adj1" fmla="val 7497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46204" y="3251769"/>
            <a:ext cx="28090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10" y="3061629"/>
            <a:ext cx="2836" cy="2760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409519" y="353105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28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7140300" y="3198493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labeling</a:t>
            </a:r>
          </a:p>
        </p:txBody>
      </p:sp>
    </p:spTree>
    <p:extLst>
      <p:ext uri="{BB962C8B-B14F-4D97-AF65-F5344CB8AC3E}">
        <p14:creationId xmlns:p14="http://schemas.microsoft.com/office/powerpoint/2010/main" val="50644354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  <a:latin typeface="Futur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734</Words>
  <Application>Microsoft Office PowerPoint</Application>
  <PresentationFormat>On-screen Show (4:3)</PresentationFormat>
  <Paragraphs>342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Futura</vt:lpstr>
      <vt:lpstr>Times New Roman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Geiß, Christian</dc:creator>
  <cp:lastModifiedBy>Utente</cp:lastModifiedBy>
  <cp:revision>142</cp:revision>
  <dcterms:created xsi:type="dcterms:W3CDTF">2017-06-22T14:17:02Z</dcterms:created>
  <dcterms:modified xsi:type="dcterms:W3CDTF">2024-07-23T12:26:46Z</dcterms:modified>
</cp:coreProperties>
</file>