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7" r:id="rId5"/>
    <p:sldId id="270" r:id="rId6"/>
    <p:sldId id="266" r:id="rId7"/>
    <p:sldId id="271" r:id="rId8"/>
    <p:sldId id="272" r:id="rId9"/>
    <p:sldId id="269" r:id="rId10"/>
    <p:sldId id="27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2052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1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31.07.2024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864214" y="3234783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1316247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347892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02024" y="203841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55064"/>
            <a:ext cx="933" cy="1423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52901" y="2798281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43740" y="2883744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2066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9" name="Gewinkelte Verbindung 40">
            <a:extLst>
              <a:ext uri="{FF2B5EF4-FFF2-40B4-BE49-F238E27FC236}">
                <a16:creationId xmlns:a16="http://schemas.microsoft.com/office/drawing/2014/main" id="{E751212E-A171-490E-9E52-8F3B003EF3A7}"/>
              </a:ext>
            </a:extLst>
          </p:cNvPr>
          <p:cNvCxnSpPr>
            <a:cxnSpLocks/>
            <a:stCxn id="112" idx="3"/>
            <a:endCxn id="80" idx="3"/>
          </p:cNvCxnSpPr>
          <p:nvPr/>
        </p:nvCxnSpPr>
        <p:spPr>
          <a:xfrm rot="5400000">
            <a:off x="7393727" y="889134"/>
            <a:ext cx="688694" cy="25947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60564" y="2532321"/>
            <a:ext cx="493191" cy="1746053"/>
          </a:xfrm>
          <a:prstGeom prst="bentConnector4">
            <a:avLst>
              <a:gd name="adj1" fmla="val -46351"/>
              <a:gd name="adj2" fmla="val 898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4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86111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49138"/>
            <a:ext cx="0" cy="358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73" y="249214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43221" cy="1193804"/>
          </a:xfrm>
          <a:prstGeom prst="bentConnector3">
            <a:avLst>
              <a:gd name="adj1" fmla="val 55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6489908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811</Words>
  <Application>Microsoft Office PowerPoint</Application>
  <PresentationFormat>On-screen Show (4:3)</PresentationFormat>
  <Paragraphs>387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162</cp:revision>
  <dcterms:created xsi:type="dcterms:W3CDTF">2017-06-22T14:17:02Z</dcterms:created>
  <dcterms:modified xsi:type="dcterms:W3CDTF">2024-07-31T10:43:50Z</dcterms:modified>
</cp:coreProperties>
</file>