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21" r:id="rId16"/>
    <p:sldId id="316" r:id="rId17"/>
    <p:sldId id="327" r:id="rId18"/>
    <p:sldId id="328" r:id="rId19"/>
    <p:sldId id="28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792"/>
        <p:guide pos="6192"/>
        <p:guide orient="horz" pos="336"/>
        <p:guide orient="horz" pos="1248"/>
        <p:guide pos="528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0C88C-6D57-4674-AC4B-2495F7634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12208</TotalTime>
  <Words>887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208</cp:revision>
  <dcterms:created xsi:type="dcterms:W3CDTF">2023-05-01T21:14:50Z</dcterms:created>
  <dcterms:modified xsi:type="dcterms:W3CDTF">2024-07-11T10:04:39Z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