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15" Type="http://schemas.openxmlformats.org/officeDocument/2006/relationships/image" Target="../media/image27.png"/><Relationship Id="rId10" Type="http://schemas.openxmlformats.org/officeDocument/2006/relationships/image" Target="../media/image30.png"/><Relationship Id="rId19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5529834"/>
            <a:ext cx="9144000" cy="471011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39" y="5529834"/>
            <a:ext cx="471011" cy="4710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53E5E1-858E-473D-AB1C-3B909F0595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136"/>
            <a:ext cx="707409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1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5529834"/>
            <a:ext cx="9144000" cy="471011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39" y="5529834"/>
            <a:ext cx="471011" cy="471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27E06-7937-4FF4-910D-759C01DB7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8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5529834"/>
            <a:ext cx="9144000" cy="471011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39" y="5529834"/>
            <a:ext cx="471011" cy="4710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EAABE3-AEA3-4AA7-9229-6C148EA93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6E77C0-7E23-4DC6-B3F3-297CAF16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631"/>
            <a:ext cx="9144000" cy="51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4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5257370" y="3993202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724740" y="5374192"/>
            <a:ext cx="1026114" cy="702078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8986890" y="9995520"/>
            <a:ext cx="179" cy="447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1602571" y="9098356"/>
            <a:ext cx="6648486" cy="208929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4933333" y="10152048"/>
            <a:ext cx="3317725" cy="130953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1602570" y="10152050"/>
            <a:ext cx="3277377" cy="131699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7218294" y="7723955"/>
                <a:ext cx="510974" cy="300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5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sz="1350" i="1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294" y="7723955"/>
                <a:ext cx="510974" cy="300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8470642" y="11541902"/>
            <a:ext cx="1026114" cy="702078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 sz="13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8421866" y="825743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7234427" y="8707108"/>
                <a:ext cx="509050" cy="305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350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350" i="1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427" y="8707108"/>
                <a:ext cx="509050" cy="305725"/>
              </a:xfrm>
              <a:prstGeom prst="rect">
                <a:avLst/>
              </a:prstGeom>
              <a:blipFill>
                <a:blip r:embed="rId7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6144740" y="7775122"/>
            <a:ext cx="2736177" cy="4823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1601671" y="11184581"/>
            <a:ext cx="19255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4940604" y="11179168"/>
            <a:ext cx="17475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7237344" y="8133209"/>
                <a:ext cx="1193084" cy="305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344" y="8133209"/>
                <a:ext cx="1193084" cy="305725"/>
              </a:xfrm>
              <a:prstGeom prst="rect">
                <a:avLst/>
              </a:prstGeom>
              <a:blipFill>
                <a:blip r:embed="rId8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1601670" y="9102680"/>
            <a:ext cx="22682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7272300" y="8697082"/>
            <a:ext cx="113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7272426" y="8417527"/>
            <a:ext cx="113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056276" y="9290129"/>
                <a:ext cx="1026114" cy="64807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sz="13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sz="1350" dirty="0">
                    <a:solidFill>
                      <a:schemeClr val="tx1"/>
                    </a:solidFill>
                  </a:rPr>
                  <a:t> </a:t>
                </a:r>
                <a:endParaRPr lang="en-US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6" y="9290129"/>
                <a:ext cx="1026114" cy="648072"/>
              </a:xfrm>
              <a:prstGeom prst="flowChartProcess">
                <a:avLst/>
              </a:prstGeom>
              <a:blipFill>
                <a:blip r:embed="rId9"/>
                <a:stretch>
                  <a:fillRect l="-2353" t="-5556" b="-3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8983520" y="8915400"/>
            <a:ext cx="179" cy="447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3005826" y="10228892"/>
            <a:ext cx="918102" cy="86786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1871700" y="10228893"/>
            <a:ext cx="1026114" cy="867869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065008" y="10228892"/>
            <a:ext cx="918102" cy="86786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091122" y="10228892"/>
            <a:ext cx="918102" cy="867863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897814" y="10662827"/>
            <a:ext cx="10801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923928" y="10670759"/>
            <a:ext cx="1141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5983110" y="10670759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872461" y="10670759"/>
                <a:ext cx="1171026" cy="312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461" y="10670759"/>
                <a:ext cx="1171026" cy="3128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6976869" y="10677110"/>
                <a:ext cx="1171026" cy="312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69" y="10677110"/>
                <a:ext cx="1171026" cy="3128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8470642" y="9362983"/>
                <a:ext cx="1026114" cy="64807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35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sz="135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sz="135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35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sz="135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sz="1350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sz="1350" dirty="0">
                    <a:solidFill>
                      <a:schemeClr val="tx1"/>
                    </a:solidFill>
                  </a:rPr>
                  <a:t> </a:t>
                </a:r>
                <a:endParaRPr lang="en-US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642" y="9362983"/>
                <a:ext cx="1026114" cy="648072"/>
              </a:xfrm>
              <a:prstGeom prst="flowChartProcess">
                <a:avLst/>
              </a:prstGeom>
              <a:blipFill>
                <a:blip r:embed="rId12"/>
                <a:stretch>
                  <a:fillRect l="-2353" t="-5556" b="-3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1871700" y="9614165"/>
            <a:ext cx="5184576" cy="1048662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8524648" y="10440927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5975451" y="9320609"/>
                <a:ext cx="1193084" cy="314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451" y="9320609"/>
                <a:ext cx="1193084" cy="3140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8032812" y="8442025"/>
            <a:ext cx="384626" cy="13115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009890" y="10670759"/>
            <a:ext cx="140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8985271" y="11094319"/>
            <a:ext cx="179" cy="447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558570" y="7109153"/>
            <a:ext cx="99371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523787" y="7202574"/>
            <a:ext cx="997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5258676" y="848277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676" y="848277"/>
                <a:ext cx="1080119" cy="963027"/>
              </a:xfrm>
              <a:prstGeom prst="can">
                <a:avLst/>
              </a:prstGeom>
              <a:blipFill>
                <a:blip r:embed="rId15"/>
                <a:stretch>
                  <a:fillRect r="-49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7988038" y="1868182"/>
            <a:ext cx="2755181" cy="3171434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56328" y="851594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328" y="851594"/>
                <a:ext cx="1080119" cy="963027"/>
              </a:xfrm>
              <a:prstGeom prst="can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Flussdiagramm: Prozess 103">
                <a:extLst>
                  <a:ext uri="{FF2B5EF4-FFF2-40B4-BE49-F238E27FC236}">
                    <a16:creationId xmlns:a16="http://schemas.microsoft.com/office/drawing/2014/main" id="{576AD799-AD09-4F63-9518-44EBCD870A16}"/>
                  </a:ext>
                </a:extLst>
              </p:cNvPr>
              <p:cNvSpPr/>
              <p:nvPr/>
            </p:nvSpPr>
            <p:spPr>
              <a:xfrm>
                <a:off x="6920551" y="1004247"/>
                <a:ext cx="1154020" cy="64807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it-IT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>
          <p:sp>
            <p:nvSpPr>
              <p:cNvPr id="115" name="Flussdiagramm: Prozess 103">
                <a:extLst>
                  <a:ext uri="{FF2B5EF4-FFF2-40B4-BE49-F238E27FC236}">
                    <a16:creationId xmlns:a16="http://schemas.microsoft.com/office/drawing/2014/main" id="{576AD799-AD09-4F63-9518-44EBCD870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551" y="1004247"/>
                <a:ext cx="1154020" cy="648072"/>
              </a:xfrm>
              <a:prstGeom prst="flowChartProcess">
                <a:avLst/>
              </a:prstGeom>
              <a:blipFill>
                <a:blip r:embed="rId17"/>
                <a:stretch>
                  <a:fillRect b="-92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Gerade Verbindung mit Pfeil 32">
            <a:extLst>
              <a:ext uri="{FF2B5EF4-FFF2-40B4-BE49-F238E27FC236}">
                <a16:creationId xmlns:a16="http://schemas.microsoft.com/office/drawing/2014/main" id="{FA2A9ACF-225C-44BE-A6F2-5FC0D91CAC69}"/>
              </a:ext>
            </a:extLst>
          </p:cNvPr>
          <p:cNvCxnSpPr>
            <a:cxnSpLocks/>
            <a:stCxn id="103" idx="4"/>
            <a:endCxn id="115" idx="1"/>
          </p:cNvCxnSpPr>
          <p:nvPr/>
        </p:nvCxnSpPr>
        <p:spPr>
          <a:xfrm flipV="1">
            <a:off x="6338795" y="1328283"/>
            <a:ext cx="581756" cy="1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4879947" y="1866900"/>
            <a:ext cx="3108090" cy="147280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9605636" y="1848053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8848347" y="3975417"/>
            <a:ext cx="968585" cy="71254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8792897" y="4030012"/>
            <a:ext cx="968585" cy="71254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8742058" y="4084608"/>
            <a:ext cx="968585" cy="71254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9189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3"/>
          </p:cNvCxnSpPr>
          <p:nvPr/>
        </p:nvCxnSpPr>
        <p:spPr>
          <a:xfrm flipV="1">
            <a:off x="9816932" y="2515929"/>
            <a:ext cx="397593" cy="1815761"/>
          </a:xfrm>
          <a:prstGeom prst="bentConnector3">
            <a:avLst>
              <a:gd name="adj1" fmla="val 1574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winkelte Verbindung 27">
            <a:extLst>
              <a:ext uri="{FF2B5EF4-FFF2-40B4-BE49-F238E27FC236}">
                <a16:creationId xmlns:a16="http://schemas.microsoft.com/office/drawing/2014/main" id="{EA57D31A-05F9-417D-9938-75AB56C29EA6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rot="10800000">
            <a:off x="6240478" y="2515491"/>
            <a:ext cx="1950490" cy="4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Flowchart: Connector 316">
            <a:extLst>
              <a:ext uri="{FF2B5EF4-FFF2-40B4-BE49-F238E27FC236}">
                <a16:creationId xmlns:a16="http://schemas.microsoft.com/office/drawing/2014/main" id="{29400D72-14B7-4D91-BF78-904943ED9218}"/>
              </a:ext>
            </a:extLst>
          </p:cNvPr>
          <p:cNvSpPr/>
          <p:nvPr/>
        </p:nvSpPr>
        <p:spPr>
          <a:xfrm>
            <a:off x="8379137" y="3063281"/>
            <a:ext cx="1665162" cy="736564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Iterate </a:t>
            </a:r>
          </a:p>
          <a:p>
            <a:pPr algn="ctr"/>
            <a:r>
              <a:rPr lang="en-US" sz="1100" i="1" dirty="0" err="1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</a:t>
            </a:r>
            <a:r>
              <a:rPr lang="en-US" sz="1100" i="1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-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times</a:t>
            </a:r>
          </a:p>
        </p:txBody>
      </p:sp>
      <p:sp>
        <p:nvSpPr>
          <p:cNvPr id="318" name="Arrow: Curved Up 317">
            <a:extLst>
              <a:ext uri="{FF2B5EF4-FFF2-40B4-BE49-F238E27FC236}">
                <a16:creationId xmlns:a16="http://schemas.microsoft.com/office/drawing/2014/main" id="{135199AD-6AC5-4111-930F-A555530D7C87}"/>
              </a:ext>
            </a:extLst>
          </p:cNvPr>
          <p:cNvSpPr/>
          <p:nvPr/>
        </p:nvSpPr>
        <p:spPr>
          <a:xfrm rot="16200000">
            <a:off x="9144387" y="2838995"/>
            <a:ext cx="1045393" cy="1094885"/>
          </a:xfrm>
          <a:prstGeom prst="curvedUpArrow">
            <a:avLst>
              <a:gd name="adj1" fmla="val 1530"/>
              <a:gd name="adj2" fmla="val 12029"/>
              <a:gd name="adj3" fmla="val 6029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>
            <a:off x="9226351" y="4797154"/>
            <a:ext cx="11446" cy="577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262867" y="2196615"/>
            <a:ext cx="977611" cy="6377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196388" y="1814621"/>
            <a:ext cx="6359" cy="37727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6225258" y="2921090"/>
                <a:ext cx="171923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add</m:t>
                      </m:r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it-IT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it-IT" sz="105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it-IT" sz="105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training</m:t>
                      </m:r>
                      <m:r>
                        <a:rPr lang="it-IT" sz="105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set</m:t>
                      </m:r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58" y="2921090"/>
                <a:ext cx="1719236" cy="253916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61679" y="2198701"/>
                <a:ext cx="1476463" cy="469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05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it-IT" sz="1050" b="0" i="0" smtClean="0">
                        <a:latin typeface="Cambria Math" panose="02040503050406030204" pitchFamily="18" charset="0"/>
                      </a:rPr>
                      <m:t>elect</m:t>
                    </m:r>
                  </m:oMath>
                </a14:m>
                <a:r>
                  <a:rPr lang="de-DE" sz="1350" dirty="0">
                    <a:latin typeface="Futur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𝑚𝑜𝑠𝑡</m:t>
                        </m:r>
                        <m:r>
                          <a:rPr lang="it-IT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𝑢𝑛𝑐𝑒𝑟𝑡𝑎𝑖𝑛</m:t>
                        </m:r>
                      </m:sub>
                    </m:sSub>
                  </m:oMath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679" y="2198701"/>
                <a:ext cx="1476463" cy="46935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400986" y="4553920"/>
            <a:ext cx="132109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75993" y="3591018"/>
            <a:ext cx="4847406" cy="848863"/>
          </a:xfrm>
          <a:prstGeom prst="bentConnector3">
            <a:avLst>
              <a:gd name="adj1" fmla="val 830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32">
            <a:extLst>
              <a:ext uri="{FF2B5EF4-FFF2-40B4-BE49-F238E27FC236}">
                <a16:creationId xmlns:a16="http://schemas.microsoft.com/office/drawing/2014/main" id="{FF439C12-7007-4E31-A4E2-3C05BE9BADBF}"/>
              </a:ext>
            </a:extLst>
          </p:cNvPr>
          <p:cNvCxnSpPr>
            <a:cxnSpLocks/>
            <a:stCxn id="115" idx="3"/>
            <a:endCxn id="112" idx="2"/>
          </p:cNvCxnSpPr>
          <p:nvPr/>
        </p:nvCxnSpPr>
        <p:spPr>
          <a:xfrm>
            <a:off x="8074571" y="1328283"/>
            <a:ext cx="581757" cy="4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winkelte Verbindung 40">
            <a:extLst>
              <a:ext uri="{FF2B5EF4-FFF2-40B4-BE49-F238E27FC236}">
                <a16:creationId xmlns:a16="http://schemas.microsoft.com/office/drawing/2014/main" id="{5FA82AFC-A589-4732-9D33-E7B6F78A2859}"/>
              </a:ext>
            </a:extLst>
          </p:cNvPr>
          <p:cNvCxnSpPr>
            <a:cxnSpLocks/>
          </p:cNvCxnSpPr>
          <p:nvPr/>
        </p:nvCxnSpPr>
        <p:spPr>
          <a:xfrm>
            <a:off x="5749234" y="3175351"/>
            <a:ext cx="2972848" cy="1151231"/>
          </a:xfrm>
          <a:prstGeom prst="bentConnector3">
            <a:avLst>
              <a:gd name="adj1" fmla="val 79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0BF35B8-14A5-4989-BB05-887BFC645B74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5751673" y="2834366"/>
            <a:ext cx="0" cy="348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279</Words>
  <Application>Microsoft Office PowerPoint</Application>
  <PresentationFormat>On-screen Show (4:3)</PresentationFormat>
  <Paragraphs>117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Utente</cp:lastModifiedBy>
  <cp:revision>107</cp:revision>
  <dcterms:created xsi:type="dcterms:W3CDTF">2017-06-22T14:17:02Z</dcterms:created>
  <dcterms:modified xsi:type="dcterms:W3CDTF">2024-06-20T14:41:30Z</dcterms:modified>
</cp:coreProperties>
</file>