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16" r:id="rId14"/>
    <p:sldId id="28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432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Active Learning Method with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Hyperspectral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1788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Datasets</a:t>
            </a:r>
            <a:r>
              <a:rPr lang="it-IT" sz="1700" dirty="0">
                <a:ln w="0"/>
                <a:latin typeface="Futura"/>
                <a:cs typeface="Microsoft Sans Serif"/>
              </a:rPr>
              <a:t> &amp;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Models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collection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with 5/6 classes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SVM: Support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Vector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SVM-MS: include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all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segmentations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VSVM: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enconding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wrt the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SVs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VSVM-SL: Self-learning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strategy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en-GB" sz="1700" dirty="0">
                <a:highlight>
                  <a:srgbClr val="FFFF00"/>
                </a:highlight>
                <a:latin typeface="Futura"/>
              </a:rPr>
              <a:t>remove VSVs: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 + Active 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distance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function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highlight>
                  <a:srgbClr val="FFFF00"/>
                </a:highlight>
                <a:latin typeface="Futura"/>
              </a:rPr>
              <a:t>Hadagera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, Kenya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: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+ 8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scale: L4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+ 9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3813277"/>
            <a:ext cx="29029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7240C-5AAA-4700-B72A-652618262032}"/>
              </a:ext>
            </a:extLst>
          </p:cNvPr>
          <p:cNvSpPr/>
          <p:nvPr/>
        </p:nvSpPr>
        <p:spPr>
          <a:xfrm>
            <a:off x="4948089" y="3244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24A0A-15D8-4AEA-BBFB-970D5B246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838200" y="609600"/>
            <a:ext cx="1054229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11920</TotalTime>
  <Words>851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180</cp:revision>
  <dcterms:created xsi:type="dcterms:W3CDTF">2023-05-01T21:14:50Z</dcterms:created>
  <dcterms:modified xsi:type="dcterms:W3CDTF">2024-06-20T14:41:19Z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