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32" r:id="rId16"/>
    <p:sldId id="321" r:id="rId17"/>
    <p:sldId id="316" r:id="rId18"/>
    <p:sldId id="327" r:id="rId19"/>
    <p:sldId id="328" r:id="rId20"/>
    <p:sldId id="330" r:id="rId21"/>
    <p:sldId id="329" r:id="rId22"/>
    <p:sldId id="331" r:id="rId23"/>
    <p:sldId id="28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936" userDrawn="1">
          <p15:clr>
            <a:srgbClr val="A4A3A4"/>
          </p15:clr>
        </p15:guide>
        <p15:guide id="4" pos="6288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6" orient="horz" pos="912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1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>
      <p:cViewPr varScale="1">
        <p:scale>
          <a:sx n="132" d="100"/>
          <a:sy n="132" d="100"/>
        </p:scale>
        <p:origin x="162" y="462"/>
      </p:cViewPr>
      <p:guideLst>
        <p:guide pos="3936"/>
        <p:guide pos="6288"/>
        <p:guide orient="horz" pos="528"/>
        <p:guide orient="horz" pos="912"/>
        <p:guide pos="528"/>
        <p:guide orient="horz" pos="1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v2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246603-88F1-41EF-A201-B771A900E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D60BB7-E7CA-426C-8520-2F3D3003D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7561"/>
            <a:ext cx="10060678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746A1-2219-432B-95D9-3157C36D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8" y="1295401"/>
            <a:ext cx="4547975" cy="3535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9B079-24C4-4841-B902-84E08FE1E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1292813"/>
            <a:ext cx="7622628" cy="380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0C88C-6D57-4674-AC4B-2495F7634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D1587-0798-4E9A-8C10-E2C45B075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+ random labeling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8C22C-16AD-4BE0-BD07-20F14AF6C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" y="1295400"/>
            <a:ext cx="7633140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B13B4E-30E3-4960-87F8-43447B9E4F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3" b="1"/>
          <a:stretch/>
        </p:blipFill>
        <p:spPr>
          <a:xfrm>
            <a:off x="7651686" y="1304925"/>
            <a:ext cx="452942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+ semi supervised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69EF-A3FA-4475-A6AF-5F666E97F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3" y="1295400"/>
            <a:ext cx="7633138" cy="381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E7642-A736-41DC-BA17-88C8B8E65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526" y="1295400"/>
            <a:ext cx="4552950" cy="39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D33D0A-192C-4EF7-AC26-B60A06D68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" y="1295400"/>
            <a:ext cx="7622627" cy="3804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68F17-64E6-4591-825B-58CBC52BF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170" y="1266825"/>
            <a:ext cx="4533829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Quantum 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 v1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4895-BC82-4535-BB69-1D27F36CB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10560895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12480</TotalTime>
  <Words>948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221</cp:revision>
  <dcterms:created xsi:type="dcterms:W3CDTF">2023-05-01T21:14:50Z</dcterms:created>
  <dcterms:modified xsi:type="dcterms:W3CDTF">2024-07-23T12:26:41Z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