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634" y="15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5.png"/><Relationship Id="rId21" Type="http://schemas.openxmlformats.org/officeDocument/2006/relationships/image" Target="../media/image41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5529834"/>
            <a:ext cx="9144000" cy="471011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9" y="5529834"/>
            <a:ext cx="471011" cy="4710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53E5E1-858E-473D-AB1C-3B909F059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136"/>
            <a:ext cx="707409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1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5529834"/>
            <a:ext cx="9144000" cy="471011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9" y="5529834"/>
            <a:ext cx="471011" cy="471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27E06-7937-4FF4-910D-759C01DB7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8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5529834"/>
            <a:ext cx="9144000" cy="471011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9" y="5529834"/>
            <a:ext cx="471011" cy="471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CD4D2-D156-42E3-B1A9-803F37929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46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E77C0-7E23-4DC6-B3F3-297CAF16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631"/>
            <a:ext cx="9144000" cy="51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4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4085947" y="1860722"/>
            <a:ext cx="3441082" cy="1329318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2" name="Flussdiagramm: Prozess 21"/>
          <p:cNvSpPr/>
          <p:nvPr/>
        </p:nvSpPr>
        <p:spPr>
          <a:xfrm>
            <a:off x="5257369" y="3993202"/>
            <a:ext cx="3041045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10352268" y="5363387"/>
            <a:ext cx="1026114" cy="702078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220" idx="1"/>
          </p:cNvCxnSpPr>
          <p:nvPr/>
        </p:nvCxnSpPr>
        <p:spPr>
          <a:xfrm>
            <a:off x="3875993" y="3591018"/>
            <a:ext cx="6503931" cy="899111"/>
          </a:xfrm>
          <a:prstGeom prst="bentConnector3">
            <a:avLst>
              <a:gd name="adj1" fmla="val 746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  <a:stCxn id="42" idx="0"/>
            <a:endCxn id="102" idx="3"/>
          </p:cNvCxnSpPr>
          <p:nvPr/>
        </p:nvCxnSpPr>
        <p:spPr>
          <a:xfrm flipV="1">
            <a:off x="4706837" y="1803817"/>
            <a:ext cx="4756" cy="37341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707725" y="2501270"/>
            <a:ext cx="486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  <a:stCxn id="42" idx="3"/>
            <a:endCxn id="15" idx="0"/>
          </p:cNvCxnSpPr>
          <p:nvPr/>
        </p:nvCxnSpPr>
        <p:spPr>
          <a:xfrm>
            <a:off x="5219893" y="2501270"/>
            <a:ext cx="567242" cy="16068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193780" y="2177234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apply SVM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4866650" y="2850070"/>
                <a:ext cx="9594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50" y="2850070"/>
                <a:ext cx="95949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5826143" y="1835760"/>
            <a:ext cx="16257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8986890" y="9995520"/>
            <a:ext cx="179" cy="44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1602571" y="9098356"/>
            <a:ext cx="6648486" cy="208929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4933333" y="10152048"/>
            <a:ext cx="3317725" cy="130953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1602570" y="10152050"/>
            <a:ext cx="3277377" cy="131699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7218294" y="7723955"/>
                <a:ext cx="510974" cy="300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5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sz="1350" i="1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294" y="7723955"/>
                <a:ext cx="510974" cy="300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8470642" y="11541902"/>
            <a:ext cx="1026114" cy="702078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 sz="13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8421866" y="825743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7234427" y="8707108"/>
                <a:ext cx="509050" cy="305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35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350" i="1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427" y="8707108"/>
                <a:ext cx="509050" cy="305725"/>
              </a:xfrm>
              <a:prstGeom prst="rect">
                <a:avLst/>
              </a:prstGeom>
              <a:blipFill>
                <a:blip r:embed="rId7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6144740" y="7775122"/>
            <a:ext cx="2736177" cy="4823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1601671" y="11184581"/>
            <a:ext cx="19255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4940604" y="11179168"/>
            <a:ext cx="17475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7237344" y="8133209"/>
                <a:ext cx="1193084" cy="305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344" y="8133209"/>
                <a:ext cx="1193084" cy="305725"/>
              </a:xfrm>
              <a:prstGeom prst="rect">
                <a:avLst/>
              </a:prstGeom>
              <a:blipFill>
                <a:blip r:embed="rId8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1601670" y="9102680"/>
            <a:ext cx="22682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7272300" y="8697082"/>
            <a:ext cx="11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7272426" y="8417527"/>
            <a:ext cx="113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056276" y="9290129"/>
                <a:ext cx="1026114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sz="1350" dirty="0">
                    <a:solidFill>
                      <a:schemeClr val="tx1"/>
                    </a:solidFill>
                  </a:rPr>
                  <a:t> </a:t>
                </a:r>
                <a:endParaRPr lang="en-US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9290129"/>
                <a:ext cx="1026114" cy="648072"/>
              </a:xfrm>
              <a:prstGeom prst="flowChartProcess">
                <a:avLst/>
              </a:prstGeom>
              <a:blipFill>
                <a:blip r:embed="rId9"/>
                <a:stretch>
                  <a:fillRect l="-2353" t="-5556" b="-3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8983520" y="8915400"/>
            <a:ext cx="179" cy="44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3005826" y="10228892"/>
            <a:ext cx="918102" cy="86786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1871700" y="10228893"/>
            <a:ext cx="1026114" cy="867869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065008" y="10228892"/>
            <a:ext cx="918102" cy="8678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091122" y="10228892"/>
            <a:ext cx="918102" cy="867863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897814" y="10662827"/>
            <a:ext cx="10801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923928" y="10670759"/>
            <a:ext cx="1141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5983110" y="10670759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872461" y="10670759"/>
                <a:ext cx="1171026" cy="312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461" y="10670759"/>
                <a:ext cx="1171026" cy="3128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6976869" y="10677110"/>
                <a:ext cx="1171026" cy="312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69" y="10677110"/>
                <a:ext cx="1171026" cy="3128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8470642" y="9362983"/>
                <a:ext cx="1026114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35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sz="135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sz="135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sz="135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sz="135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sz="1350" dirty="0">
                    <a:solidFill>
                      <a:schemeClr val="tx1"/>
                    </a:solidFill>
                  </a:rPr>
                  <a:t> </a:t>
                </a:r>
                <a:endParaRPr lang="en-US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642" y="9362983"/>
                <a:ext cx="1026114" cy="648072"/>
              </a:xfrm>
              <a:prstGeom prst="flowChartProcess">
                <a:avLst/>
              </a:prstGeom>
              <a:blipFill>
                <a:blip r:embed="rId12"/>
                <a:stretch>
                  <a:fillRect l="-2353" t="-5556" b="-3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1871700" y="9614165"/>
            <a:ext cx="5184576" cy="1048662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8524648" y="10440927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5975451" y="9320609"/>
                <a:ext cx="1193084" cy="314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sz="1350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451" y="9320609"/>
                <a:ext cx="1193084" cy="3140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8032812" y="8442025"/>
            <a:ext cx="384626" cy="13115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009890" y="10670759"/>
            <a:ext cx="140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8985271" y="11094319"/>
            <a:ext cx="179" cy="44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558570" y="7109153"/>
            <a:ext cx="9937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523787" y="7202574"/>
            <a:ext cx="99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24930" y="-506592"/>
            <a:ext cx="128956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171533" y="840790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533" y="840790"/>
                <a:ext cx="1080119" cy="963027"/>
              </a:xfrm>
              <a:prstGeom prst="can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6977893" y="846528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893" y="846528"/>
                <a:ext cx="1080119" cy="963027"/>
              </a:xfrm>
              <a:prstGeom prst="can">
                <a:avLst/>
              </a:prstGeom>
              <a:blipFill>
                <a:blip r:embed="rId16"/>
                <a:stretch>
                  <a:fillRect r="-49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5602830" y="1007496"/>
                <a:ext cx="1026114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sz="105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830" y="1007496"/>
                <a:ext cx="1026114" cy="648072"/>
              </a:xfrm>
              <a:prstGeom prst="flowChartProcess">
                <a:avLst/>
              </a:prstGeom>
              <a:blipFill>
                <a:blip r:embed="rId17"/>
                <a:stretch>
                  <a:fillRect t="-4587" b="-1284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6628944" y="1328041"/>
            <a:ext cx="348949" cy="34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>
            <a:off x="5251651" y="1322304"/>
            <a:ext cx="351179" cy="922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40">
            <a:extLst>
              <a:ext uri="{FF2B5EF4-FFF2-40B4-BE49-F238E27FC236}">
                <a16:creationId xmlns:a16="http://schemas.microsoft.com/office/drawing/2014/main" id="{6F61D788-EE7E-4646-9EEC-2BA832D3FF0A}"/>
              </a:ext>
            </a:extLst>
          </p:cNvPr>
          <p:cNvCxnSpPr>
            <a:cxnSpLocks/>
            <a:stCxn id="115" idx="3"/>
            <a:endCxn id="112" idx="2"/>
          </p:cNvCxnSpPr>
          <p:nvPr/>
        </p:nvCxnSpPr>
        <p:spPr>
          <a:xfrm flipV="1">
            <a:off x="9496756" y="1322303"/>
            <a:ext cx="787100" cy="23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9244678" y="1857377"/>
            <a:ext cx="3126070" cy="3171434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10283856" y="840789"/>
                <a:ext cx="1080119" cy="963027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856" y="840789"/>
                <a:ext cx="1080119" cy="963027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/>
              <p:nvPr/>
            </p:nvSpPr>
            <p:spPr>
              <a:xfrm>
                <a:off x="8342736" y="1000661"/>
                <a:ext cx="1154020" cy="64807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it-IT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it-IT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≫</m:t>
                    </m:r>
                    <m:r>
                      <a:rPr lang="it-IT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15" name="Flussdiagramm: Prozess 103">
                <a:extLst>
                  <a:ext uri="{FF2B5EF4-FFF2-40B4-BE49-F238E27FC236}">
                    <a16:creationId xmlns:a16="http://schemas.microsoft.com/office/drawing/2014/main" id="{576AD799-AD09-4F63-9518-44EBCD87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736" y="1000661"/>
                <a:ext cx="1154020" cy="648072"/>
              </a:xfrm>
              <a:prstGeom prst="flowChartProcess">
                <a:avLst/>
              </a:prstGeom>
              <a:blipFill>
                <a:blip r:embed="rId19"/>
                <a:stretch>
                  <a:fillRect b="-185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Gerade Verbindung mit Pfeil 32">
            <a:extLst>
              <a:ext uri="{FF2B5EF4-FFF2-40B4-BE49-F238E27FC236}">
                <a16:creationId xmlns:a16="http://schemas.microsoft.com/office/drawing/2014/main" id="{FA2A9ACF-225C-44BE-A6F2-5FC0D91CAC69}"/>
              </a:ext>
            </a:extLst>
          </p:cNvPr>
          <p:cNvCxnSpPr>
            <a:cxnSpLocks/>
            <a:stCxn id="103" idx="4"/>
            <a:endCxn id="115" idx="1"/>
          </p:cNvCxnSpPr>
          <p:nvPr/>
        </p:nvCxnSpPr>
        <p:spPr>
          <a:xfrm flipV="1">
            <a:off x="8058012" y="1324697"/>
            <a:ext cx="284724" cy="33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7578157" y="1857377"/>
            <a:ext cx="1666521" cy="133322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7587333" y="1838037"/>
            <a:ext cx="2565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iterative active learning method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10486213" y="4024665"/>
            <a:ext cx="968585" cy="71254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10430763" y="4079260"/>
            <a:ext cx="968585" cy="71254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10379924" y="4133856"/>
            <a:ext cx="968585" cy="71254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9818496" y="2181088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feld 60">
                <a:extLst>
                  <a:ext uri="{FF2B5EF4-FFF2-40B4-BE49-F238E27FC236}">
                    <a16:creationId xmlns:a16="http://schemas.microsoft.com/office/drawing/2014/main" id="{FD8C8F41-39F0-4E0C-B091-7DFA5AA5CA19}"/>
                  </a:ext>
                </a:extLst>
              </p:cNvPr>
              <p:cNvSpPr txBox="1"/>
              <p:nvPr/>
            </p:nvSpPr>
            <p:spPr>
              <a:xfrm>
                <a:off x="8780978" y="2465596"/>
                <a:ext cx="10653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248" name="Textfeld 60">
                <a:extLst>
                  <a:ext uri="{FF2B5EF4-FFF2-40B4-BE49-F238E27FC236}">
                    <a16:creationId xmlns:a16="http://schemas.microsoft.com/office/drawing/2014/main" id="{FD8C8F41-39F0-4E0C-B091-7DFA5AA5C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978" y="2465596"/>
                <a:ext cx="1065356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3"/>
          </p:cNvCxnSpPr>
          <p:nvPr/>
        </p:nvCxnSpPr>
        <p:spPr>
          <a:xfrm flipV="1">
            <a:off x="11454798" y="2505124"/>
            <a:ext cx="387255" cy="1875814"/>
          </a:xfrm>
          <a:prstGeom prst="bentConnector3">
            <a:avLst>
              <a:gd name="adj1" fmla="val 15903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7">
            <a:extLst>
              <a:ext uri="{FF2B5EF4-FFF2-40B4-BE49-F238E27FC236}">
                <a16:creationId xmlns:a16="http://schemas.microsoft.com/office/drawing/2014/main" id="{EA57D31A-05F9-417D-9938-75AB56C29EA6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rot="10800000">
            <a:off x="8714774" y="2504516"/>
            <a:ext cx="1103722" cy="6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Flowchart: Connector 316">
            <a:extLst>
              <a:ext uri="{FF2B5EF4-FFF2-40B4-BE49-F238E27FC236}">
                <a16:creationId xmlns:a16="http://schemas.microsoft.com/office/drawing/2014/main" id="{29400D72-14B7-4D91-BF78-904943ED9218}"/>
              </a:ext>
            </a:extLst>
          </p:cNvPr>
          <p:cNvSpPr/>
          <p:nvPr/>
        </p:nvSpPr>
        <p:spPr>
          <a:xfrm>
            <a:off x="10006665" y="3052476"/>
            <a:ext cx="1665162" cy="73656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Iterate </a:t>
            </a:r>
          </a:p>
          <a:p>
            <a:pPr algn="ctr"/>
            <a:r>
              <a:rPr lang="en-US" sz="1100" i="1" dirty="0" err="1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</a:t>
            </a:r>
            <a:r>
              <a:rPr lang="en-US" sz="1100" i="1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-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times</a:t>
            </a:r>
          </a:p>
        </p:txBody>
      </p:sp>
      <p:sp>
        <p:nvSpPr>
          <p:cNvPr id="318" name="Arrow: Curved Up 317">
            <a:extLst>
              <a:ext uri="{FF2B5EF4-FFF2-40B4-BE49-F238E27FC236}">
                <a16:creationId xmlns:a16="http://schemas.microsoft.com/office/drawing/2014/main" id="{135199AD-6AC5-4111-930F-A555530D7C87}"/>
              </a:ext>
            </a:extLst>
          </p:cNvPr>
          <p:cNvSpPr/>
          <p:nvPr/>
        </p:nvSpPr>
        <p:spPr>
          <a:xfrm rot="16200000">
            <a:off x="10771915" y="2828190"/>
            <a:ext cx="1045393" cy="1094885"/>
          </a:xfrm>
          <a:prstGeom prst="curvedUpArrow">
            <a:avLst>
              <a:gd name="adj1" fmla="val 1530"/>
              <a:gd name="adj2" fmla="val 12029"/>
              <a:gd name="adj3" fmla="val 6029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2468" y="4470313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68" y="4470313"/>
                <a:ext cx="50905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feld 61">
                <a:extLst>
                  <a:ext uri="{FF2B5EF4-FFF2-40B4-BE49-F238E27FC236}">
                    <a16:creationId xmlns:a16="http://schemas.microsoft.com/office/drawing/2014/main" id="{74A5BA45-0121-4277-B3BC-D9D36A3B21F3}"/>
                  </a:ext>
                </a:extLst>
              </p:cNvPr>
              <p:cNvSpPr txBox="1"/>
              <p:nvPr/>
            </p:nvSpPr>
            <p:spPr>
              <a:xfrm>
                <a:off x="7364340" y="4204764"/>
                <a:ext cx="959493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7" name="Textfeld 61">
                <a:extLst>
                  <a:ext uri="{FF2B5EF4-FFF2-40B4-BE49-F238E27FC236}">
                    <a16:creationId xmlns:a16="http://schemas.microsoft.com/office/drawing/2014/main" id="{74A5BA45-0121-4277-B3BC-D9D36A3B2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340" y="4204764"/>
                <a:ext cx="959493" cy="26616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>
            <a:off x="10864217" y="4846402"/>
            <a:ext cx="1108" cy="5169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7737163" y="2185639"/>
            <a:ext cx="977611" cy="6377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10823916" y="1803816"/>
            <a:ext cx="6359" cy="37727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winkelte Verbindung 40">
            <a:extLst>
              <a:ext uri="{FF2B5EF4-FFF2-40B4-BE49-F238E27FC236}">
                <a16:creationId xmlns:a16="http://schemas.microsoft.com/office/drawing/2014/main" id="{908E2C6B-326B-40CB-8469-E59FC77E37E2}"/>
              </a:ext>
            </a:extLst>
          </p:cNvPr>
          <p:cNvCxnSpPr>
            <a:cxnSpLocks/>
            <a:stCxn id="141" idx="2"/>
          </p:cNvCxnSpPr>
          <p:nvPr/>
        </p:nvCxnSpPr>
        <p:spPr>
          <a:xfrm rot="16200000" flipH="1">
            <a:off x="8160891" y="2888468"/>
            <a:ext cx="1656478" cy="1526322"/>
          </a:xfrm>
          <a:prstGeom prst="bentConnector3">
            <a:avLst>
              <a:gd name="adj1" fmla="val 170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B42B6B0-AAC9-4974-90A6-EDE17050CF91}"/>
              </a:ext>
            </a:extLst>
          </p:cNvPr>
          <p:cNvCxnSpPr>
            <a:cxnSpLocks/>
          </p:cNvCxnSpPr>
          <p:nvPr/>
        </p:nvCxnSpPr>
        <p:spPr>
          <a:xfrm flipV="1">
            <a:off x="7407918" y="4493894"/>
            <a:ext cx="1323703" cy="2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7840326" y="2861231"/>
                <a:ext cx="185659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add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it-IT" sz="105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training</m:t>
                      </m:r>
                      <m:r>
                        <a:rPr lang="it-IT" sz="105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050" i="0" smtClean="0">
                          <a:latin typeface="Cambria Math" panose="02040503050406030204" pitchFamily="18" charset="0"/>
                        </a:rPr>
                        <m:t>set</m:t>
                      </m:r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326" y="2861231"/>
                <a:ext cx="1856597" cy="253916"/>
              </a:xfrm>
              <a:prstGeom prst="rect">
                <a:avLst/>
              </a:prstGeom>
              <a:blipFill>
                <a:blip r:embed="rId2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8934670" y="2269076"/>
                <a:ext cx="5517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050" b="0" i="0" smtClean="0">
                          <a:latin typeface="Cambria Math" panose="02040503050406030204" pitchFamily="18" charset="0"/>
                        </a:rPr>
                        <m:t>select</m:t>
                      </m:r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670" y="2269076"/>
                <a:ext cx="551753" cy="2539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feld 60">
                <a:extLst>
                  <a:ext uri="{FF2B5EF4-FFF2-40B4-BE49-F238E27FC236}">
                    <a16:creationId xmlns:a16="http://schemas.microsoft.com/office/drawing/2014/main" id="{9719C256-0802-456D-9EF9-D0E24E54048D}"/>
                  </a:ext>
                </a:extLst>
              </p:cNvPr>
              <p:cNvSpPr txBox="1"/>
              <p:nvPr/>
            </p:nvSpPr>
            <p:spPr>
              <a:xfrm>
                <a:off x="8151861" y="2858889"/>
                <a:ext cx="5091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73" name="Textfeld 60">
                <a:extLst>
                  <a:ext uri="{FF2B5EF4-FFF2-40B4-BE49-F238E27FC236}">
                    <a16:creationId xmlns:a16="http://schemas.microsoft.com/office/drawing/2014/main" id="{9719C256-0802-456D-9EF9-D0E24E540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861" y="2858889"/>
                <a:ext cx="509114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299</Words>
  <Application>Microsoft Office PowerPoint</Application>
  <PresentationFormat>On-screen Show (4:3)</PresentationFormat>
  <Paragraphs>125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Utente</cp:lastModifiedBy>
  <cp:revision>102</cp:revision>
  <dcterms:created xsi:type="dcterms:W3CDTF">2017-06-22T14:17:02Z</dcterms:created>
  <dcterms:modified xsi:type="dcterms:W3CDTF">2024-06-04T14:36:38Z</dcterms:modified>
</cp:coreProperties>
</file>