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3" r:id="rId4"/>
    <p:sldId id="264" r:id="rId5"/>
    <p:sldId id="267" r:id="rId6"/>
    <p:sldId id="266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00" d="100"/>
          <a:sy n="100" d="100"/>
        </p:scale>
        <p:origin x="1314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56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1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19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2.png"/><Relationship Id="rId3" Type="http://schemas.openxmlformats.org/officeDocument/2006/relationships/image" Target="../media/image24.png"/><Relationship Id="rId21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9.png"/><Relationship Id="rId3" Type="http://schemas.openxmlformats.org/officeDocument/2006/relationships/image" Target="../media/image24.png"/><Relationship Id="rId21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6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1.png"/><Relationship Id="rId7" Type="http://schemas.openxmlformats.org/officeDocument/2006/relationships/image" Target="../media/image40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2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7.png"/><Relationship Id="rId3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8" y="1868182"/>
            <a:ext cx="2755181" cy="3171434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1866900"/>
            <a:ext cx="3108090" cy="147280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9605636" y="184805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9189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3"/>
          </p:cNvCxnSpPr>
          <p:nvPr/>
        </p:nvCxnSpPr>
        <p:spPr>
          <a:xfrm flipV="1">
            <a:off x="9816932" y="2515929"/>
            <a:ext cx="397593" cy="1815761"/>
          </a:xfrm>
          <a:prstGeom prst="bentConnector3">
            <a:avLst>
              <a:gd name="adj1" fmla="val 1574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240478" y="2515491"/>
            <a:ext cx="1950490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96615"/>
            <a:ext cx="977611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55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add</m:t>
                      </m:r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it-IT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set</m:t>
                      </m:r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53916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1679" y="2198701"/>
                <a:ext cx="1476463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050" b="0" i="0" smtClean="0">
                        <a:latin typeface="Cambria Math" panose="02040503050406030204" pitchFamily="18" charset="0"/>
                      </a:rPr>
                      <m:t>select</m:t>
                    </m:r>
                  </m:oMath>
                </a14:m>
                <a:r>
                  <a:rPr lang="de-DE" sz="1350" dirty="0">
                    <a:latin typeface="Futu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𝑚𝑜𝑠𝑡</m:t>
                        </m:r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𝑢𝑛𝑐𝑒𝑟𝑡𝑎𝑖𝑛</m:t>
                        </m:r>
                      </m:sub>
                    </m:sSub>
                  </m:oMath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79" y="2198701"/>
                <a:ext cx="1476463" cy="4693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34366"/>
            <a:ext cx="0" cy="348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988876" y="3208816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9080554" y="329525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1868182"/>
            <a:ext cx="2405131" cy="147151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74491" y="1867674"/>
            <a:ext cx="2698128" cy="321751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9313642" y="308448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9189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519650" y="2515813"/>
            <a:ext cx="1671318" cy="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96937"/>
            <a:ext cx="974196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652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6443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64430"/>
                <a:ext cx="1085368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4688"/>
            <a:ext cx="195" cy="1267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75451" y="2809485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51" y="2809485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09444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249088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7071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071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74491" y="2067272"/>
            <a:ext cx="4932536" cy="301791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453868" y="2059332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5353" y="2392420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524035" y="2716340"/>
            <a:ext cx="1671318" cy="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618" y="4754033"/>
            <a:ext cx="180" cy="495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9839" y="2397464"/>
            <a:ext cx="974196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7131" y="1825372"/>
            <a:ext cx="1" cy="56704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20900" y="2664957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0" y="2664957"/>
                <a:ext cx="1085368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</p:cNvCxnSpPr>
          <p:nvPr/>
        </p:nvCxnSpPr>
        <p:spPr>
          <a:xfrm>
            <a:off x="3875813" y="3592156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flipH="1">
            <a:off x="6032747" y="3035215"/>
            <a:ext cx="4190" cy="1067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575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79836" y="301001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836" y="3010012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500622" y="3342559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592300" y="342900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40971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5413756" y="85715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756" y="85715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86" idx="1"/>
          </p:cNvCxnSpPr>
          <p:nvPr/>
        </p:nvCxnSpPr>
        <p:spPr>
          <a:xfrm>
            <a:off x="6493756" y="1338664"/>
            <a:ext cx="507506" cy="5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4" y="1826013"/>
            <a:ext cx="0" cy="5712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32">
            <a:extLst>
              <a:ext uri="{FF2B5EF4-FFF2-40B4-BE49-F238E27FC236}">
                <a16:creationId xmlns:a16="http://schemas.microsoft.com/office/drawing/2014/main" id="{FF439C12-7007-4E31-A4E2-3C05BE9BADBF}"/>
              </a:ext>
            </a:extLst>
          </p:cNvPr>
          <p:cNvCxnSpPr>
            <a:cxnSpLocks/>
            <a:stCxn id="86" idx="3"/>
            <a:endCxn id="112" idx="2"/>
          </p:cNvCxnSpPr>
          <p:nvPr/>
        </p:nvCxnSpPr>
        <p:spPr>
          <a:xfrm>
            <a:off x="8155283" y="1344500"/>
            <a:ext cx="4192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3045664"/>
            <a:ext cx="934" cy="123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318680" y="344559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409519" y="353105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90" y="23972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8FDCF969-16D5-4D85-9E2D-090D44AFE57B}"/>
                  </a:ext>
                </a:extLst>
              </p:cNvPr>
              <p:cNvSpPr/>
              <p:nvPr/>
            </p:nvSpPr>
            <p:spPr>
              <a:xfrm>
                <a:off x="7001262" y="1020301"/>
                <a:ext cx="1154021" cy="648398"/>
              </a:xfrm>
              <a:prstGeom prst="roundRect">
                <a:avLst>
                  <a:gd name="adj" fmla="val 1014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8FDCF969-16D5-4D85-9E2D-090D44AFE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262" y="1020301"/>
                <a:ext cx="1154021" cy="648398"/>
              </a:xfrm>
              <a:prstGeom prst="roundRect">
                <a:avLst>
                  <a:gd name="adj" fmla="val 10145"/>
                </a:avLst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9" y="2397266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90" y="2721465"/>
            <a:ext cx="18483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3045664"/>
            <a:ext cx="934" cy="123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318680" y="344559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409519" y="353105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90" y="23972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9" name="Gewinkelte Verbindung 40">
            <a:extLst>
              <a:ext uri="{FF2B5EF4-FFF2-40B4-BE49-F238E27FC236}">
                <a16:creationId xmlns:a16="http://schemas.microsoft.com/office/drawing/2014/main" id="{E751212E-A171-490E-9E52-8F3B003EF3A7}"/>
              </a:ext>
            </a:extLst>
          </p:cNvPr>
          <p:cNvCxnSpPr>
            <a:cxnSpLocks/>
            <a:stCxn id="112" idx="3"/>
            <a:endCxn id="80" idx="3"/>
          </p:cNvCxnSpPr>
          <p:nvPr/>
        </p:nvCxnSpPr>
        <p:spPr>
          <a:xfrm rot="5400000">
            <a:off x="7329926" y="936777"/>
            <a:ext cx="895452" cy="26739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ussdiagramm: Prozess 21">
            <a:extLst>
              <a:ext uri="{FF2B5EF4-FFF2-40B4-BE49-F238E27FC236}">
                <a16:creationId xmlns:a16="http://schemas.microsoft.com/office/drawing/2014/main" id="{04052927-FA89-40C9-8B80-2A1569A768F1}"/>
              </a:ext>
            </a:extLst>
          </p:cNvPr>
          <p:cNvSpPr/>
          <p:nvPr/>
        </p:nvSpPr>
        <p:spPr>
          <a:xfrm>
            <a:off x="8130387" y="2201764"/>
            <a:ext cx="1979322" cy="1015166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4614" y="1840440"/>
            <a:ext cx="3741" cy="5568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3045664"/>
            <a:ext cx="934" cy="123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318680" y="344559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409519" y="353105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90" y="23972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9" y="2397266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90" y="2721465"/>
            <a:ext cx="18483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36489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807075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075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117110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343334" y="1842171"/>
            <a:ext cx="3741" cy="5568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29998" y="2718495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998" y="2718495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82314" y="268635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14" y="268635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254837" y="251475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54449" y="260252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90" y="23972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517749" y="2398997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 flipV="1">
            <a:off x="6440690" y="2721465"/>
            <a:ext cx="1077059" cy="1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8" y="1338665"/>
            <a:ext cx="1571902" cy="1382801"/>
          </a:xfrm>
          <a:prstGeom prst="bentConnector3">
            <a:avLst>
              <a:gd name="adj1" fmla="val 572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8"/>
            <a:ext cx="4773599" cy="195443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4614" y="1840440"/>
            <a:ext cx="3741" cy="5568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06066" y="429244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066" y="4292447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10296" y="2694590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296" y="2694590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318680" y="344559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10" y="2413231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9" y="2397266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10" y="2721465"/>
            <a:ext cx="1856519" cy="15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8" y="1338664"/>
            <a:ext cx="1563722" cy="1398766"/>
          </a:xfrm>
          <a:prstGeom prst="bentConnector3">
            <a:avLst>
              <a:gd name="adj1" fmla="val 749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46204" y="3251769"/>
            <a:ext cx="28090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10" y="3061629"/>
            <a:ext cx="2836" cy="2760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409519" y="353105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28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7140300" y="3198493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labeling</a:t>
            </a:r>
          </a:p>
        </p:txBody>
      </p: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743</Words>
  <Application>Microsoft Office PowerPoint</Application>
  <PresentationFormat>On-screen Show (4:3)</PresentationFormat>
  <Paragraphs>344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141</cp:revision>
  <dcterms:created xsi:type="dcterms:W3CDTF">2017-06-22T14:17:02Z</dcterms:created>
  <dcterms:modified xsi:type="dcterms:W3CDTF">2024-07-22T15:42:34Z</dcterms:modified>
</cp:coreProperties>
</file>