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1" r:id="rId4"/>
    <p:sldId id="259" r:id="rId5"/>
    <p:sldId id="262" r:id="rId6"/>
    <p:sldId id="260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9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F1BCE-1FE9-4644-9CDB-12C2BD4EE37B}" type="datetimeFigureOut">
              <a:rPr lang="de-DE" smtClean="0"/>
              <a:t>09.07.2024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5CDD0-9C4D-485B-A4B3-1655DD65D0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21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51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98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456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560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94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09.07.2024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77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09.07.2024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2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09.07.2024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1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09.07.2024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20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09.07.2024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14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09.07.2024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1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09.07.2024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37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09.07.2024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92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09.07.2024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85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09.07.2024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68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09.07.2024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7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96437-929F-41B4-A44E-96A3364BC2EF}" type="datetimeFigureOut">
              <a:rPr lang="de-DE" smtClean="0"/>
              <a:t>09.07.2024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62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6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9" Type="http://schemas.openxmlformats.org/officeDocument/2006/relationships/image" Target="../media/image37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2.png"/><Relationship Id="rId3" Type="http://schemas.openxmlformats.org/officeDocument/2006/relationships/image" Target="../media/image24.png"/><Relationship Id="rId21" Type="http://schemas.openxmlformats.org/officeDocument/2006/relationships/image" Target="../media/image45.png"/><Relationship Id="rId7" Type="http://schemas.openxmlformats.org/officeDocument/2006/relationships/image" Target="../media/image28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6.png"/><Relationship Id="rId19" Type="http://schemas.openxmlformats.org/officeDocument/2006/relationships/image" Target="../media/image43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9.png"/><Relationship Id="rId3" Type="http://schemas.openxmlformats.org/officeDocument/2006/relationships/image" Target="../media/image24.png"/><Relationship Id="rId21" Type="http://schemas.openxmlformats.org/officeDocument/2006/relationships/image" Target="../media/image31.png"/><Relationship Id="rId7" Type="http://schemas.openxmlformats.org/officeDocument/2006/relationships/image" Target="../media/image48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9" Type="http://schemas.openxmlformats.org/officeDocument/2006/relationships/image" Target="../media/image43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2.png"/><Relationship Id="rId7" Type="http://schemas.openxmlformats.org/officeDocument/2006/relationships/image" Target="../media/image40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52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2196752" y="1647274"/>
            <a:ext cx="13249472" cy="3581926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Flussdiagramm: Prozess 63">
            <a:extLst>
              <a:ext uri="{FF2B5EF4-FFF2-40B4-BE49-F238E27FC236}">
                <a16:creationId xmlns:a16="http://schemas.microsoft.com/office/drawing/2014/main" id="{95EC32C6-58C4-457F-A566-FF01F3694F21}"/>
              </a:ext>
            </a:extLst>
          </p:cNvPr>
          <p:cNvSpPr/>
          <p:nvPr/>
        </p:nvSpPr>
        <p:spPr>
          <a:xfrm>
            <a:off x="3923928" y="1358874"/>
            <a:ext cx="7126871" cy="1751512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lussdiagramm: Prozess 21"/>
          <p:cNvSpPr/>
          <p:nvPr/>
        </p:nvSpPr>
        <p:spPr>
          <a:xfrm>
            <a:off x="5485825" y="4181269"/>
            <a:ext cx="4054726" cy="138081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lussdiagramm: Prozess 20"/>
          <p:cNvSpPr/>
          <p:nvPr/>
        </p:nvSpPr>
        <p:spPr>
          <a:xfrm>
            <a:off x="-2196752" y="4181269"/>
            <a:ext cx="7611396" cy="1380812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-1260648" y="1772816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9612560" y="587727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-1260648" y="4334522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683568" y="177281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635896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123728" y="321297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123728" y="4334522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580112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948264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17" name="Flussdiagramm: Prozess 16"/>
          <p:cNvSpPr/>
          <p:nvPr/>
        </p:nvSpPr>
        <p:spPr>
          <a:xfrm>
            <a:off x="9684568" y="429309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dirty="0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de-DE" b="0" i="1" dirty="0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blipFill>
                <a:blip r:embed="rId5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2247552" y="166295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VSVM</a:t>
            </a:r>
          </a:p>
        </p:txBody>
      </p:sp>
      <p:cxnSp>
        <p:nvCxnSpPr>
          <p:cNvPr id="26" name="Gewinkelte Verbindung 25"/>
          <p:cNvCxnSpPr>
            <a:cxnSpLocks/>
            <a:stCxn id="2" idx="3"/>
            <a:endCxn id="7" idx="1"/>
          </p:cNvCxnSpPr>
          <p:nvPr/>
        </p:nvCxnSpPr>
        <p:spPr>
          <a:xfrm rot="16200000" flipH="1">
            <a:off x="-1809885" y="1655626"/>
            <a:ext cx="918455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cxnSpLocks/>
            <a:endCxn id="9" idx="1"/>
          </p:cNvCxnSpPr>
          <p:nvPr/>
        </p:nvCxnSpPr>
        <p:spPr>
          <a:xfrm rot="16200000" flipH="1">
            <a:off x="-2970658" y="3056560"/>
            <a:ext cx="3240000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7" idx="3"/>
          </p:cNvCxnSpPr>
          <p:nvPr/>
        </p:nvCxnSpPr>
        <p:spPr>
          <a:xfrm>
            <a:off x="467544" y="2204864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1907704" y="2204864"/>
            <a:ext cx="215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cxnSpLocks/>
            <a:stCxn id="13" idx="3"/>
            <a:endCxn id="17" idx="0"/>
          </p:cNvCxnSpPr>
          <p:nvPr/>
        </p:nvCxnSpPr>
        <p:spPr>
          <a:xfrm>
            <a:off x="3491880" y="3645024"/>
            <a:ext cx="6804756" cy="6480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2807565" y="1245970"/>
            <a:ext cx="732" cy="5268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</p:cNvCxnSpPr>
          <p:nvPr/>
        </p:nvCxnSpPr>
        <p:spPr>
          <a:xfrm>
            <a:off x="2807565" y="262421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2807804" y="4077072"/>
            <a:ext cx="0" cy="257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9" idx="3"/>
            <a:endCxn id="14" idx="1"/>
          </p:cNvCxnSpPr>
          <p:nvPr/>
        </p:nvCxnSpPr>
        <p:spPr>
          <a:xfrm>
            <a:off x="467544" y="476657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491880" y="476657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</p:cNvCxnSpPr>
          <p:nvPr/>
        </p:nvCxnSpPr>
        <p:spPr>
          <a:xfrm>
            <a:off x="4860032" y="4946248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</p:cNvCxnSpPr>
          <p:nvPr/>
        </p:nvCxnSpPr>
        <p:spPr>
          <a:xfrm>
            <a:off x="6804248" y="4941168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cxnSpLocks/>
            <a:stCxn id="17" idx="2"/>
            <a:endCxn id="8" idx="0"/>
          </p:cNvCxnSpPr>
          <p:nvPr/>
        </p:nvCxnSpPr>
        <p:spPr>
          <a:xfrm>
            <a:off x="10296636" y="5157192"/>
            <a:ext cx="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2196752" y="52292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482820" y="5220733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68337B3-19C4-4F9C-8282-54CBFEEC6A2E}"/>
              </a:ext>
            </a:extLst>
          </p:cNvPr>
          <p:cNvCxnSpPr>
            <a:cxnSpLocks/>
          </p:cNvCxnSpPr>
          <p:nvPr/>
        </p:nvCxnSpPr>
        <p:spPr>
          <a:xfrm flipV="1">
            <a:off x="5188542" y="126876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F5A61C69-8CAF-4EB8-9FD3-0EE791E18473}"/>
              </a:ext>
            </a:extLst>
          </p:cNvPr>
          <p:cNvCxnSpPr/>
          <p:nvPr/>
        </p:nvCxnSpPr>
        <p:spPr>
          <a:xfrm>
            <a:off x="3385936" y="2204864"/>
            <a:ext cx="10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Prozess 11"/>
          <p:cNvSpPr/>
          <p:nvPr/>
        </p:nvSpPr>
        <p:spPr>
          <a:xfrm>
            <a:off x="2123489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SVM model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88CA455C-6BDE-4EA6-9F29-9BC7287F04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4088" y="3297915"/>
            <a:ext cx="1980000" cy="43204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ussdiagramm: Prozess 41">
            <a:extLst>
              <a:ext uri="{FF2B5EF4-FFF2-40B4-BE49-F238E27FC236}">
                <a16:creationId xmlns:a16="http://schemas.microsoft.com/office/drawing/2014/main" id="{5EDB60B6-F5B1-4D15-8D9A-23978FD1FECA}"/>
              </a:ext>
            </a:extLst>
          </p:cNvPr>
          <p:cNvSpPr/>
          <p:nvPr/>
        </p:nvSpPr>
        <p:spPr>
          <a:xfrm>
            <a:off x="4468462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SVM model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376F38D-8888-4CA9-A24E-ED839BF05284}"/>
              </a:ext>
            </a:extLst>
          </p:cNvPr>
          <p:cNvCxnSpPr>
            <a:cxnSpLocks/>
          </p:cNvCxnSpPr>
          <p:nvPr/>
        </p:nvCxnSpPr>
        <p:spPr>
          <a:xfrm>
            <a:off x="6804248" y="456500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/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/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blipFill>
                <a:blip r:embed="rId9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feld 64">
            <a:extLst>
              <a:ext uri="{FF2B5EF4-FFF2-40B4-BE49-F238E27FC236}">
                <a16:creationId xmlns:a16="http://schemas.microsoft.com/office/drawing/2014/main" id="{2C184CDB-CED6-4054-8486-4DD5CF8490E2}"/>
              </a:ext>
            </a:extLst>
          </p:cNvPr>
          <p:cNvSpPr txBox="1"/>
          <p:nvPr/>
        </p:nvSpPr>
        <p:spPr>
          <a:xfrm>
            <a:off x="8795072" y="1302668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semi-labeled samples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9DE59F70-D083-4475-B28C-9D0EFE0B91F0}"/>
              </a:ext>
            </a:extLst>
          </p:cNvPr>
          <p:cNvCxnSpPr>
            <a:cxnSpLocks/>
          </p:cNvCxnSpPr>
          <p:nvPr/>
        </p:nvCxnSpPr>
        <p:spPr>
          <a:xfrm>
            <a:off x="8172400" y="494751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B3E88EB-C9CB-46FD-8B99-5C788CBC650B}"/>
              </a:ext>
            </a:extLst>
          </p:cNvPr>
          <p:cNvCxnSpPr>
            <a:cxnSpLocks/>
          </p:cNvCxnSpPr>
          <p:nvPr/>
        </p:nvCxnSpPr>
        <p:spPr>
          <a:xfrm>
            <a:off x="8172568" y="457477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99CDCA6-59FC-4F9C-B8E6-1B82F8CFE245}"/>
              </a:ext>
            </a:extLst>
          </p:cNvPr>
          <p:cNvCxnSpPr>
            <a:cxnSpLocks/>
          </p:cNvCxnSpPr>
          <p:nvPr/>
        </p:nvCxnSpPr>
        <p:spPr>
          <a:xfrm>
            <a:off x="10300890" y="1094422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Prozess 49">
            <a:extLst>
              <a:ext uri="{FF2B5EF4-FFF2-40B4-BE49-F238E27FC236}">
                <a16:creationId xmlns:a16="http://schemas.microsoft.com/office/drawing/2014/main" id="{10B7371E-024A-43E8-8A01-27AD89F8B319}"/>
              </a:ext>
            </a:extLst>
          </p:cNvPr>
          <p:cNvSpPr/>
          <p:nvPr/>
        </p:nvSpPr>
        <p:spPr>
          <a:xfrm>
            <a:off x="612761" y="9845141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lussdiagramm: Prozess 50">
            <a:extLst>
              <a:ext uri="{FF2B5EF4-FFF2-40B4-BE49-F238E27FC236}">
                <a16:creationId xmlns:a16="http://schemas.microsoft.com/office/drawing/2014/main" id="{22E67981-1696-41DA-8FA4-C90D6AAB7742}"/>
              </a:ext>
            </a:extLst>
          </p:cNvPr>
          <p:cNvSpPr/>
          <p:nvPr/>
        </p:nvSpPr>
        <p:spPr>
          <a:xfrm>
            <a:off x="5053776" y="11250064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lussdiagramm: Prozess 54">
            <a:extLst>
              <a:ext uri="{FF2B5EF4-FFF2-40B4-BE49-F238E27FC236}">
                <a16:creationId xmlns:a16="http://schemas.microsoft.com/office/drawing/2014/main" id="{2814EF7E-C5A4-4B09-8087-AE0FCCCCDC86}"/>
              </a:ext>
            </a:extLst>
          </p:cNvPr>
          <p:cNvSpPr/>
          <p:nvPr/>
        </p:nvSpPr>
        <p:spPr>
          <a:xfrm>
            <a:off x="612760" y="11250066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/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ussdiagramm: Karte 66">
            <a:extLst>
              <a:ext uri="{FF2B5EF4-FFF2-40B4-BE49-F238E27FC236}">
                <a16:creationId xmlns:a16="http://schemas.microsoft.com/office/drawing/2014/main" id="{3A3DA22A-A62A-4D93-8915-2412FF911852}"/>
              </a:ext>
            </a:extLst>
          </p:cNvPr>
          <p:cNvSpPr/>
          <p:nvPr/>
        </p:nvSpPr>
        <p:spPr>
          <a:xfrm>
            <a:off x="9612560" y="13006064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69" name="Flussdiagramm: Prozess 68">
            <a:extLst>
              <a:ext uri="{FF2B5EF4-FFF2-40B4-BE49-F238E27FC236}">
                <a16:creationId xmlns:a16="http://schemas.microsoft.com/office/drawing/2014/main" id="{73A76B9E-D5FC-4E42-8FC6-08CB1DDCDE73}"/>
              </a:ext>
            </a:extLst>
          </p:cNvPr>
          <p:cNvSpPr/>
          <p:nvPr/>
        </p:nvSpPr>
        <p:spPr>
          <a:xfrm>
            <a:off x="9684568" y="865568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/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blipFill>
                <a:blip r:embed="rId11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winkelte Verbindung 40">
            <a:extLst>
              <a:ext uri="{FF2B5EF4-FFF2-40B4-BE49-F238E27FC236}">
                <a16:creationId xmlns:a16="http://schemas.microsoft.com/office/drawing/2014/main" id="{ACC94A70-C78B-48C5-A975-C7633D9592D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8172400" y="8012607"/>
            <a:ext cx="2124236" cy="6430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4ADD0D47-CD7A-41C5-B1A4-AE05DBCC7037}"/>
              </a:ext>
            </a:extLst>
          </p:cNvPr>
          <p:cNvSpPr txBox="1"/>
          <p:nvPr/>
        </p:nvSpPr>
        <p:spPr>
          <a:xfrm>
            <a:off x="611560" y="1262677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0D2AE11-074D-46B6-BD8F-7B1C25AF1930}"/>
              </a:ext>
            </a:extLst>
          </p:cNvPr>
          <p:cNvSpPr txBox="1"/>
          <p:nvPr/>
        </p:nvSpPr>
        <p:spPr>
          <a:xfrm>
            <a:off x="5063472" y="1261955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/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blipFill>
                <a:blip r:embed="rId12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feld 75">
            <a:extLst>
              <a:ext uri="{FF2B5EF4-FFF2-40B4-BE49-F238E27FC236}">
                <a16:creationId xmlns:a16="http://schemas.microsoft.com/office/drawing/2014/main" id="{554AD4D9-56C8-4D86-8BED-C31CA37C1D48}"/>
              </a:ext>
            </a:extLst>
          </p:cNvPr>
          <p:cNvSpPr txBox="1"/>
          <p:nvPr/>
        </p:nvSpPr>
        <p:spPr>
          <a:xfrm>
            <a:off x="611560" y="985090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semi-labeled samples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4EEF807-9291-427F-A163-053E10A45ED1}"/>
              </a:ext>
            </a:extLst>
          </p:cNvPr>
          <p:cNvCxnSpPr>
            <a:cxnSpLocks/>
          </p:cNvCxnSpPr>
          <p:nvPr/>
        </p:nvCxnSpPr>
        <p:spPr>
          <a:xfrm>
            <a:off x="8172400" y="931010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A743B3E2-F9D3-4F72-A73F-E415BC624AA8}"/>
              </a:ext>
            </a:extLst>
          </p:cNvPr>
          <p:cNvCxnSpPr>
            <a:cxnSpLocks/>
          </p:cNvCxnSpPr>
          <p:nvPr/>
        </p:nvCxnSpPr>
        <p:spPr>
          <a:xfrm>
            <a:off x="8172568" y="893736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/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blipFill>
                <a:blip r:embed="rId13"/>
                <a:stretch>
                  <a:fillRect l="-2203" t="-6250" r="-441" b="-347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19FD576-056F-47CC-B96B-AD1950DFA757}"/>
              </a:ext>
            </a:extLst>
          </p:cNvPr>
          <p:cNvCxnSpPr>
            <a:cxnSpLocks/>
          </p:cNvCxnSpPr>
          <p:nvPr/>
        </p:nvCxnSpPr>
        <p:spPr>
          <a:xfrm>
            <a:off x="10296397" y="950406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Prozess 83">
            <a:extLst>
              <a:ext uri="{FF2B5EF4-FFF2-40B4-BE49-F238E27FC236}">
                <a16:creationId xmlns:a16="http://schemas.microsoft.com/office/drawing/2014/main" id="{C0F20B66-B7F8-4A93-ABDA-ECBBBA590C5C}"/>
              </a:ext>
            </a:extLst>
          </p:cNvPr>
          <p:cNvSpPr/>
          <p:nvPr/>
        </p:nvSpPr>
        <p:spPr>
          <a:xfrm>
            <a:off x="2483768" y="11352523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85" name="Flussdiagramm: Prozess 84">
            <a:extLst>
              <a:ext uri="{FF2B5EF4-FFF2-40B4-BE49-F238E27FC236}">
                <a16:creationId xmlns:a16="http://schemas.microsoft.com/office/drawing/2014/main" id="{C1D26FF9-66A6-4EB7-AAD2-77C4F4367DFF}"/>
              </a:ext>
            </a:extLst>
          </p:cNvPr>
          <p:cNvSpPr/>
          <p:nvPr/>
        </p:nvSpPr>
        <p:spPr>
          <a:xfrm>
            <a:off x="971600" y="11352524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semi- labeled samples</a:t>
            </a:r>
          </a:p>
        </p:txBody>
      </p:sp>
      <p:sp>
        <p:nvSpPr>
          <p:cNvPr id="86" name="Flussdiagramm: Prozess 85">
            <a:extLst>
              <a:ext uri="{FF2B5EF4-FFF2-40B4-BE49-F238E27FC236}">
                <a16:creationId xmlns:a16="http://schemas.microsoft.com/office/drawing/2014/main" id="{A52E7B69-60BF-47F2-89CD-5DC909160E44}"/>
              </a:ext>
            </a:extLst>
          </p:cNvPr>
          <p:cNvSpPr/>
          <p:nvPr/>
        </p:nvSpPr>
        <p:spPr>
          <a:xfrm>
            <a:off x="5229344" y="11352523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7" name="Flussdiagramm: Prozess 86">
            <a:extLst>
              <a:ext uri="{FF2B5EF4-FFF2-40B4-BE49-F238E27FC236}">
                <a16:creationId xmlns:a16="http://schemas.microsoft.com/office/drawing/2014/main" id="{84A22CD0-8B1C-4075-8C71-9E18C0769E1B}"/>
              </a:ext>
            </a:extLst>
          </p:cNvPr>
          <p:cNvSpPr/>
          <p:nvPr/>
        </p:nvSpPr>
        <p:spPr>
          <a:xfrm>
            <a:off x="6597496" y="11352523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B0516AE1-995B-47C5-A79C-CFB5771AAD1C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2339752" y="11931102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C878848-EC95-4D2E-BF8F-3DAC60BB8F6B}"/>
              </a:ext>
            </a:extLst>
          </p:cNvPr>
          <p:cNvCxnSpPr>
            <a:cxnSpLocks/>
          </p:cNvCxnSpPr>
          <p:nvPr/>
        </p:nvCxnSpPr>
        <p:spPr>
          <a:xfrm>
            <a:off x="3707904" y="11941679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3374B81-F6C8-4B7D-B399-03C727580D7B}"/>
              </a:ext>
            </a:extLst>
          </p:cNvPr>
          <p:cNvCxnSpPr>
            <a:cxnSpLocks/>
          </p:cNvCxnSpPr>
          <p:nvPr/>
        </p:nvCxnSpPr>
        <p:spPr>
          <a:xfrm>
            <a:off x="6453480" y="11941679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/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blipFill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/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blipFill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/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blipFill>
                <a:blip r:embed="rId16"/>
                <a:stretch>
                  <a:fillRect l="-2212" t="-6944" r="-442" b="-41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E1E51C9C-C866-45D4-A813-3E45EA4AFB2C}"/>
              </a:ext>
            </a:extLst>
          </p:cNvPr>
          <p:cNvCxnSpPr>
            <a:cxnSpLocks/>
            <a:stCxn id="82" idx="1"/>
            <a:endCxn id="85" idx="1"/>
          </p:cNvCxnSpPr>
          <p:nvPr/>
        </p:nvCxnSpPr>
        <p:spPr>
          <a:xfrm rot="10800000" flipV="1">
            <a:off x="971600" y="10532887"/>
            <a:ext cx="6912768" cy="1398216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Prozess 94">
            <a:extLst>
              <a:ext uri="{FF2B5EF4-FFF2-40B4-BE49-F238E27FC236}">
                <a16:creationId xmlns:a16="http://schemas.microsoft.com/office/drawing/2014/main" id="{E0C04230-C47F-4086-B3B8-4F8DB95C645F}"/>
              </a:ext>
            </a:extLst>
          </p:cNvPr>
          <p:cNvSpPr/>
          <p:nvPr/>
        </p:nvSpPr>
        <p:spPr>
          <a:xfrm>
            <a:off x="9684568" y="1153809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/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blipFill>
                <a:blip r:embed="rId1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AE778281-4692-47A8-8AC0-8BB39DCBA92F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9142012" y="8946215"/>
            <a:ext cx="581056" cy="1728192"/>
          </a:xfrm>
          <a:prstGeom prst="bentConnector3">
            <a:avLst>
              <a:gd name="adj1" fmla="val 534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DB35442-16A4-4261-A7C5-9037F0FD9050}"/>
              </a:ext>
            </a:extLst>
          </p:cNvPr>
          <p:cNvCxnSpPr>
            <a:cxnSpLocks/>
          </p:cNvCxnSpPr>
          <p:nvPr/>
        </p:nvCxnSpPr>
        <p:spPr>
          <a:xfrm>
            <a:off x="7822520" y="11941679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90E4EEC-71D1-4D2F-BE60-6D6C7D94DA73}"/>
              </a:ext>
            </a:extLst>
          </p:cNvPr>
          <p:cNvCxnSpPr>
            <a:cxnSpLocks/>
          </p:cNvCxnSpPr>
          <p:nvPr/>
        </p:nvCxnSpPr>
        <p:spPr>
          <a:xfrm>
            <a:off x="10298732" y="12409287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469AAB8-4BFA-4189-8E8F-90B04B4E6410}"/>
              </a:ext>
            </a:extLst>
          </p:cNvPr>
          <p:cNvCxnSpPr/>
          <p:nvPr/>
        </p:nvCxnSpPr>
        <p:spPr>
          <a:xfrm>
            <a:off x="-2268760" y="7192871"/>
            <a:ext cx="13249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E8A2EF2-EE99-4ED8-8AB3-F417D10DD3D8}"/>
              </a:ext>
            </a:extLst>
          </p:cNvPr>
          <p:cNvSpPr txBox="1"/>
          <p:nvPr/>
        </p:nvSpPr>
        <p:spPr>
          <a:xfrm>
            <a:off x="-2222383" y="7317432"/>
            <a:ext cx="13240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virtual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2229850" y="-675456"/>
            <a:ext cx="1225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-2160748" y="1209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/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subset of unlabeled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blipFill>
                <a:blip r:embed="rId20"/>
                <a:stretch>
                  <a:fillRect r="-15000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/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 xmlns="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blipFill>
                <a:blip r:embed="rId21"/>
                <a:stretch>
                  <a:fillRect t="-6250" b="-13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1CA1E20-4EEE-46B4-837C-5B810C89990A}"/>
              </a:ext>
            </a:extLst>
          </p:cNvPr>
          <p:cNvCxnSpPr>
            <a:cxnSpLocks/>
            <a:stCxn id="104" idx="3"/>
            <a:endCxn id="103" idx="2"/>
          </p:cNvCxnSpPr>
          <p:nvPr/>
        </p:nvCxnSpPr>
        <p:spPr>
          <a:xfrm flipV="1">
            <a:off x="7812360" y="614634"/>
            <a:ext cx="504057" cy="65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DF030DB-65CC-4E06-B667-588BA33C66AE}"/>
              </a:ext>
            </a:extLst>
          </p:cNvPr>
          <p:cNvCxnSpPr>
            <a:cxnSpLocks/>
            <a:stCxn id="102" idx="4"/>
            <a:endCxn id="104" idx="1"/>
          </p:cNvCxnSpPr>
          <p:nvPr/>
        </p:nvCxnSpPr>
        <p:spPr>
          <a:xfrm flipV="1">
            <a:off x="5906095" y="621159"/>
            <a:ext cx="538113" cy="21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0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5529834"/>
            <a:ext cx="9144000" cy="471011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456ADC5-2793-4FE5-8017-FD10394D59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239" y="5529834"/>
            <a:ext cx="471011" cy="4710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53E5E1-858E-473D-AB1C-3B909F0595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136"/>
            <a:ext cx="707409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1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5529834"/>
            <a:ext cx="9144000" cy="471011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456ADC5-2793-4FE5-8017-FD10394D59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239" y="5529834"/>
            <a:ext cx="471011" cy="4710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F27E06-7937-4FF4-910D-759C01DB7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8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5529834"/>
            <a:ext cx="9144000" cy="471011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456ADC5-2793-4FE5-8017-FD10394D59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239" y="5529834"/>
            <a:ext cx="471011" cy="4710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EAABE3-AEA3-4AA7-9229-6C148EA937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32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6E77C0-7E23-4DC6-B3F3-297CAF16A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631"/>
            <a:ext cx="9144000" cy="513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4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2" name="Flussdiagramm: Prozess 21"/>
          <p:cNvSpPr/>
          <p:nvPr/>
        </p:nvSpPr>
        <p:spPr>
          <a:xfrm>
            <a:off x="5257370" y="3993202"/>
            <a:ext cx="25393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712558" y="5365419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3280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4828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5" idx="1"/>
          </p:cNvCxnSpPr>
          <p:nvPr/>
        </p:nvCxnSpPr>
        <p:spPr>
          <a:xfrm>
            <a:off x="4902106" y="4432178"/>
            <a:ext cx="4259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  <a:stCxn id="15" idx="3"/>
            <a:endCxn id="16" idx="1"/>
          </p:cNvCxnSpPr>
          <p:nvPr/>
        </p:nvCxnSpPr>
        <p:spPr>
          <a:xfrm>
            <a:off x="6246186" y="4432178"/>
            <a:ext cx="2366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255115" y="4772800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5258676" y="848277"/>
                <a:ext cx="1080119" cy="963027"/>
              </a:xfrm>
              <a:prstGeom prst="can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676" y="848277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7988038" y="1868182"/>
            <a:ext cx="2755181" cy="3171434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62686" y="853339"/>
                <a:ext cx="1080119" cy="963027"/>
              </a:xfrm>
              <a:prstGeom prst="can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subset of unlabeled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it-IT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686" y="853339"/>
                <a:ext cx="1080119" cy="963027"/>
              </a:xfrm>
              <a:prstGeom prst="can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Flussdiagramm: Prozess 103">
                <a:extLst>
                  <a:ext uri="{FF2B5EF4-FFF2-40B4-BE49-F238E27FC236}">
                    <a16:creationId xmlns:a16="http://schemas.microsoft.com/office/drawing/2014/main" id="{576AD799-AD09-4F63-9518-44EBCD870A16}"/>
                  </a:ext>
                </a:extLst>
              </p:cNvPr>
              <p:cNvSpPr/>
              <p:nvPr/>
            </p:nvSpPr>
            <p:spPr>
              <a:xfrm>
                <a:off x="6920551" y="1004247"/>
                <a:ext cx="1154020" cy="648072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it-IT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 xmlns="">
          <p:sp>
            <p:nvSpPr>
              <p:cNvPr id="115" name="Flussdiagramm: Prozess 103">
                <a:extLst>
                  <a:ext uri="{FF2B5EF4-FFF2-40B4-BE49-F238E27FC236}">
                    <a16:creationId xmlns:a16="http://schemas.microsoft.com/office/drawing/2014/main" id="{576AD799-AD09-4F63-9518-44EBCD870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551" y="1004247"/>
                <a:ext cx="1154020" cy="648072"/>
              </a:xfrm>
              <a:prstGeom prst="flowChartProcess">
                <a:avLst/>
              </a:prstGeom>
              <a:blipFill>
                <a:blip r:embed="rId17"/>
                <a:stretch>
                  <a:fillRect b="-92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Gerade Verbindung mit Pfeil 32">
            <a:extLst>
              <a:ext uri="{FF2B5EF4-FFF2-40B4-BE49-F238E27FC236}">
                <a16:creationId xmlns:a16="http://schemas.microsoft.com/office/drawing/2014/main" id="{FA2A9ACF-225C-44BE-A6F2-5FC0D91CAC69}"/>
              </a:ext>
            </a:extLst>
          </p:cNvPr>
          <p:cNvCxnSpPr>
            <a:cxnSpLocks/>
            <a:stCxn id="103" idx="4"/>
            <a:endCxn id="115" idx="1"/>
          </p:cNvCxnSpPr>
          <p:nvPr/>
        </p:nvCxnSpPr>
        <p:spPr>
          <a:xfrm flipV="1">
            <a:off x="6338795" y="1328283"/>
            <a:ext cx="581756" cy="15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4879947" y="1866900"/>
            <a:ext cx="3108090" cy="147280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9605636" y="1848053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215" name="Flowchart: Alternate Process 214">
            <a:extLst>
              <a:ext uri="{FF2B5EF4-FFF2-40B4-BE49-F238E27FC236}">
                <a16:creationId xmlns:a16="http://schemas.microsoft.com/office/drawing/2014/main" id="{5568A0A8-473D-416B-A9B7-C289800D5EE2}"/>
              </a:ext>
            </a:extLst>
          </p:cNvPr>
          <p:cNvSpPr/>
          <p:nvPr/>
        </p:nvSpPr>
        <p:spPr>
          <a:xfrm>
            <a:off x="8848347" y="3975417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19" name="Flowchart: Alternate Process 218">
            <a:extLst>
              <a:ext uri="{FF2B5EF4-FFF2-40B4-BE49-F238E27FC236}">
                <a16:creationId xmlns:a16="http://schemas.microsoft.com/office/drawing/2014/main" id="{7DD4E885-9A52-49DD-9700-C6B8474FB94E}"/>
              </a:ext>
            </a:extLst>
          </p:cNvPr>
          <p:cNvSpPr/>
          <p:nvPr/>
        </p:nvSpPr>
        <p:spPr>
          <a:xfrm>
            <a:off x="8792897" y="4030012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20" name="Flowchart: Alternate Process 219">
            <a:extLst>
              <a:ext uri="{FF2B5EF4-FFF2-40B4-BE49-F238E27FC236}">
                <a16:creationId xmlns:a16="http://schemas.microsoft.com/office/drawing/2014/main" id="{86FA2F13-A071-4396-8573-FC178C7CBDED}"/>
              </a:ext>
            </a:extLst>
          </p:cNvPr>
          <p:cNvSpPr/>
          <p:nvPr/>
        </p:nvSpPr>
        <p:spPr>
          <a:xfrm>
            <a:off x="8742058" y="4084608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0968" y="2191893"/>
            <a:ext cx="20235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uncertainty-distance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function with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winkelte Verbindung 27">
            <a:extLst>
              <a:ext uri="{FF2B5EF4-FFF2-40B4-BE49-F238E27FC236}">
                <a16:creationId xmlns:a16="http://schemas.microsoft.com/office/drawing/2014/main" id="{20429499-C35D-41EC-8EFD-8741A4FA42C6}"/>
              </a:ext>
            </a:extLst>
          </p:cNvPr>
          <p:cNvCxnSpPr>
            <a:cxnSpLocks/>
            <a:stCxn id="215" idx="3"/>
            <a:endCxn id="227" idx="3"/>
          </p:cNvCxnSpPr>
          <p:nvPr/>
        </p:nvCxnSpPr>
        <p:spPr>
          <a:xfrm flipV="1">
            <a:off x="9816932" y="2515929"/>
            <a:ext cx="397593" cy="1815761"/>
          </a:xfrm>
          <a:prstGeom prst="bentConnector3">
            <a:avLst>
              <a:gd name="adj1" fmla="val 15749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Gewinkelte Verbindung 27">
            <a:extLst>
              <a:ext uri="{FF2B5EF4-FFF2-40B4-BE49-F238E27FC236}">
                <a16:creationId xmlns:a16="http://schemas.microsoft.com/office/drawing/2014/main" id="{EA57D31A-05F9-417D-9938-75AB56C29EA6}"/>
              </a:ext>
            </a:extLst>
          </p:cNvPr>
          <p:cNvCxnSpPr>
            <a:cxnSpLocks/>
            <a:stCxn id="227" idx="1"/>
            <a:endCxn id="141" idx="3"/>
          </p:cNvCxnSpPr>
          <p:nvPr/>
        </p:nvCxnSpPr>
        <p:spPr>
          <a:xfrm rot="10800000">
            <a:off x="6240478" y="2515491"/>
            <a:ext cx="1950490" cy="4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/>
              <p:nvPr/>
            </p:nvSpPr>
            <p:spPr>
              <a:xfrm>
                <a:off x="7351142" y="4531612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142" y="4531612"/>
                <a:ext cx="509050" cy="2661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220" idx="2"/>
            <a:endCxn id="8" idx="0"/>
          </p:cNvCxnSpPr>
          <p:nvPr/>
        </p:nvCxnSpPr>
        <p:spPr>
          <a:xfrm flipH="1">
            <a:off x="9225615" y="4797154"/>
            <a:ext cx="736" cy="5682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262867" y="2196615"/>
            <a:ext cx="977611" cy="6377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202746" y="1816366"/>
            <a:ext cx="1" cy="3755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/>
              <p:nvPr/>
            </p:nvSpPr>
            <p:spPr>
              <a:xfrm>
                <a:off x="6225258" y="2921090"/>
                <a:ext cx="171923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050" i="0" smtClean="0">
                          <a:latin typeface="Cambria Math" panose="02040503050406030204" pitchFamily="18" charset="0"/>
                        </a:rPr>
                        <m:t>add</m:t>
                      </m:r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it-IT" sz="11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05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it-IT" sz="105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05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it-IT" sz="105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050" i="0" smtClean="0">
                          <a:latin typeface="Cambria Math" panose="02040503050406030204" pitchFamily="18" charset="0"/>
                        </a:rPr>
                        <m:t>training</m:t>
                      </m:r>
                      <m:r>
                        <a:rPr lang="it-IT" sz="105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050" i="0" smtClean="0">
                          <a:latin typeface="Cambria Math" panose="02040503050406030204" pitchFamily="18" charset="0"/>
                        </a:rPr>
                        <m:t>set</m:t>
                      </m:r>
                    </m:oMath>
                  </m:oMathPara>
                </a14:m>
                <a:endParaRPr lang="de-DE" sz="1100" dirty="0">
                  <a:latin typeface="Futura"/>
                </a:endParaRPr>
              </a:p>
            </p:txBody>
          </p:sp>
        </mc:Choice>
        <mc:Fallback xmlns=""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258" y="2921090"/>
                <a:ext cx="1719236" cy="253916"/>
              </a:xfrm>
              <a:prstGeom prst="rect">
                <a:avLst/>
              </a:prstGeom>
              <a:blipFill>
                <a:blip r:embed="rId1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61679" y="2198701"/>
                <a:ext cx="1476463" cy="469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050" b="0" i="0" smtClean="0">
                        <a:latin typeface="Cambria Math" panose="02040503050406030204" pitchFamily="18" charset="0"/>
                      </a:rPr>
                      <m:t>select</m:t>
                    </m:r>
                  </m:oMath>
                </a14:m>
                <a:r>
                  <a:rPr lang="de-DE" sz="1350" dirty="0">
                    <a:latin typeface="Futur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𝑚𝑜𝑠𝑡</m:t>
                        </m:r>
                        <m:r>
                          <a:rPr lang="it-IT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𝑢𝑛𝑐𝑒𝑟𝑡𝑎𝑖𝑛</m:t>
                        </m:r>
                      </m:sub>
                    </m:sSub>
                  </m:oMath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679" y="2198701"/>
                <a:ext cx="1476463" cy="46935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400986" y="4553920"/>
            <a:ext cx="132109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875993" y="3591018"/>
            <a:ext cx="4847406" cy="848863"/>
          </a:xfrm>
          <a:prstGeom prst="bentConnector3">
            <a:avLst>
              <a:gd name="adj1" fmla="val 8301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32">
            <a:extLst>
              <a:ext uri="{FF2B5EF4-FFF2-40B4-BE49-F238E27FC236}">
                <a16:creationId xmlns:a16="http://schemas.microsoft.com/office/drawing/2014/main" id="{FF439C12-7007-4E31-A4E2-3C05BE9BADBF}"/>
              </a:ext>
            </a:extLst>
          </p:cNvPr>
          <p:cNvCxnSpPr>
            <a:cxnSpLocks/>
            <a:stCxn id="115" idx="3"/>
            <a:endCxn id="112" idx="2"/>
          </p:cNvCxnSpPr>
          <p:nvPr/>
        </p:nvCxnSpPr>
        <p:spPr>
          <a:xfrm>
            <a:off x="8074571" y="1328283"/>
            <a:ext cx="588115" cy="65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winkelte Verbindung 40">
            <a:extLst>
              <a:ext uri="{FF2B5EF4-FFF2-40B4-BE49-F238E27FC236}">
                <a16:creationId xmlns:a16="http://schemas.microsoft.com/office/drawing/2014/main" id="{5FA82AFC-A589-4732-9D33-E7B6F78A2859}"/>
              </a:ext>
            </a:extLst>
          </p:cNvPr>
          <p:cNvCxnSpPr>
            <a:cxnSpLocks/>
          </p:cNvCxnSpPr>
          <p:nvPr/>
        </p:nvCxnSpPr>
        <p:spPr>
          <a:xfrm>
            <a:off x="5749234" y="3175351"/>
            <a:ext cx="2972848" cy="1151231"/>
          </a:xfrm>
          <a:prstGeom prst="bentConnector3">
            <a:avLst>
              <a:gd name="adj1" fmla="val 791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30BF35B8-14A5-4989-BB05-887BFC645B74}"/>
              </a:ext>
            </a:extLst>
          </p:cNvPr>
          <p:cNvCxnSpPr>
            <a:cxnSpLocks/>
            <a:stCxn id="141" idx="2"/>
          </p:cNvCxnSpPr>
          <p:nvPr/>
        </p:nvCxnSpPr>
        <p:spPr>
          <a:xfrm>
            <a:off x="5751673" y="2834366"/>
            <a:ext cx="0" cy="3482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Arc 101">
            <a:extLst>
              <a:ext uri="{FF2B5EF4-FFF2-40B4-BE49-F238E27FC236}">
                <a16:creationId xmlns:a16="http://schemas.microsoft.com/office/drawing/2014/main" id="{E9759FF5-E5C2-4C26-A131-C0516805CEB7}"/>
              </a:ext>
            </a:extLst>
          </p:cNvPr>
          <p:cNvSpPr/>
          <p:nvPr/>
        </p:nvSpPr>
        <p:spPr>
          <a:xfrm rot="5923218">
            <a:off x="8988876" y="3208816"/>
            <a:ext cx="453232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Textfeld 64">
            <a:extLst>
              <a:ext uri="{FF2B5EF4-FFF2-40B4-BE49-F238E27FC236}">
                <a16:creationId xmlns:a16="http://schemas.microsoft.com/office/drawing/2014/main" id="{8CE159C2-8F03-475E-8204-0C464E4C2A57}"/>
              </a:ext>
            </a:extLst>
          </p:cNvPr>
          <p:cNvSpPr txBox="1"/>
          <p:nvPr/>
        </p:nvSpPr>
        <p:spPr>
          <a:xfrm>
            <a:off x="9080554" y="3295257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</p:spTree>
    <p:extLst>
      <p:ext uri="{BB962C8B-B14F-4D97-AF65-F5344CB8AC3E}">
        <p14:creationId xmlns:p14="http://schemas.microsoft.com/office/powerpoint/2010/main" val="3504538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687741" y="5101411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24" idx="1"/>
          </p:cNvCxnSpPr>
          <p:nvPr/>
        </p:nvCxnSpPr>
        <p:spPr>
          <a:xfrm flipV="1">
            <a:off x="4902107" y="4426574"/>
            <a:ext cx="645573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5496635" y="862345"/>
                <a:ext cx="1080119" cy="963027"/>
              </a:xfrm>
              <a:prstGeom prst="can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635" y="862345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8071525" y="1868182"/>
            <a:ext cx="2405131" cy="1471519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60738" y="862345"/>
                <a:ext cx="1080119" cy="963027"/>
              </a:xfrm>
              <a:prstGeom prst="can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subset of unlabeled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it-IT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738" y="862345"/>
                <a:ext cx="1080119" cy="963027"/>
              </a:xfrm>
              <a:prstGeom prst="can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Flussdiagramm: Prozess 103">
                <a:extLst>
                  <a:ext uri="{FF2B5EF4-FFF2-40B4-BE49-F238E27FC236}">
                    <a16:creationId xmlns:a16="http://schemas.microsoft.com/office/drawing/2014/main" id="{576AD799-AD09-4F63-9518-44EBCD870A16}"/>
                  </a:ext>
                </a:extLst>
              </p:cNvPr>
              <p:cNvSpPr/>
              <p:nvPr/>
            </p:nvSpPr>
            <p:spPr>
              <a:xfrm>
                <a:off x="7056276" y="1021399"/>
                <a:ext cx="1154020" cy="648072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it-IT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 xmlns="">
          <p:sp>
            <p:nvSpPr>
              <p:cNvPr id="115" name="Flussdiagramm: Prozess 103">
                <a:extLst>
                  <a:ext uri="{FF2B5EF4-FFF2-40B4-BE49-F238E27FC236}">
                    <a16:creationId xmlns:a16="http://schemas.microsoft.com/office/drawing/2014/main" id="{576AD799-AD09-4F63-9518-44EBCD870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276" y="1021399"/>
                <a:ext cx="1154020" cy="648072"/>
              </a:xfrm>
              <a:prstGeom prst="flowChartProcess">
                <a:avLst/>
              </a:prstGeom>
              <a:blipFill>
                <a:blip r:embed="rId17"/>
                <a:stretch>
                  <a:fillRect b="-92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Gerade Verbindung mit Pfeil 32">
            <a:extLst>
              <a:ext uri="{FF2B5EF4-FFF2-40B4-BE49-F238E27FC236}">
                <a16:creationId xmlns:a16="http://schemas.microsoft.com/office/drawing/2014/main" id="{FA2A9ACF-225C-44BE-A6F2-5FC0D91CAC69}"/>
              </a:ext>
            </a:extLst>
          </p:cNvPr>
          <p:cNvCxnSpPr>
            <a:cxnSpLocks/>
            <a:stCxn id="103" idx="4"/>
            <a:endCxn id="115" idx="1"/>
          </p:cNvCxnSpPr>
          <p:nvPr/>
        </p:nvCxnSpPr>
        <p:spPr>
          <a:xfrm>
            <a:off x="6576754" y="1343859"/>
            <a:ext cx="479522" cy="15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74491" y="1867674"/>
            <a:ext cx="2698128" cy="3217510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9313642" y="3084486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0968" y="2191893"/>
            <a:ext cx="20235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uncertainty-distance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function with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Gewinkelte Verbindung 27">
            <a:extLst>
              <a:ext uri="{FF2B5EF4-FFF2-40B4-BE49-F238E27FC236}">
                <a16:creationId xmlns:a16="http://schemas.microsoft.com/office/drawing/2014/main" id="{EA57D31A-05F9-417D-9938-75AB56C29EA6}"/>
              </a:ext>
            </a:extLst>
          </p:cNvPr>
          <p:cNvCxnSpPr>
            <a:cxnSpLocks/>
            <a:stCxn id="227" idx="1"/>
            <a:endCxn id="141" idx="3"/>
          </p:cNvCxnSpPr>
          <p:nvPr/>
        </p:nvCxnSpPr>
        <p:spPr>
          <a:xfrm rot="10800000">
            <a:off x="6519650" y="2515813"/>
            <a:ext cx="1671318" cy="1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117" idx="2"/>
            <a:endCxn id="8" idx="0"/>
          </p:cNvCxnSpPr>
          <p:nvPr/>
        </p:nvCxnSpPr>
        <p:spPr>
          <a:xfrm>
            <a:off x="9200798" y="4754033"/>
            <a:ext cx="0" cy="3473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545454" y="2196937"/>
            <a:ext cx="974196" cy="6377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200798" y="1825372"/>
            <a:ext cx="1949" cy="36652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816515" y="2464430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515" y="2464430"/>
                <a:ext cx="1085368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678767" y="4556528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13" idx="3"/>
            <a:endCxn id="117" idx="0"/>
          </p:cNvCxnSpPr>
          <p:nvPr/>
        </p:nvCxnSpPr>
        <p:spPr>
          <a:xfrm>
            <a:off x="3875993" y="3591018"/>
            <a:ext cx="5324805" cy="51494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32">
            <a:extLst>
              <a:ext uri="{FF2B5EF4-FFF2-40B4-BE49-F238E27FC236}">
                <a16:creationId xmlns:a16="http://schemas.microsoft.com/office/drawing/2014/main" id="{FF439C12-7007-4E31-A4E2-3C05BE9BADBF}"/>
              </a:ext>
            </a:extLst>
          </p:cNvPr>
          <p:cNvCxnSpPr>
            <a:cxnSpLocks/>
            <a:stCxn id="115" idx="3"/>
            <a:endCxn id="112" idx="2"/>
          </p:cNvCxnSpPr>
          <p:nvPr/>
        </p:nvCxnSpPr>
        <p:spPr>
          <a:xfrm flipV="1">
            <a:off x="8210296" y="1343859"/>
            <a:ext cx="450442" cy="15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>
            <a:off x="6032552" y="2834688"/>
            <a:ext cx="195" cy="12678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ussdiagramm: Prozess 11">
            <a:extLst>
              <a:ext uri="{FF2B5EF4-FFF2-40B4-BE49-F238E27FC236}">
                <a16:creationId xmlns:a16="http://schemas.microsoft.com/office/drawing/2014/main" id="{EC6121D2-1900-470B-BB40-E7BD127E401D}"/>
              </a:ext>
            </a:extLst>
          </p:cNvPr>
          <p:cNvSpPr/>
          <p:nvPr/>
        </p:nvSpPr>
        <p:spPr>
          <a:xfrm>
            <a:off x="8687741" y="4105961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453868" y="3979770"/>
            <a:ext cx="25393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4" name="Flussdiagramm: Prozess 14">
            <a:extLst>
              <a:ext uri="{FF2B5EF4-FFF2-40B4-BE49-F238E27FC236}">
                <a16:creationId xmlns:a16="http://schemas.microsoft.com/office/drawing/2014/main" id="{782E5C0A-26C1-4B82-925B-A1051EB5F941}"/>
              </a:ext>
            </a:extLst>
          </p:cNvPr>
          <p:cNvSpPr/>
          <p:nvPr/>
        </p:nvSpPr>
        <p:spPr>
          <a:xfrm>
            <a:off x="5547680" y="4102538"/>
            <a:ext cx="970133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25" name="Flussdiagramm: Prozess 15">
            <a:extLst>
              <a:ext uri="{FF2B5EF4-FFF2-40B4-BE49-F238E27FC236}">
                <a16:creationId xmlns:a16="http://schemas.microsoft.com/office/drawing/2014/main" id="{EA968BFF-F511-41E0-9AFE-F99D212740C1}"/>
              </a:ext>
            </a:extLst>
          </p:cNvPr>
          <p:cNvSpPr/>
          <p:nvPr/>
        </p:nvSpPr>
        <p:spPr>
          <a:xfrm>
            <a:off x="6764530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>
            <a:off x="6517813" y="4426574"/>
            <a:ext cx="246717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78">
            <a:extLst>
              <a:ext uri="{FF2B5EF4-FFF2-40B4-BE49-F238E27FC236}">
                <a16:creationId xmlns:a16="http://schemas.microsoft.com/office/drawing/2014/main" id="{B5EB9A09-F4FD-41BB-A412-FA8ABD3028DB}"/>
              </a:ext>
            </a:extLst>
          </p:cNvPr>
          <p:cNvSpPr txBox="1"/>
          <p:nvPr/>
        </p:nvSpPr>
        <p:spPr>
          <a:xfrm>
            <a:off x="5410981" y="4751778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Gewinkelte Verbindung 40">
            <a:extLst>
              <a:ext uri="{FF2B5EF4-FFF2-40B4-BE49-F238E27FC236}">
                <a16:creationId xmlns:a16="http://schemas.microsoft.com/office/drawing/2014/main" id="{4509A903-70D7-481A-AFD1-C4E0C3073ACB}"/>
              </a:ext>
            </a:extLst>
          </p:cNvPr>
          <p:cNvCxnSpPr>
            <a:cxnSpLocks/>
            <a:stCxn id="12" idx="3"/>
            <a:endCxn id="227" idx="2"/>
          </p:cNvCxnSpPr>
          <p:nvPr/>
        </p:nvCxnSpPr>
        <p:spPr>
          <a:xfrm>
            <a:off x="3875813" y="2510898"/>
            <a:ext cx="5326934" cy="329067"/>
          </a:xfrm>
          <a:prstGeom prst="bentConnector4">
            <a:avLst>
              <a:gd name="adj1" fmla="val 12986"/>
              <a:gd name="adj2" fmla="val 2182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75451" y="2809485"/>
                <a:ext cx="10094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451" y="2809485"/>
                <a:ext cx="1009444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640158" y="4261495"/>
                <a:ext cx="1009444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158" y="4261495"/>
                <a:ext cx="1009444" cy="26616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>
            <a:off x="7678767" y="4293096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27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687741" y="5249088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24" idx="1"/>
          </p:cNvCxnSpPr>
          <p:nvPr/>
        </p:nvCxnSpPr>
        <p:spPr>
          <a:xfrm flipV="1">
            <a:off x="4902107" y="4426574"/>
            <a:ext cx="645573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5496635" y="862345"/>
                <a:ext cx="1080119" cy="963027"/>
              </a:xfrm>
              <a:prstGeom prst="can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635" y="862345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67071" y="862345"/>
                <a:ext cx="1080119" cy="963027"/>
              </a:xfrm>
              <a:prstGeom prst="can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subset of unlabeled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it-IT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071" y="862345"/>
                <a:ext cx="1080119" cy="963027"/>
              </a:xfrm>
              <a:prstGeom prst="can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Flussdiagramm: Prozess 103">
                <a:extLst>
                  <a:ext uri="{FF2B5EF4-FFF2-40B4-BE49-F238E27FC236}">
                    <a16:creationId xmlns:a16="http://schemas.microsoft.com/office/drawing/2014/main" id="{576AD799-AD09-4F63-9518-44EBCD870A16}"/>
                  </a:ext>
                </a:extLst>
              </p:cNvPr>
              <p:cNvSpPr/>
              <p:nvPr/>
            </p:nvSpPr>
            <p:spPr>
              <a:xfrm>
                <a:off x="7056276" y="1021399"/>
                <a:ext cx="1154020" cy="648072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it-IT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 xmlns="">
          <p:sp>
            <p:nvSpPr>
              <p:cNvPr id="115" name="Flussdiagramm: Prozess 103">
                <a:extLst>
                  <a:ext uri="{FF2B5EF4-FFF2-40B4-BE49-F238E27FC236}">
                    <a16:creationId xmlns:a16="http://schemas.microsoft.com/office/drawing/2014/main" id="{576AD799-AD09-4F63-9518-44EBCD870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276" y="1021399"/>
                <a:ext cx="1154020" cy="648072"/>
              </a:xfrm>
              <a:prstGeom prst="flowChartProcess">
                <a:avLst/>
              </a:prstGeom>
              <a:blipFill>
                <a:blip r:embed="rId17"/>
                <a:stretch>
                  <a:fillRect b="-92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Gerade Verbindung mit Pfeil 32">
            <a:extLst>
              <a:ext uri="{FF2B5EF4-FFF2-40B4-BE49-F238E27FC236}">
                <a16:creationId xmlns:a16="http://schemas.microsoft.com/office/drawing/2014/main" id="{FA2A9ACF-225C-44BE-A6F2-5FC0D91CAC69}"/>
              </a:ext>
            </a:extLst>
          </p:cNvPr>
          <p:cNvCxnSpPr>
            <a:cxnSpLocks/>
            <a:stCxn id="103" idx="4"/>
            <a:endCxn id="115" idx="1"/>
          </p:cNvCxnSpPr>
          <p:nvPr/>
        </p:nvCxnSpPr>
        <p:spPr>
          <a:xfrm>
            <a:off x="6576754" y="1343859"/>
            <a:ext cx="479522" cy="15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74491" y="2067272"/>
            <a:ext cx="4932536" cy="3017912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5453868" y="2059332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5353" y="2392420"/>
            <a:ext cx="20235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Gewinkelte Verbindung 27">
            <a:extLst>
              <a:ext uri="{FF2B5EF4-FFF2-40B4-BE49-F238E27FC236}">
                <a16:creationId xmlns:a16="http://schemas.microsoft.com/office/drawing/2014/main" id="{EA57D31A-05F9-417D-9938-75AB56C29EA6}"/>
              </a:ext>
            </a:extLst>
          </p:cNvPr>
          <p:cNvCxnSpPr>
            <a:cxnSpLocks/>
            <a:stCxn id="227" idx="1"/>
            <a:endCxn id="141" idx="3"/>
          </p:cNvCxnSpPr>
          <p:nvPr/>
        </p:nvCxnSpPr>
        <p:spPr>
          <a:xfrm rot="10800000">
            <a:off x="6524035" y="2716340"/>
            <a:ext cx="1671318" cy="1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117" idx="2"/>
            <a:endCxn id="8" idx="0"/>
          </p:cNvCxnSpPr>
          <p:nvPr/>
        </p:nvCxnSpPr>
        <p:spPr>
          <a:xfrm>
            <a:off x="9200618" y="4754033"/>
            <a:ext cx="180" cy="4950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549839" y="2397464"/>
            <a:ext cx="974196" cy="6377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207131" y="1825372"/>
            <a:ext cx="1" cy="56704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820900" y="2664957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900" y="2664957"/>
                <a:ext cx="1085368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678767" y="4556528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</p:cNvCxnSpPr>
          <p:nvPr/>
        </p:nvCxnSpPr>
        <p:spPr>
          <a:xfrm>
            <a:off x="3875813" y="3592156"/>
            <a:ext cx="5324805" cy="51494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32">
            <a:extLst>
              <a:ext uri="{FF2B5EF4-FFF2-40B4-BE49-F238E27FC236}">
                <a16:creationId xmlns:a16="http://schemas.microsoft.com/office/drawing/2014/main" id="{FF439C12-7007-4E31-A4E2-3C05BE9BADBF}"/>
              </a:ext>
            </a:extLst>
          </p:cNvPr>
          <p:cNvCxnSpPr>
            <a:cxnSpLocks/>
            <a:stCxn id="115" idx="3"/>
            <a:endCxn id="112" idx="2"/>
          </p:cNvCxnSpPr>
          <p:nvPr/>
        </p:nvCxnSpPr>
        <p:spPr>
          <a:xfrm flipV="1">
            <a:off x="8210296" y="1343859"/>
            <a:ext cx="456775" cy="15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 flipH="1">
            <a:off x="6032747" y="3035215"/>
            <a:ext cx="4190" cy="10673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ussdiagramm: Prozess 11">
            <a:extLst>
              <a:ext uri="{FF2B5EF4-FFF2-40B4-BE49-F238E27FC236}">
                <a16:creationId xmlns:a16="http://schemas.microsoft.com/office/drawing/2014/main" id="{EC6121D2-1900-470B-BB40-E7BD127E401D}"/>
              </a:ext>
            </a:extLst>
          </p:cNvPr>
          <p:cNvSpPr/>
          <p:nvPr/>
        </p:nvSpPr>
        <p:spPr>
          <a:xfrm>
            <a:off x="8687741" y="4105961"/>
            <a:ext cx="1025753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453868" y="3979770"/>
            <a:ext cx="25393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4" name="Flussdiagramm: Prozess 14">
            <a:extLst>
              <a:ext uri="{FF2B5EF4-FFF2-40B4-BE49-F238E27FC236}">
                <a16:creationId xmlns:a16="http://schemas.microsoft.com/office/drawing/2014/main" id="{782E5C0A-26C1-4B82-925B-A1051EB5F941}"/>
              </a:ext>
            </a:extLst>
          </p:cNvPr>
          <p:cNvSpPr/>
          <p:nvPr/>
        </p:nvSpPr>
        <p:spPr>
          <a:xfrm>
            <a:off x="5547680" y="4102538"/>
            <a:ext cx="970133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25" name="Flussdiagramm: Prozess 15">
            <a:extLst>
              <a:ext uri="{FF2B5EF4-FFF2-40B4-BE49-F238E27FC236}">
                <a16:creationId xmlns:a16="http://schemas.microsoft.com/office/drawing/2014/main" id="{EA968BFF-F511-41E0-9AFE-F99D212740C1}"/>
              </a:ext>
            </a:extLst>
          </p:cNvPr>
          <p:cNvSpPr/>
          <p:nvPr/>
        </p:nvSpPr>
        <p:spPr>
          <a:xfrm>
            <a:off x="6764530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>
            <a:off x="6517813" y="4426574"/>
            <a:ext cx="246717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78">
            <a:extLst>
              <a:ext uri="{FF2B5EF4-FFF2-40B4-BE49-F238E27FC236}">
                <a16:creationId xmlns:a16="http://schemas.microsoft.com/office/drawing/2014/main" id="{B5EB9A09-F4FD-41BB-A412-FA8ABD3028DB}"/>
              </a:ext>
            </a:extLst>
          </p:cNvPr>
          <p:cNvSpPr txBox="1"/>
          <p:nvPr/>
        </p:nvSpPr>
        <p:spPr>
          <a:xfrm>
            <a:off x="5410981" y="4751778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Gewinkelte Verbindung 40">
            <a:extLst>
              <a:ext uri="{FF2B5EF4-FFF2-40B4-BE49-F238E27FC236}">
                <a16:creationId xmlns:a16="http://schemas.microsoft.com/office/drawing/2014/main" id="{4509A903-70D7-481A-AFD1-C4E0C3073ACB}"/>
              </a:ext>
            </a:extLst>
          </p:cNvPr>
          <p:cNvCxnSpPr>
            <a:cxnSpLocks/>
            <a:stCxn id="12" idx="3"/>
            <a:endCxn id="227" idx="2"/>
          </p:cNvCxnSpPr>
          <p:nvPr/>
        </p:nvCxnSpPr>
        <p:spPr>
          <a:xfrm>
            <a:off x="3875813" y="2510898"/>
            <a:ext cx="5331319" cy="529594"/>
          </a:xfrm>
          <a:prstGeom prst="bentConnector4">
            <a:avLst>
              <a:gd name="adj1" fmla="val 14605"/>
              <a:gd name="adj2" fmla="val 17194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79836" y="3010012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836" y="3010012"/>
                <a:ext cx="1081130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640158" y="4261495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158" y="4261495"/>
                <a:ext cx="1081130" cy="26616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>
            <a:off x="7678767" y="4293096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9500622" y="3342559"/>
            <a:ext cx="453232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9592300" y="342900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</p:spTree>
    <p:extLst>
      <p:ext uri="{BB962C8B-B14F-4D97-AF65-F5344CB8AC3E}">
        <p14:creationId xmlns:p14="http://schemas.microsoft.com/office/powerpoint/2010/main" val="40971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3765535" y="3528345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535" y="3528345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5413756" y="857150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756" y="857150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614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574554" y="862986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subset of unlabeled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it-IT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554" y="862986"/>
                <a:ext cx="1080119" cy="963027"/>
              </a:xfrm>
              <a:prstGeom prst="can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Gerade Verbindung mit Pfeil 32">
            <a:extLst>
              <a:ext uri="{FF2B5EF4-FFF2-40B4-BE49-F238E27FC236}">
                <a16:creationId xmlns:a16="http://schemas.microsoft.com/office/drawing/2014/main" id="{FA2A9ACF-225C-44BE-A6F2-5FC0D91CAC69}"/>
              </a:ext>
            </a:extLst>
          </p:cNvPr>
          <p:cNvCxnSpPr>
            <a:cxnSpLocks/>
            <a:stCxn id="103" idx="4"/>
            <a:endCxn id="86" idx="1"/>
          </p:cNvCxnSpPr>
          <p:nvPr/>
        </p:nvCxnSpPr>
        <p:spPr>
          <a:xfrm>
            <a:off x="6493756" y="1338664"/>
            <a:ext cx="507506" cy="5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7"/>
            <a:ext cx="4773599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5374952" y="2079594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12" idx="3"/>
          </p:cNvCxnSpPr>
          <p:nvPr/>
        </p:nvCxnSpPr>
        <p:spPr>
          <a:xfrm flipV="1">
            <a:off x="9114614" y="1826013"/>
            <a:ext cx="0" cy="5712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4" y="2683336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4" y="2683336"/>
                <a:ext cx="1085368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3745074" y="3750376"/>
            <a:ext cx="5371443" cy="5298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32">
            <a:extLst>
              <a:ext uri="{FF2B5EF4-FFF2-40B4-BE49-F238E27FC236}">
                <a16:creationId xmlns:a16="http://schemas.microsoft.com/office/drawing/2014/main" id="{FF439C12-7007-4E31-A4E2-3C05BE9BADBF}"/>
              </a:ext>
            </a:extLst>
          </p:cNvPr>
          <p:cNvCxnSpPr>
            <a:cxnSpLocks/>
            <a:stCxn id="86" idx="3"/>
            <a:endCxn id="112" idx="2"/>
          </p:cNvCxnSpPr>
          <p:nvPr/>
        </p:nvCxnSpPr>
        <p:spPr>
          <a:xfrm>
            <a:off x="8155283" y="1344500"/>
            <a:ext cx="4192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5953756" y="3045664"/>
            <a:ext cx="934" cy="12327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Gewinkelte Verbindung 40">
            <a:extLst>
              <a:ext uri="{FF2B5EF4-FFF2-40B4-BE49-F238E27FC236}">
                <a16:creationId xmlns:a16="http://schemas.microsoft.com/office/drawing/2014/main" id="{4509A903-70D7-481A-AFD1-C4E0C3073ACB}"/>
              </a:ext>
            </a:extLst>
          </p:cNvPr>
          <p:cNvCxnSpPr>
            <a:cxnSpLocks/>
            <a:stCxn id="79" idx="3"/>
            <a:endCxn id="90" idx="2"/>
          </p:cNvCxnSpPr>
          <p:nvPr/>
        </p:nvCxnSpPr>
        <p:spPr>
          <a:xfrm>
            <a:off x="3815788" y="2527400"/>
            <a:ext cx="5298826" cy="518264"/>
          </a:xfrm>
          <a:prstGeom prst="bentConnector4">
            <a:avLst>
              <a:gd name="adj1" fmla="val 14168"/>
              <a:gd name="adj2" fmla="val 18454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00920" y="3010013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20" y="3010013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9318680" y="3445595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9409519" y="3531058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8690" y="2397266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8FDCF969-16D5-4D85-9E2D-090D44AFE57B}"/>
                  </a:ext>
                </a:extLst>
              </p:cNvPr>
              <p:cNvSpPr/>
              <p:nvPr/>
            </p:nvSpPr>
            <p:spPr>
              <a:xfrm>
                <a:off x="7001262" y="1020301"/>
                <a:ext cx="1154021" cy="648398"/>
              </a:xfrm>
              <a:prstGeom prst="roundRect">
                <a:avLst>
                  <a:gd name="adj" fmla="val 1014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it-IT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8FDCF969-16D5-4D85-9E2D-090D44AFE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262" y="1020301"/>
                <a:ext cx="1154021" cy="648398"/>
              </a:xfrm>
              <a:prstGeom prst="roundRect">
                <a:avLst>
                  <a:gd name="adj" fmla="val 10145"/>
                </a:avLst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89029" y="2397266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40690" y="2721465"/>
            <a:ext cx="18483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sp>
        <p:nvSpPr>
          <p:cNvPr id="280" name="Textfeld 99">
            <a:extLst>
              <a:ext uri="{FF2B5EF4-FFF2-40B4-BE49-F238E27FC236}">
                <a16:creationId xmlns:a16="http://schemas.microsoft.com/office/drawing/2014/main" id="{BF6DE2CA-E71C-4A87-AEBC-DE9870691373}"/>
              </a:ext>
            </a:extLst>
          </p:cNvPr>
          <p:cNvSpPr txBox="1"/>
          <p:nvPr/>
        </p:nvSpPr>
        <p:spPr>
          <a:xfrm>
            <a:off x="-1980728" y="-1038035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69602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  <a:latin typeface="Futura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475</Words>
  <Application>Microsoft Office PowerPoint</Application>
  <PresentationFormat>On-screen Show (4:3)</PresentationFormat>
  <Paragraphs>204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Futura</vt:lpstr>
      <vt:lpstr>Times New Roman</vt:lpstr>
      <vt:lpstr>Larissa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Geiß, Christian</dc:creator>
  <cp:lastModifiedBy>Utente</cp:lastModifiedBy>
  <cp:revision>129</cp:revision>
  <dcterms:created xsi:type="dcterms:W3CDTF">2017-06-22T14:17:02Z</dcterms:created>
  <dcterms:modified xsi:type="dcterms:W3CDTF">2024-07-09T17:05:09Z</dcterms:modified>
</cp:coreProperties>
</file>