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69" r:id="rId10"/>
    <p:sldId id="27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2052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864214" y="3234783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31624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347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02024" y="203841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55064"/>
            <a:ext cx="933" cy="1423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52901" y="2798281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43740" y="2883744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66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93727" y="889134"/>
            <a:ext cx="688694" cy="25947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811</Words>
  <Application>Microsoft Office PowerPoint</Application>
  <PresentationFormat>On-screen Show (4:3)</PresentationFormat>
  <Paragraphs>387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162</cp:revision>
  <dcterms:created xsi:type="dcterms:W3CDTF">2017-06-22T14:17:02Z</dcterms:created>
  <dcterms:modified xsi:type="dcterms:W3CDTF">2024-07-31T10:42:57Z</dcterms:modified>
</cp:coreProperties>
</file>