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310" r:id="rId6"/>
    <p:sldId id="313" r:id="rId7"/>
    <p:sldId id="309" r:id="rId8"/>
    <p:sldId id="311" r:id="rId9"/>
    <p:sldId id="312" r:id="rId10"/>
    <p:sldId id="314" r:id="rId11"/>
    <p:sldId id="28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 varScale="1">
        <p:scale>
          <a:sx n="57" d="100"/>
          <a:sy n="57" d="100"/>
        </p:scale>
        <p:origin x="78" y="786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335054" y="159026"/>
            <a:ext cx="152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207523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7117" y="1894965"/>
            <a:ext cx="161963" cy="3458728"/>
          </a:xfrm>
          <a:prstGeom prst="bentConnector4">
            <a:avLst>
              <a:gd name="adj1" fmla="val -245693"/>
              <a:gd name="adj2" fmla="val 99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347397" y="184245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97651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197383" y="1560165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6154054" y="1560165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6154054" y="1975208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normalized_data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232389" y="2836955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227887" y="3375222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95435" y="3913489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62450D05-07C8-4657-AC71-07B11ACFC8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470362"/>
            <a:ext cx="267681" cy="267681"/>
          </a:xfrm>
          <a:prstGeom prst="rect">
            <a:avLst/>
          </a:prstGeom>
        </p:spPr>
      </p:pic>
      <p:pic>
        <p:nvPicPr>
          <p:cNvPr id="28" name="Graphic 27" descr="Checkmark">
            <a:extLst>
              <a:ext uri="{FF2B5EF4-FFF2-40B4-BE49-F238E27FC236}">
                <a16:creationId xmlns:a16="http://schemas.microsoft.com/office/drawing/2014/main" id="{F52A70E7-1880-4A1A-AD9E-00745154F2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2313" y="1744791"/>
            <a:ext cx="267681" cy="267681"/>
          </a:xfrm>
          <a:prstGeom prst="rect">
            <a:avLst/>
          </a:prstGeom>
        </p:spPr>
      </p:pic>
      <p:pic>
        <p:nvPicPr>
          <p:cNvPr id="44" name="Graphic 43" descr="Checkmark">
            <a:extLst>
              <a:ext uri="{FF2B5EF4-FFF2-40B4-BE49-F238E27FC236}">
                <a16:creationId xmlns:a16="http://schemas.microsoft.com/office/drawing/2014/main" id="{9F6D9AD2-EE7A-4075-8B57-BAD32AE841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2012472"/>
            <a:ext cx="267681" cy="267681"/>
          </a:xfrm>
          <a:prstGeom prst="rect">
            <a:avLst/>
          </a:prstGeom>
        </p:spPr>
      </p:pic>
      <p:pic>
        <p:nvPicPr>
          <p:cNvPr id="45" name="Graphic 44" descr="Checkmark">
            <a:extLst>
              <a:ext uri="{FF2B5EF4-FFF2-40B4-BE49-F238E27FC236}">
                <a16:creationId xmlns:a16="http://schemas.microsoft.com/office/drawing/2014/main" id="{989703C3-FCB3-40D6-8FC8-38DCDDD6EC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6" y="3346344"/>
            <a:ext cx="267681" cy="267681"/>
          </a:xfrm>
          <a:prstGeom prst="rect">
            <a:avLst/>
          </a:prstGeom>
        </p:spPr>
      </p:pic>
      <p:pic>
        <p:nvPicPr>
          <p:cNvPr id="46" name="Graphic 45" descr="Checkmark">
            <a:extLst>
              <a:ext uri="{FF2B5EF4-FFF2-40B4-BE49-F238E27FC236}">
                <a16:creationId xmlns:a16="http://schemas.microsoft.com/office/drawing/2014/main" id="{2ADE7019-4440-4EE9-949E-C10483BBA4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4655" y="3606329"/>
            <a:ext cx="267681" cy="267681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id="{74AE25D9-1136-4F69-87A6-43BABA9F8A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002" y="4827851"/>
            <a:ext cx="267681" cy="267681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D3E2C626-CFC5-44F3-B29C-A8D2363B9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9481" y="5081087"/>
            <a:ext cx="267681" cy="267681"/>
          </a:xfrm>
          <a:prstGeom prst="rect">
            <a:avLst/>
          </a:prstGeom>
        </p:spPr>
      </p:pic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4F762A13-13AA-4EF7-93F8-58088DAF5D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2873" y="5602004"/>
            <a:ext cx="267681" cy="267681"/>
          </a:xfrm>
          <a:prstGeom prst="rect">
            <a:avLst/>
          </a:prstGeom>
        </p:spPr>
      </p:pic>
      <p:pic>
        <p:nvPicPr>
          <p:cNvPr id="50" name="Graphic 49" descr="Checkmark">
            <a:extLst>
              <a:ext uri="{FF2B5EF4-FFF2-40B4-BE49-F238E27FC236}">
                <a16:creationId xmlns:a16="http://schemas.microsoft.com/office/drawing/2014/main" id="{9182F276-A1BF-406B-8BC2-7A567781D6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9807" y="5334322"/>
            <a:ext cx="267681" cy="2676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663406" y="2627059"/>
            <a:ext cx="155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trainFeat</a:t>
            </a:r>
            <a:r>
              <a:rPr lang="en-GB" dirty="0"/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663406" y="2919510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trainLabels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644353" y="3516776"/>
            <a:ext cx="112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testLabels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644353" y="3207452"/>
            <a:ext cx="127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testFeatsub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629050" y="4105652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validateLabels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644353" y="3821834"/>
            <a:ext cx="165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validateFeatsub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47615" y="2805915"/>
            <a:ext cx="1383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trainDataCur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2332" y="5247273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85F496-5A02-4CA7-B06E-E2A0CA25AD64}"/>
              </a:ext>
            </a:extLst>
          </p:cNvPr>
          <p:cNvSpPr/>
          <p:nvPr/>
        </p:nvSpPr>
        <p:spPr>
          <a:xfrm>
            <a:off x="5447755" y="223355"/>
            <a:ext cx="190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Current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progress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Multiple </a:t>
            </a:r>
            <a:r>
              <a:rPr lang="it-IT" dirty="0" err="1"/>
              <a:t>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dirty="0" err="1"/>
              <a:t>foreach</a:t>
            </a:r>
            <a:r>
              <a:rPr lang="it-IT" dirty="0"/>
              <a:t> &amp; </a:t>
            </a:r>
            <a:r>
              <a:rPr lang="it-IT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</a:t>
            </a:r>
            <a:r>
              <a:rPr lang="it-IT" dirty="0"/>
              <a:t> class </a:t>
            </a:r>
            <a:r>
              <a:rPr lang="it-IT" dirty="0" err="1"/>
              <a:t>probability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dirty="0" err="1"/>
              <a:t>pred_one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286804" y="152400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Implemented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3" t="13805" r="903" b="14324"/>
          <a:stretch/>
        </p:blipFill>
        <p:spPr>
          <a:xfrm>
            <a:off x="4724400" y="2913459"/>
            <a:ext cx="3337885" cy="5044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56" t="60215" r="7291" b="6973"/>
          <a:stretch/>
        </p:blipFill>
        <p:spPr>
          <a:xfrm>
            <a:off x="7548670" y="4017320"/>
            <a:ext cx="3957529" cy="508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4" t="37849" r="86792" b="38187"/>
          <a:stretch/>
        </p:blipFill>
        <p:spPr>
          <a:xfrm>
            <a:off x="6706043" y="4075559"/>
            <a:ext cx="669612" cy="392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783" t="4809" r="19635" b="67439"/>
          <a:stretch/>
        </p:blipFill>
        <p:spPr>
          <a:xfrm>
            <a:off x="4724400" y="3465001"/>
            <a:ext cx="3187149" cy="4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10835</TotalTime>
  <Words>442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136</cp:revision>
  <dcterms:created xsi:type="dcterms:W3CDTF">2023-05-01T21:14:50Z</dcterms:created>
  <dcterms:modified xsi:type="dcterms:W3CDTF">2024-05-14T13:46:31Z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