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7" r:id="rId5"/>
    <p:sldId id="270" r:id="rId6"/>
    <p:sldId id="266" r:id="rId7"/>
    <p:sldId id="269" r:id="rId8"/>
    <p:sldId id="27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25" d="100"/>
          <a:sy n="125" d="100"/>
        </p:scale>
        <p:origin x="528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1316247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347892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02024" y="203841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55064"/>
            <a:ext cx="933" cy="1423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52901" y="2798281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43740" y="2883744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2066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9" name="Gewinkelte Verbindung 40">
            <a:extLst>
              <a:ext uri="{FF2B5EF4-FFF2-40B4-BE49-F238E27FC236}">
                <a16:creationId xmlns:a16="http://schemas.microsoft.com/office/drawing/2014/main" id="{E751212E-A171-490E-9E52-8F3B003EF3A7}"/>
              </a:ext>
            </a:extLst>
          </p:cNvPr>
          <p:cNvCxnSpPr>
            <a:cxnSpLocks/>
            <a:stCxn id="112" idx="3"/>
            <a:endCxn id="80" idx="3"/>
          </p:cNvCxnSpPr>
          <p:nvPr/>
        </p:nvCxnSpPr>
        <p:spPr>
          <a:xfrm rot="5400000">
            <a:off x="7393727" y="889134"/>
            <a:ext cx="688694" cy="25947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ussdiagramm: Prozess 21">
            <a:extLst>
              <a:ext uri="{FF2B5EF4-FFF2-40B4-BE49-F238E27FC236}">
                <a16:creationId xmlns:a16="http://schemas.microsoft.com/office/drawing/2014/main" id="{04052927-FA89-40C9-8B80-2A1569A768F1}"/>
              </a:ext>
            </a:extLst>
          </p:cNvPr>
          <p:cNvSpPr/>
          <p:nvPr/>
        </p:nvSpPr>
        <p:spPr>
          <a:xfrm>
            <a:off x="7960027" y="2076652"/>
            <a:ext cx="1979322" cy="90353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413342" y="874645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342" y="874645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64420" y="2071816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953342" y="1837672"/>
            <a:ext cx="0" cy="3650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37107" y="253041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07" y="253041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8857"/>
            <a:ext cx="933" cy="142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196915" y="294561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287754" y="303108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200459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127757" y="2202692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 flipV="1">
            <a:off x="6440689" y="2524658"/>
            <a:ext cx="1687068" cy="2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655</Words>
  <Application>Microsoft Office PowerPoint</Application>
  <PresentationFormat>On-screen Show (4:3)</PresentationFormat>
  <Paragraphs>307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156</cp:revision>
  <dcterms:created xsi:type="dcterms:W3CDTF">2017-06-22T14:17:02Z</dcterms:created>
  <dcterms:modified xsi:type="dcterms:W3CDTF">2024-07-24T10:51:34Z</dcterms:modified>
</cp:coreProperties>
</file>