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3354" y="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F1BCE-1FE9-4644-9CDB-12C2BD4EE37B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CDD0-9C4D-485B-A4B3-1655DD65D0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1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1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2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4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7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92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8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6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7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6437-929F-41B4-A44E-96A3364BC2EF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F1DE-A50E-4514-BD8C-9185BAB1F4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2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2196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3923928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5485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2196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-1260648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9612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-1260648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83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635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123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123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580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948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9684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5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467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3491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2807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2807565" y="262421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2807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467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491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860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6804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0296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2196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482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5188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3385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123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4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468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6804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8795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8172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8172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0300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612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5053776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612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9612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9684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blipFill>
                <a:blip r:embed="rId1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72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611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5063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blipFill>
                <a:blip r:embed="rId1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611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8172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8172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blipFill>
                <a:blip r:embed="rId13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0296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2483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971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229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597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339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707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6453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blipFill>
                <a:blip r:embed="rId16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971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9684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9142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822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0298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2268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-2222383" y="73174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2229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blipFill>
                <a:blip r:embed="rId21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7812360" y="614634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5906095" y="621159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0934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Bildschirmpräsentation (4:3)</PresentationFormat>
  <Paragraphs>56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Larissa</vt:lpstr>
      <vt:lpstr>PowerPoint-Präsentation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Geiß, Christian</dc:creator>
  <cp:lastModifiedBy>Geiß, Christian</cp:lastModifiedBy>
  <cp:revision>79</cp:revision>
  <dcterms:created xsi:type="dcterms:W3CDTF">2017-06-22T14:17:02Z</dcterms:created>
  <dcterms:modified xsi:type="dcterms:W3CDTF">2022-05-31T09:40:52Z</dcterms:modified>
</cp:coreProperties>
</file>