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media/image8.jpg" ContentType="image/jpeg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6"/>
  </p:notesMasterIdLst>
  <p:sldIdLst>
    <p:sldId id="256" r:id="rId5"/>
    <p:sldId id="257" r:id="rId6"/>
    <p:sldId id="288" r:id="rId7"/>
    <p:sldId id="284" r:id="rId8"/>
    <p:sldId id="283" r:id="rId9"/>
    <p:sldId id="281" r:id="rId10"/>
    <p:sldId id="282" r:id="rId11"/>
    <p:sldId id="285" r:id="rId12"/>
    <p:sldId id="286" r:id="rId13"/>
    <p:sldId id="287" r:id="rId14"/>
    <p:sldId id="269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C0A0"/>
    <a:srgbClr val="55B792"/>
    <a:srgbClr val="6CC0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05" autoAdjust="0"/>
    <p:restoredTop sz="94660"/>
  </p:normalViewPr>
  <p:slideViewPr>
    <p:cSldViewPr>
      <p:cViewPr varScale="1">
        <p:scale>
          <a:sx n="82" d="100"/>
          <a:sy n="82" d="100"/>
        </p:scale>
        <p:origin x="324" y="9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renzo Carlassara" userId="36489e92-6fb3-4790-bbd2-8e4d12f69172" providerId="ADAL" clId="{8048EA49-6365-6142-AA02-5EECB6A274EE}"/>
    <pc:docChg chg="undo custSel modSld">
      <pc:chgData name="Lorenzo Carlassara" userId="36489e92-6fb3-4790-bbd2-8e4d12f69172" providerId="ADAL" clId="{8048EA49-6365-6142-AA02-5EECB6A274EE}" dt="2023-05-08T07:36:37.417" v="77" actId="1076"/>
      <pc:docMkLst>
        <pc:docMk/>
      </pc:docMkLst>
      <pc:sldChg chg="modSp">
        <pc:chgData name="Lorenzo Carlassara" userId="36489e92-6fb3-4790-bbd2-8e4d12f69172" providerId="ADAL" clId="{8048EA49-6365-6142-AA02-5EECB6A274EE}" dt="2023-05-08T07:36:37.417" v="77" actId="1076"/>
        <pc:sldMkLst>
          <pc:docMk/>
          <pc:sldMk cId="0" sldId="256"/>
        </pc:sldMkLst>
        <pc:spChg chg="mod">
          <ac:chgData name="Lorenzo Carlassara" userId="36489e92-6fb3-4790-bbd2-8e4d12f69172" providerId="ADAL" clId="{8048EA49-6365-6142-AA02-5EECB6A274EE}" dt="2023-05-08T07:36:37.417" v="77" actId="1076"/>
          <ac:spMkLst>
            <pc:docMk/>
            <pc:sldMk cId="0" sldId="256"/>
            <ac:spMk id="6" creationId="{8EDD5B7B-6D6C-4005-8146-F34CC13B85CF}"/>
          </ac:spMkLst>
        </pc:spChg>
        <pc:spChg chg="mod">
          <ac:chgData name="Lorenzo Carlassara" userId="36489e92-6fb3-4790-bbd2-8e4d12f69172" providerId="ADAL" clId="{8048EA49-6365-6142-AA02-5EECB6A274EE}" dt="2023-05-08T07:34:50.705" v="4" actId="1076"/>
          <ac:spMkLst>
            <pc:docMk/>
            <pc:sldMk cId="0" sldId="256"/>
            <ac:spMk id="17" creationId="{09570054-BEC2-4D13-AEBF-BF83F7189592}"/>
          </ac:spMkLst>
        </pc:spChg>
      </pc:sldChg>
    </pc:docChg>
  </pc:docChgLst>
  <pc:docChgLst>
    <pc:chgData name="Lorenzo Carlassara" userId="36489e92-6fb3-4790-bbd2-8e4d12f69172" providerId="ADAL" clId="{C0BD71A9-9C2B-46C0-BC58-1CDA679A9B0A}"/>
    <pc:docChg chg="undo redo custSel addSld delSld modSld sldOrd">
      <pc:chgData name="Lorenzo Carlassara" userId="36489e92-6fb3-4790-bbd2-8e4d12f69172" providerId="ADAL" clId="{C0BD71A9-9C2B-46C0-BC58-1CDA679A9B0A}" dt="2023-05-08T08:25:26.403" v="1775" actId="1076"/>
      <pc:docMkLst>
        <pc:docMk/>
      </pc:docMkLst>
      <pc:sldChg chg="addSp delSp modSp">
        <pc:chgData name="Lorenzo Carlassara" userId="36489e92-6fb3-4790-bbd2-8e4d12f69172" providerId="ADAL" clId="{C0BD71A9-9C2B-46C0-BC58-1CDA679A9B0A}" dt="2023-05-08T08:25:06.555" v="1774" actId="14100"/>
        <pc:sldMkLst>
          <pc:docMk/>
          <pc:sldMk cId="0" sldId="256"/>
        </pc:sldMkLst>
        <pc:spChg chg="add mod">
          <ac:chgData name="Lorenzo Carlassara" userId="36489e92-6fb3-4790-bbd2-8e4d12f69172" providerId="ADAL" clId="{C0BD71A9-9C2B-46C0-BC58-1CDA679A9B0A}" dt="2023-05-08T08:24:41.975" v="1770" actId="14100"/>
          <ac:spMkLst>
            <pc:docMk/>
            <pc:sldMk cId="0" sldId="256"/>
            <ac:spMk id="6" creationId="{8EDD5B7B-6D6C-4005-8146-F34CC13B85CF}"/>
          </ac:spMkLst>
        </pc:spChg>
        <pc:spChg chg="del mod">
          <ac:chgData name="Lorenzo Carlassara" userId="36489e92-6fb3-4790-bbd2-8e4d12f69172" providerId="ADAL" clId="{C0BD71A9-9C2B-46C0-BC58-1CDA679A9B0A}" dt="2023-05-03T10:37:25.663" v="34" actId="255"/>
          <ac:spMkLst>
            <pc:docMk/>
            <pc:sldMk cId="0" sldId="256"/>
            <ac:spMk id="9" creationId="{00000000-0000-0000-0000-000000000000}"/>
          </ac:spMkLst>
        </pc:spChg>
        <pc:spChg chg="add del mod">
          <ac:chgData name="Lorenzo Carlassara" userId="36489e92-6fb3-4790-bbd2-8e4d12f69172" providerId="ADAL" clId="{C0BD71A9-9C2B-46C0-BC58-1CDA679A9B0A}" dt="2023-05-03T10:37:28.488" v="35" actId="255"/>
          <ac:spMkLst>
            <pc:docMk/>
            <pc:sldMk cId="0" sldId="256"/>
            <ac:spMk id="10" creationId="{262B8F5E-651E-448D-99CA-85224716BEA2}"/>
          </ac:spMkLst>
        </pc:spChg>
        <pc:spChg chg="add del mod">
          <ac:chgData name="Lorenzo Carlassara" userId="36489e92-6fb3-4790-bbd2-8e4d12f69172" providerId="ADAL" clId="{C0BD71A9-9C2B-46C0-BC58-1CDA679A9B0A}" dt="2023-05-03T12:19:43.403" v="54" actId="255"/>
          <ac:spMkLst>
            <pc:docMk/>
            <pc:sldMk cId="0" sldId="256"/>
            <ac:spMk id="11" creationId="{90903A3C-9867-4B43-9598-2059CECA6F19}"/>
          </ac:spMkLst>
        </pc:spChg>
        <pc:spChg chg="del">
          <ac:chgData name="Lorenzo Carlassara" userId="36489e92-6fb3-4790-bbd2-8e4d12f69172" providerId="ADAL" clId="{C0BD71A9-9C2B-46C0-BC58-1CDA679A9B0A}" dt="2023-05-03T10:38:11.008" v="41" actId="255"/>
          <ac:spMkLst>
            <pc:docMk/>
            <pc:sldMk cId="0" sldId="256"/>
            <ac:spMk id="13" creationId="{00000000-0000-0000-0000-000000000000}"/>
          </ac:spMkLst>
        </pc:spChg>
        <pc:spChg chg="del mod">
          <ac:chgData name="Lorenzo Carlassara" userId="36489e92-6fb3-4790-bbd2-8e4d12f69172" providerId="ADAL" clId="{C0BD71A9-9C2B-46C0-BC58-1CDA679A9B0A}" dt="2023-05-03T12:23:40.647" v="138" actId="255"/>
          <ac:spMkLst>
            <pc:docMk/>
            <pc:sldMk cId="0" sldId="256"/>
            <ac:spMk id="15" creationId="{00000000-0000-0000-0000-000000000000}"/>
          </ac:spMkLst>
        </pc:spChg>
        <pc:spChg chg="mod">
          <ac:chgData name="Lorenzo Carlassara" userId="36489e92-6fb3-4790-bbd2-8e4d12f69172" providerId="ADAL" clId="{C0BD71A9-9C2B-46C0-BC58-1CDA679A9B0A}" dt="2023-05-06T14:27:16.716" v="1747" actId="1076"/>
          <ac:spMkLst>
            <pc:docMk/>
            <pc:sldMk cId="0" sldId="256"/>
            <ac:spMk id="16" creationId="{AE3E8205-1640-40F1-945F-E2B4773006DE}"/>
          </ac:spMkLst>
        </pc:spChg>
        <pc:spChg chg="add mod">
          <ac:chgData name="Lorenzo Carlassara" userId="36489e92-6fb3-4790-bbd2-8e4d12f69172" providerId="ADAL" clId="{C0BD71A9-9C2B-46C0-BC58-1CDA679A9B0A}" dt="2023-05-08T08:25:06.555" v="1774" actId="14100"/>
          <ac:spMkLst>
            <pc:docMk/>
            <pc:sldMk cId="0" sldId="256"/>
            <ac:spMk id="17" creationId="{09570054-BEC2-4D13-AEBF-BF83F7189592}"/>
          </ac:spMkLst>
        </pc:spChg>
        <pc:spChg chg="add mod">
          <ac:chgData name="Lorenzo Carlassara" userId="36489e92-6fb3-4790-bbd2-8e4d12f69172" providerId="ADAL" clId="{C0BD71A9-9C2B-46C0-BC58-1CDA679A9B0A}" dt="2023-05-08T08:24:33.418" v="1768" actId="1076"/>
          <ac:spMkLst>
            <pc:docMk/>
            <pc:sldMk cId="0" sldId="256"/>
            <ac:spMk id="18" creationId="{29FBFBF7-54E6-4E0B-9699-37F05FF0D2A8}"/>
          </ac:spMkLst>
        </pc:spChg>
        <pc:spChg chg="add mod">
          <ac:chgData name="Lorenzo Carlassara" userId="36489e92-6fb3-4790-bbd2-8e4d12f69172" providerId="ADAL" clId="{C0BD71A9-9C2B-46C0-BC58-1CDA679A9B0A}" dt="2023-05-06T14:26:50.717" v="1744" actId="20577"/>
          <ac:spMkLst>
            <pc:docMk/>
            <pc:sldMk cId="0" sldId="256"/>
            <ac:spMk id="19" creationId="{DADFBAAD-6601-4B28-87FE-BCA5F7BD3EE1}"/>
          </ac:spMkLst>
        </pc:spChg>
        <pc:grpChg chg="mod">
          <ac:chgData name="Lorenzo Carlassara" userId="36489e92-6fb3-4790-bbd2-8e4d12f69172" providerId="ADAL" clId="{C0BD71A9-9C2B-46C0-BC58-1CDA679A9B0A}" dt="2023-05-03T12:23:52.846" v="140" actId="1076"/>
          <ac:grpSpMkLst>
            <pc:docMk/>
            <pc:sldMk cId="0" sldId="256"/>
            <ac:grpSpMk id="2" creationId="{00000000-0000-0000-0000-000000000000}"/>
          </ac:grpSpMkLst>
        </pc:grpChg>
        <pc:picChg chg="mod">
          <ac:chgData name="Lorenzo Carlassara" userId="36489e92-6fb3-4790-bbd2-8e4d12f69172" providerId="ADAL" clId="{C0BD71A9-9C2B-46C0-BC58-1CDA679A9B0A}" dt="2023-05-04T10:36:57.669" v="145" actId="1076"/>
          <ac:picMkLst>
            <pc:docMk/>
            <pc:sldMk cId="0" sldId="256"/>
            <ac:picMk id="4" creationId="{00000000-0000-0000-0000-000000000000}"/>
          </ac:picMkLst>
        </pc:picChg>
        <pc:picChg chg="add mod">
          <ac:chgData name="Lorenzo Carlassara" userId="36489e92-6fb3-4790-bbd2-8e4d12f69172" providerId="ADAL" clId="{C0BD71A9-9C2B-46C0-BC58-1CDA679A9B0A}" dt="2023-05-04T10:34:55.990" v="143" actId="1076"/>
          <ac:picMkLst>
            <pc:docMk/>
            <pc:sldMk cId="0" sldId="256"/>
            <ac:picMk id="7" creationId="{BD2EEE10-1320-4EBD-8C69-2FEFEED4648B}"/>
          </ac:picMkLst>
        </pc:picChg>
        <pc:picChg chg="del">
          <ac:chgData name="Lorenzo Carlassara" userId="36489e92-6fb3-4790-bbd2-8e4d12f69172" providerId="ADAL" clId="{C0BD71A9-9C2B-46C0-BC58-1CDA679A9B0A}" dt="2023-05-03T12:23:43.452" v="139" actId="478"/>
          <ac:picMkLst>
            <pc:docMk/>
            <pc:sldMk cId="0" sldId="256"/>
            <ac:picMk id="14" creationId="{00000000-0000-0000-0000-000000000000}"/>
          </ac:picMkLst>
        </pc:picChg>
      </pc:sldChg>
      <pc:sldChg chg="addSp delSp modSp">
        <pc:chgData name="Lorenzo Carlassara" userId="36489e92-6fb3-4790-bbd2-8e4d12f69172" providerId="ADAL" clId="{C0BD71A9-9C2B-46C0-BC58-1CDA679A9B0A}" dt="2023-05-05T17:03:12.100" v="1419" actId="478"/>
        <pc:sldMkLst>
          <pc:docMk/>
          <pc:sldMk cId="0" sldId="257"/>
        </pc:sldMkLst>
        <pc:spChg chg="add del mod">
          <ac:chgData name="Lorenzo Carlassara" userId="36489e92-6fb3-4790-bbd2-8e4d12f69172" providerId="ADAL" clId="{C0BD71A9-9C2B-46C0-BC58-1CDA679A9B0A}" dt="2023-05-05T07:55:18.271" v="148" actId="478"/>
          <ac:spMkLst>
            <pc:docMk/>
            <pc:sldMk cId="0" sldId="257"/>
            <ac:spMk id="2" creationId="{B953413F-73CB-4CC2-BDEC-0FBBEE74F682}"/>
          </ac:spMkLst>
        </pc:spChg>
        <pc:spChg chg="add del mod">
          <ac:chgData name="Lorenzo Carlassara" userId="36489e92-6fb3-4790-bbd2-8e4d12f69172" providerId="ADAL" clId="{C0BD71A9-9C2B-46C0-BC58-1CDA679A9B0A}" dt="2023-05-05T17:03:12.100" v="1419" actId="478"/>
          <ac:spMkLst>
            <pc:docMk/>
            <pc:sldMk cId="0" sldId="257"/>
            <ac:spMk id="3" creationId="{987D02DE-FB66-4933-900F-1883FC959138}"/>
          </ac:spMkLst>
        </pc:spChg>
        <pc:spChg chg="add mod">
          <ac:chgData name="Lorenzo Carlassara" userId="36489e92-6fb3-4790-bbd2-8e4d12f69172" providerId="ADAL" clId="{C0BD71A9-9C2B-46C0-BC58-1CDA679A9B0A}" dt="2023-05-05T17:00:00.602" v="1384" actId="478"/>
          <ac:spMkLst>
            <pc:docMk/>
            <pc:sldMk cId="0" sldId="257"/>
            <ac:spMk id="4" creationId="{585F7579-3927-4EDC-A544-66B60A76361D}"/>
          </ac:spMkLst>
        </pc:spChg>
        <pc:spChg chg="add del mod">
          <ac:chgData name="Lorenzo Carlassara" userId="36489e92-6fb3-4790-bbd2-8e4d12f69172" providerId="ADAL" clId="{C0BD71A9-9C2B-46C0-BC58-1CDA679A9B0A}" dt="2023-05-05T17:03:09.411" v="1410" actId="478"/>
          <ac:spMkLst>
            <pc:docMk/>
            <pc:sldMk cId="0" sldId="257"/>
            <ac:spMk id="8" creationId="{140E5342-F39F-44CD-B931-9068912E042B}"/>
          </ac:spMkLst>
        </pc:spChg>
        <pc:spChg chg="add del mod">
          <ac:chgData name="Lorenzo Carlassara" userId="36489e92-6fb3-4790-bbd2-8e4d12f69172" providerId="ADAL" clId="{C0BD71A9-9C2B-46C0-BC58-1CDA679A9B0A}" dt="2023-05-05T17:03:09.780" v="1411" actId="478"/>
          <ac:spMkLst>
            <pc:docMk/>
            <pc:sldMk cId="0" sldId="257"/>
            <ac:spMk id="9" creationId="{83550C3B-56A8-4F5C-B76D-37AA7D4C4C4C}"/>
          </ac:spMkLst>
        </pc:spChg>
        <pc:spChg chg="add del mod">
          <ac:chgData name="Lorenzo Carlassara" userId="36489e92-6fb3-4790-bbd2-8e4d12f69172" providerId="ADAL" clId="{C0BD71A9-9C2B-46C0-BC58-1CDA679A9B0A}" dt="2023-05-05T17:03:09.780" v="1411" actId="478"/>
          <ac:spMkLst>
            <pc:docMk/>
            <pc:sldMk cId="0" sldId="257"/>
            <ac:spMk id="10" creationId="{F1B4FAE0-72ED-4883-A354-7F4B6779B47D}"/>
          </ac:spMkLst>
        </pc:spChg>
        <pc:spChg chg="add del mod">
          <ac:chgData name="Lorenzo Carlassara" userId="36489e92-6fb3-4790-bbd2-8e4d12f69172" providerId="ADAL" clId="{C0BD71A9-9C2B-46C0-BC58-1CDA679A9B0A}" dt="2023-05-05T17:03:09.780" v="1411" actId="478"/>
          <ac:spMkLst>
            <pc:docMk/>
            <pc:sldMk cId="0" sldId="257"/>
            <ac:spMk id="11" creationId="{013C288B-BF28-4CA1-8CA7-1636885446A5}"/>
          </ac:spMkLst>
        </pc:spChg>
        <pc:spChg chg="add del mod">
          <ac:chgData name="Lorenzo Carlassara" userId="36489e92-6fb3-4790-bbd2-8e4d12f69172" providerId="ADAL" clId="{C0BD71A9-9C2B-46C0-BC58-1CDA679A9B0A}" dt="2023-05-05T16:58:30.064" v="1376" actId="478"/>
          <ac:spMkLst>
            <pc:docMk/>
            <pc:sldMk cId="0" sldId="257"/>
            <ac:spMk id="12" creationId="{78B7184F-B9EC-418E-8573-A4F790AA3D0C}"/>
          </ac:spMkLst>
        </pc:spChg>
        <pc:spChg chg="add del mod">
          <ac:chgData name="Lorenzo Carlassara" userId="36489e92-6fb3-4790-bbd2-8e4d12f69172" providerId="ADAL" clId="{C0BD71A9-9C2B-46C0-BC58-1CDA679A9B0A}" dt="2023-05-05T17:03:09.780" v="1411" actId="478"/>
          <ac:spMkLst>
            <pc:docMk/>
            <pc:sldMk cId="0" sldId="257"/>
            <ac:spMk id="13" creationId="{8328A2D3-F46A-4D2F-8FC8-BBA0C9EFD2F0}"/>
          </ac:spMkLst>
        </pc:spChg>
        <pc:spChg chg="add del mod">
          <ac:chgData name="Lorenzo Carlassara" userId="36489e92-6fb3-4790-bbd2-8e4d12f69172" providerId="ADAL" clId="{C0BD71A9-9C2B-46C0-BC58-1CDA679A9B0A}" dt="2023-05-05T09:14:07.842" v="430" actId="478"/>
          <ac:spMkLst>
            <pc:docMk/>
            <pc:sldMk cId="0" sldId="257"/>
            <ac:spMk id="14" creationId="{505F52D6-B0AD-4CB8-9FF4-9BF71E260016}"/>
          </ac:spMkLst>
        </pc:spChg>
        <pc:spChg chg="add del mod">
          <ac:chgData name="Lorenzo Carlassara" userId="36489e92-6fb3-4790-bbd2-8e4d12f69172" providerId="ADAL" clId="{C0BD71A9-9C2B-46C0-BC58-1CDA679A9B0A}" dt="2023-05-05T17:03:09.780" v="1411" actId="478"/>
          <ac:spMkLst>
            <pc:docMk/>
            <pc:sldMk cId="0" sldId="257"/>
            <ac:spMk id="15" creationId="{3CB00923-2F1F-482E-88B1-246A612BA072}"/>
          </ac:spMkLst>
        </pc:spChg>
        <pc:spChg chg="add del mod">
          <ac:chgData name="Lorenzo Carlassara" userId="36489e92-6fb3-4790-bbd2-8e4d12f69172" providerId="ADAL" clId="{C0BD71A9-9C2B-46C0-BC58-1CDA679A9B0A}" dt="2023-05-05T09:13:30.124" v="423" actId="478"/>
          <ac:spMkLst>
            <pc:docMk/>
            <pc:sldMk cId="0" sldId="257"/>
            <ac:spMk id="16" creationId="{3E1D6671-1A22-45A8-A28B-97C221FD2930}"/>
          </ac:spMkLst>
        </pc:spChg>
        <pc:spChg chg="add del mod">
          <ac:chgData name="Lorenzo Carlassara" userId="36489e92-6fb3-4790-bbd2-8e4d12f69172" providerId="ADAL" clId="{C0BD71A9-9C2B-46C0-BC58-1CDA679A9B0A}" dt="2023-05-05T09:13:30.124" v="423" actId="478"/>
          <ac:spMkLst>
            <pc:docMk/>
            <pc:sldMk cId="0" sldId="257"/>
            <ac:spMk id="17" creationId="{716DA388-EE9D-48E6-96AB-3A0ECBC33029}"/>
          </ac:spMkLst>
        </pc:spChg>
        <pc:spChg chg="add del mod">
          <ac:chgData name="Lorenzo Carlassara" userId="36489e92-6fb3-4790-bbd2-8e4d12f69172" providerId="ADAL" clId="{C0BD71A9-9C2B-46C0-BC58-1CDA679A9B0A}" dt="2023-05-05T09:13:30.124" v="423" actId="478"/>
          <ac:spMkLst>
            <pc:docMk/>
            <pc:sldMk cId="0" sldId="257"/>
            <ac:spMk id="18" creationId="{37901484-AE7F-45C1-B2A9-7EEDC71AE50C}"/>
          </ac:spMkLst>
        </pc:spChg>
        <pc:spChg chg="add del mod">
          <ac:chgData name="Lorenzo Carlassara" userId="36489e92-6fb3-4790-bbd2-8e4d12f69172" providerId="ADAL" clId="{C0BD71A9-9C2B-46C0-BC58-1CDA679A9B0A}" dt="2023-05-05T09:14:07.842" v="430" actId="478"/>
          <ac:spMkLst>
            <pc:docMk/>
            <pc:sldMk cId="0" sldId="257"/>
            <ac:spMk id="19" creationId="{A12B541A-A883-4B81-85D6-614A2FEEF004}"/>
          </ac:spMkLst>
        </pc:spChg>
        <pc:spChg chg="add del mod">
          <ac:chgData name="Lorenzo Carlassara" userId="36489e92-6fb3-4790-bbd2-8e4d12f69172" providerId="ADAL" clId="{C0BD71A9-9C2B-46C0-BC58-1CDA679A9B0A}" dt="2023-05-05T09:14:07.842" v="430" actId="478"/>
          <ac:spMkLst>
            <pc:docMk/>
            <pc:sldMk cId="0" sldId="257"/>
            <ac:spMk id="20" creationId="{E31DB751-188B-42BA-A697-F8B5053A5054}"/>
          </ac:spMkLst>
        </pc:spChg>
        <pc:spChg chg="add del mod">
          <ac:chgData name="Lorenzo Carlassara" userId="36489e92-6fb3-4790-bbd2-8e4d12f69172" providerId="ADAL" clId="{C0BD71A9-9C2B-46C0-BC58-1CDA679A9B0A}" dt="2023-05-05T15:53:10.428" v="905" actId="478"/>
          <ac:spMkLst>
            <pc:docMk/>
            <pc:sldMk cId="0" sldId="257"/>
            <ac:spMk id="23" creationId="{5FBA073C-F6FD-49A4-987E-A64EEB878F5E}"/>
          </ac:spMkLst>
        </pc:spChg>
        <pc:spChg chg="add del mod">
          <ac:chgData name="Lorenzo Carlassara" userId="36489e92-6fb3-4790-bbd2-8e4d12f69172" providerId="ADAL" clId="{C0BD71A9-9C2B-46C0-BC58-1CDA679A9B0A}" dt="2023-05-05T15:53:22.210" v="908" actId="478"/>
          <ac:spMkLst>
            <pc:docMk/>
            <pc:sldMk cId="0" sldId="257"/>
            <ac:spMk id="24" creationId="{C7FDC36C-2BBF-4A38-B0D1-7FC72F208748}"/>
          </ac:spMkLst>
        </pc:spChg>
        <pc:spChg chg="add del mod">
          <ac:chgData name="Lorenzo Carlassara" userId="36489e92-6fb3-4790-bbd2-8e4d12f69172" providerId="ADAL" clId="{C0BD71A9-9C2B-46C0-BC58-1CDA679A9B0A}" dt="2023-05-05T15:53:22.210" v="908" actId="478"/>
          <ac:spMkLst>
            <pc:docMk/>
            <pc:sldMk cId="0" sldId="257"/>
            <ac:spMk id="25" creationId="{43401272-11A2-46A5-B351-21A2DD944ECB}"/>
          </ac:spMkLst>
        </pc:spChg>
        <pc:spChg chg="add del mod">
          <ac:chgData name="Lorenzo Carlassara" userId="36489e92-6fb3-4790-bbd2-8e4d12f69172" providerId="ADAL" clId="{C0BD71A9-9C2B-46C0-BC58-1CDA679A9B0A}" dt="2023-05-05T15:53:22.210" v="908" actId="478"/>
          <ac:spMkLst>
            <pc:docMk/>
            <pc:sldMk cId="0" sldId="257"/>
            <ac:spMk id="26" creationId="{C74A1A28-F838-4B52-9836-149B6104E0B3}"/>
          </ac:spMkLst>
        </pc:spChg>
        <pc:spChg chg="add del mod">
          <ac:chgData name="Lorenzo Carlassara" userId="36489e92-6fb3-4790-bbd2-8e4d12f69172" providerId="ADAL" clId="{C0BD71A9-9C2B-46C0-BC58-1CDA679A9B0A}" dt="2023-05-05T15:52:18.867" v="900" actId="478"/>
          <ac:spMkLst>
            <pc:docMk/>
            <pc:sldMk cId="0" sldId="257"/>
            <ac:spMk id="27" creationId="{9CEC523A-4718-4498-A90B-98E77E65B094}"/>
          </ac:spMkLst>
        </pc:spChg>
        <pc:spChg chg="add del mod">
          <ac:chgData name="Lorenzo Carlassara" userId="36489e92-6fb3-4790-bbd2-8e4d12f69172" providerId="ADAL" clId="{C0BD71A9-9C2B-46C0-BC58-1CDA679A9B0A}" dt="2023-05-05T15:53:39.661" v="912" actId="478"/>
          <ac:spMkLst>
            <pc:docMk/>
            <pc:sldMk cId="0" sldId="257"/>
            <ac:spMk id="28" creationId="{AB519B49-3063-4E50-84D0-15B1B3FC8B10}"/>
          </ac:spMkLst>
        </pc:spChg>
        <pc:spChg chg="add del mod">
          <ac:chgData name="Lorenzo Carlassara" userId="36489e92-6fb3-4790-bbd2-8e4d12f69172" providerId="ADAL" clId="{C0BD71A9-9C2B-46C0-BC58-1CDA679A9B0A}" dt="2023-05-05T15:53:52.383" v="914" actId="478"/>
          <ac:spMkLst>
            <pc:docMk/>
            <pc:sldMk cId="0" sldId="257"/>
            <ac:spMk id="29" creationId="{D48476DF-96A9-4EA9-9D06-F8776937F980}"/>
          </ac:spMkLst>
        </pc:spChg>
        <pc:spChg chg="add del mod">
          <ac:chgData name="Lorenzo Carlassara" userId="36489e92-6fb3-4790-bbd2-8e4d12f69172" providerId="ADAL" clId="{C0BD71A9-9C2B-46C0-BC58-1CDA679A9B0A}" dt="2023-05-05T15:53:43.213" v="913" actId="478"/>
          <ac:spMkLst>
            <pc:docMk/>
            <pc:sldMk cId="0" sldId="257"/>
            <ac:spMk id="30" creationId="{4C74BC19-04B8-4076-9DF6-93EF669658BB}"/>
          </ac:spMkLst>
        </pc:spChg>
        <pc:spChg chg="add del mod">
          <ac:chgData name="Lorenzo Carlassara" userId="36489e92-6fb3-4790-bbd2-8e4d12f69172" providerId="ADAL" clId="{C0BD71A9-9C2B-46C0-BC58-1CDA679A9B0A}" dt="2023-05-05T09:14:04.005" v="429" actId="478"/>
          <ac:spMkLst>
            <pc:docMk/>
            <pc:sldMk cId="0" sldId="257"/>
            <ac:spMk id="31" creationId="{6B8B08D0-AD91-42B0-98B3-49D672E9EF9F}"/>
          </ac:spMkLst>
        </pc:spChg>
        <pc:spChg chg="add del mod">
          <ac:chgData name="Lorenzo Carlassara" userId="36489e92-6fb3-4790-bbd2-8e4d12f69172" providerId="ADAL" clId="{C0BD71A9-9C2B-46C0-BC58-1CDA679A9B0A}" dt="2023-05-05T09:14:04.005" v="429" actId="478"/>
          <ac:spMkLst>
            <pc:docMk/>
            <pc:sldMk cId="0" sldId="257"/>
            <ac:spMk id="32" creationId="{74B905A3-D164-45FD-8694-8D0FC9DAE454}"/>
          </ac:spMkLst>
        </pc:spChg>
        <pc:spChg chg="add del mod">
          <ac:chgData name="Lorenzo Carlassara" userId="36489e92-6fb3-4790-bbd2-8e4d12f69172" providerId="ADAL" clId="{C0BD71A9-9C2B-46C0-BC58-1CDA679A9B0A}" dt="2023-05-05T09:14:04.005" v="429" actId="478"/>
          <ac:spMkLst>
            <pc:docMk/>
            <pc:sldMk cId="0" sldId="257"/>
            <ac:spMk id="33" creationId="{C9626690-1CAD-4624-BE3D-DD76996495AF}"/>
          </ac:spMkLst>
        </pc:spChg>
        <pc:spChg chg="add del mod">
          <ac:chgData name="Lorenzo Carlassara" userId="36489e92-6fb3-4790-bbd2-8e4d12f69172" providerId="ADAL" clId="{C0BD71A9-9C2B-46C0-BC58-1CDA679A9B0A}" dt="2023-05-05T10:42:26.821" v="696" actId="478"/>
          <ac:spMkLst>
            <pc:docMk/>
            <pc:sldMk cId="0" sldId="257"/>
            <ac:spMk id="34" creationId="{395F7308-8BCA-4F22-AD32-DBF20B5FF923}"/>
          </ac:spMkLst>
        </pc:spChg>
        <pc:spChg chg="add del mod">
          <ac:chgData name="Lorenzo Carlassara" userId="36489e92-6fb3-4790-bbd2-8e4d12f69172" providerId="ADAL" clId="{C0BD71A9-9C2B-46C0-BC58-1CDA679A9B0A}" dt="2023-05-05T17:03:09.780" v="1411" actId="478"/>
          <ac:spMkLst>
            <pc:docMk/>
            <pc:sldMk cId="0" sldId="257"/>
            <ac:spMk id="35" creationId="{E08607CD-71B5-4C61-AD6E-262B9656A860}"/>
          </ac:spMkLst>
        </pc:spChg>
        <pc:spChg chg="add del mod">
          <ac:chgData name="Lorenzo Carlassara" userId="36489e92-6fb3-4790-bbd2-8e4d12f69172" providerId="ADAL" clId="{C0BD71A9-9C2B-46C0-BC58-1CDA679A9B0A}" dt="2023-05-05T10:17:16.850" v="508" actId="478"/>
          <ac:spMkLst>
            <pc:docMk/>
            <pc:sldMk cId="0" sldId="257"/>
            <ac:spMk id="36" creationId="{E8512F5E-4D8A-4BBE-B5A7-7CB9AC950283}"/>
          </ac:spMkLst>
        </pc:spChg>
        <pc:spChg chg="add del">
          <ac:chgData name="Lorenzo Carlassara" userId="36489e92-6fb3-4790-bbd2-8e4d12f69172" providerId="ADAL" clId="{C0BD71A9-9C2B-46C0-BC58-1CDA679A9B0A}" dt="2023-05-05T10:17:16.581" v="507" actId="478"/>
          <ac:spMkLst>
            <pc:docMk/>
            <pc:sldMk cId="0" sldId="257"/>
            <ac:spMk id="37" creationId="{EB046EEC-2B2B-4CA1-A56C-1F4D06F25E4A}"/>
          </ac:spMkLst>
        </pc:spChg>
        <pc:spChg chg="add del mod">
          <ac:chgData name="Lorenzo Carlassara" userId="36489e92-6fb3-4790-bbd2-8e4d12f69172" providerId="ADAL" clId="{C0BD71A9-9C2B-46C0-BC58-1CDA679A9B0A}" dt="2023-05-05T17:03:09.780" v="1411" actId="478"/>
          <ac:spMkLst>
            <pc:docMk/>
            <pc:sldMk cId="0" sldId="257"/>
            <ac:spMk id="45" creationId="{F188BF7A-8F48-4A83-8805-09C06CA306B6}"/>
          </ac:spMkLst>
        </pc:spChg>
        <pc:spChg chg="add del mod">
          <ac:chgData name="Lorenzo Carlassara" userId="36489e92-6fb3-4790-bbd2-8e4d12f69172" providerId="ADAL" clId="{C0BD71A9-9C2B-46C0-BC58-1CDA679A9B0A}" dt="2023-05-05T10:42:54.420" v="701" actId="478"/>
          <ac:spMkLst>
            <pc:docMk/>
            <pc:sldMk cId="0" sldId="257"/>
            <ac:spMk id="78" creationId="{2FA5E533-81DE-4E7A-9C8A-B190F186877C}"/>
          </ac:spMkLst>
        </pc:spChg>
        <pc:spChg chg="add del">
          <ac:chgData name="Lorenzo Carlassara" userId="36489e92-6fb3-4790-bbd2-8e4d12f69172" providerId="ADAL" clId="{C0BD71A9-9C2B-46C0-BC58-1CDA679A9B0A}" dt="2023-05-05T10:40:30.507" v="665" actId="478"/>
          <ac:spMkLst>
            <pc:docMk/>
            <pc:sldMk cId="0" sldId="257"/>
            <ac:spMk id="79" creationId="{18DCDDD6-BEE4-4CD6-8739-8FC0F8A8B1B9}"/>
          </ac:spMkLst>
        </pc:spChg>
        <pc:spChg chg="add del mod">
          <ac:chgData name="Lorenzo Carlassara" userId="36489e92-6fb3-4790-bbd2-8e4d12f69172" providerId="ADAL" clId="{C0BD71A9-9C2B-46C0-BC58-1CDA679A9B0A}" dt="2023-05-05T17:03:09.173" v="1409" actId="478"/>
          <ac:spMkLst>
            <pc:docMk/>
            <pc:sldMk cId="0" sldId="257"/>
            <ac:spMk id="80" creationId="{D7A215C3-D8E4-42E9-ACB8-C0DAD10F60E6}"/>
          </ac:spMkLst>
        </pc:spChg>
        <pc:spChg chg="add del mod">
          <ac:chgData name="Lorenzo Carlassara" userId="36489e92-6fb3-4790-bbd2-8e4d12f69172" providerId="ADAL" clId="{C0BD71A9-9C2B-46C0-BC58-1CDA679A9B0A}" dt="2023-05-05T17:03:08.810" v="1408" actId="478"/>
          <ac:spMkLst>
            <pc:docMk/>
            <pc:sldMk cId="0" sldId="257"/>
            <ac:spMk id="86" creationId="{A88BF0C3-6E3D-45D0-938F-238405A90B50}"/>
          </ac:spMkLst>
        </pc:spChg>
        <pc:spChg chg="add del mod">
          <ac:chgData name="Lorenzo Carlassara" userId="36489e92-6fb3-4790-bbd2-8e4d12f69172" providerId="ADAL" clId="{C0BD71A9-9C2B-46C0-BC58-1CDA679A9B0A}" dt="2023-05-05T15:44:54.153" v="789" actId="478"/>
          <ac:spMkLst>
            <pc:docMk/>
            <pc:sldMk cId="0" sldId="257"/>
            <ac:spMk id="102" creationId="{E4F62409-CB41-4885-80BE-6CAF4E30C8C1}"/>
          </ac:spMkLst>
        </pc:spChg>
        <pc:spChg chg="add del mod">
          <ac:chgData name="Lorenzo Carlassara" userId="36489e92-6fb3-4790-bbd2-8e4d12f69172" providerId="ADAL" clId="{C0BD71A9-9C2B-46C0-BC58-1CDA679A9B0A}" dt="2023-05-05T15:48:33.337" v="829" actId="478"/>
          <ac:spMkLst>
            <pc:docMk/>
            <pc:sldMk cId="0" sldId="257"/>
            <ac:spMk id="105" creationId="{5BA0BC7C-E18B-4970-93BA-479E958B4D82}"/>
          </ac:spMkLst>
        </pc:spChg>
        <pc:spChg chg="add del mod">
          <ac:chgData name="Lorenzo Carlassara" userId="36489e92-6fb3-4790-bbd2-8e4d12f69172" providerId="ADAL" clId="{C0BD71A9-9C2B-46C0-BC58-1CDA679A9B0A}" dt="2023-05-05T15:48:33.337" v="829" actId="478"/>
          <ac:spMkLst>
            <pc:docMk/>
            <pc:sldMk cId="0" sldId="257"/>
            <ac:spMk id="106" creationId="{8F388182-CF9F-415C-A4E7-606DB6DF4820}"/>
          </ac:spMkLst>
        </pc:spChg>
        <pc:spChg chg="add del mod">
          <ac:chgData name="Lorenzo Carlassara" userId="36489e92-6fb3-4790-bbd2-8e4d12f69172" providerId="ADAL" clId="{C0BD71A9-9C2B-46C0-BC58-1CDA679A9B0A}" dt="2023-05-05T15:48:33.337" v="829" actId="478"/>
          <ac:spMkLst>
            <pc:docMk/>
            <pc:sldMk cId="0" sldId="257"/>
            <ac:spMk id="107" creationId="{E8BD1050-C862-42A8-9973-817B8995C321}"/>
          </ac:spMkLst>
        </pc:spChg>
        <pc:spChg chg="add del mod">
          <ac:chgData name="Lorenzo Carlassara" userId="36489e92-6fb3-4790-bbd2-8e4d12f69172" providerId="ADAL" clId="{C0BD71A9-9C2B-46C0-BC58-1CDA679A9B0A}" dt="2023-05-05T15:48:33.337" v="829" actId="478"/>
          <ac:spMkLst>
            <pc:docMk/>
            <pc:sldMk cId="0" sldId="257"/>
            <ac:spMk id="108" creationId="{00827860-5B1A-4D4C-8E89-C666BF4038D5}"/>
          </ac:spMkLst>
        </pc:spChg>
        <pc:spChg chg="add del mod">
          <ac:chgData name="Lorenzo Carlassara" userId="36489e92-6fb3-4790-bbd2-8e4d12f69172" providerId="ADAL" clId="{C0BD71A9-9C2B-46C0-BC58-1CDA679A9B0A}" dt="2023-05-05T15:48:33.337" v="829" actId="478"/>
          <ac:spMkLst>
            <pc:docMk/>
            <pc:sldMk cId="0" sldId="257"/>
            <ac:spMk id="109" creationId="{7EC55E69-3DEE-45CF-99AF-465765BA9330}"/>
          </ac:spMkLst>
        </pc:spChg>
        <pc:spChg chg="add del mod">
          <ac:chgData name="Lorenzo Carlassara" userId="36489e92-6fb3-4790-bbd2-8e4d12f69172" providerId="ADAL" clId="{C0BD71A9-9C2B-46C0-BC58-1CDA679A9B0A}" dt="2023-05-05T15:48:33.337" v="829" actId="478"/>
          <ac:spMkLst>
            <pc:docMk/>
            <pc:sldMk cId="0" sldId="257"/>
            <ac:spMk id="110" creationId="{D7D7FE75-8AD2-4F08-85FF-7AD33718C31A}"/>
          </ac:spMkLst>
        </pc:spChg>
        <pc:spChg chg="add del mod">
          <ac:chgData name="Lorenzo Carlassara" userId="36489e92-6fb3-4790-bbd2-8e4d12f69172" providerId="ADAL" clId="{C0BD71A9-9C2B-46C0-BC58-1CDA679A9B0A}" dt="2023-05-05T15:48:33.337" v="829" actId="478"/>
          <ac:spMkLst>
            <pc:docMk/>
            <pc:sldMk cId="0" sldId="257"/>
            <ac:spMk id="111" creationId="{42E9DF0A-3A85-47F3-B83D-6759EBD98A13}"/>
          </ac:spMkLst>
        </pc:spChg>
        <pc:spChg chg="add del mod">
          <ac:chgData name="Lorenzo Carlassara" userId="36489e92-6fb3-4790-bbd2-8e4d12f69172" providerId="ADAL" clId="{C0BD71A9-9C2B-46C0-BC58-1CDA679A9B0A}" dt="2023-05-05T15:48:33.337" v="829" actId="478"/>
          <ac:spMkLst>
            <pc:docMk/>
            <pc:sldMk cId="0" sldId="257"/>
            <ac:spMk id="112" creationId="{17611FB9-E312-4C93-AC77-104D66416CCD}"/>
          </ac:spMkLst>
        </pc:spChg>
        <pc:spChg chg="add del mod">
          <ac:chgData name="Lorenzo Carlassara" userId="36489e92-6fb3-4790-bbd2-8e4d12f69172" providerId="ADAL" clId="{C0BD71A9-9C2B-46C0-BC58-1CDA679A9B0A}" dt="2023-05-05T17:03:10.280" v="1413" actId="478"/>
          <ac:spMkLst>
            <pc:docMk/>
            <pc:sldMk cId="0" sldId="257"/>
            <ac:spMk id="114" creationId="{0A05D335-CF61-40BB-BCE8-1DE3FF55B505}"/>
          </ac:spMkLst>
        </pc:spChg>
        <pc:spChg chg="add mod">
          <ac:chgData name="Lorenzo Carlassara" userId="36489e92-6fb3-4790-bbd2-8e4d12f69172" providerId="ADAL" clId="{C0BD71A9-9C2B-46C0-BC58-1CDA679A9B0A}" dt="2023-05-05T16:19:00.078" v="1082" actId="1076"/>
          <ac:spMkLst>
            <pc:docMk/>
            <pc:sldMk cId="0" sldId="257"/>
            <ac:spMk id="115" creationId="{60F24659-547D-4B82-A6FD-726231B2AB68}"/>
          </ac:spMkLst>
        </pc:spChg>
        <pc:spChg chg="add mod">
          <ac:chgData name="Lorenzo Carlassara" userId="36489e92-6fb3-4790-bbd2-8e4d12f69172" providerId="ADAL" clId="{C0BD71A9-9C2B-46C0-BC58-1CDA679A9B0A}" dt="2023-05-05T16:19:00.078" v="1082" actId="1076"/>
          <ac:spMkLst>
            <pc:docMk/>
            <pc:sldMk cId="0" sldId="257"/>
            <ac:spMk id="116" creationId="{215E002E-23AB-4175-9492-82813E4FDAD9}"/>
          </ac:spMkLst>
        </pc:spChg>
        <pc:spChg chg="add mod">
          <ac:chgData name="Lorenzo Carlassara" userId="36489e92-6fb3-4790-bbd2-8e4d12f69172" providerId="ADAL" clId="{C0BD71A9-9C2B-46C0-BC58-1CDA679A9B0A}" dt="2023-05-05T16:19:00.078" v="1082" actId="1076"/>
          <ac:spMkLst>
            <pc:docMk/>
            <pc:sldMk cId="0" sldId="257"/>
            <ac:spMk id="117" creationId="{7307A874-F66F-4845-9E70-C3CC4229459F}"/>
          </ac:spMkLst>
        </pc:spChg>
        <pc:spChg chg="add del mod">
          <ac:chgData name="Lorenzo Carlassara" userId="36489e92-6fb3-4790-bbd2-8e4d12f69172" providerId="ADAL" clId="{C0BD71A9-9C2B-46C0-BC58-1CDA679A9B0A}" dt="2023-05-05T17:03:09.780" v="1411" actId="478"/>
          <ac:spMkLst>
            <pc:docMk/>
            <pc:sldMk cId="0" sldId="257"/>
            <ac:spMk id="118" creationId="{7006E1F6-F7DD-4350-9E10-BF0AF4E9465F}"/>
          </ac:spMkLst>
        </pc:spChg>
        <pc:spChg chg="add del mod">
          <ac:chgData name="Lorenzo Carlassara" userId="36489e92-6fb3-4790-bbd2-8e4d12f69172" providerId="ADAL" clId="{C0BD71A9-9C2B-46C0-BC58-1CDA679A9B0A}" dt="2023-05-05T17:03:09.780" v="1411" actId="478"/>
          <ac:spMkLst>
            <pc:docMk/>
            <pc:sldMk cId="0" sldId="257"/>
            <ac:spMk id="119" creationId="{26353E9F-46C0-488C-B540-679E0F8804E8}"/>
          </ac:spMkLst>
        </pc:spChg>
        <pc:spChg chg="add del mod">
          <ac:chgData name="Lorenzo Carlassara" userId="36489e92-6fb3-4790-bbd2-8e4d12f69172" providerId="ADAL" clId="{C0BD71A9-9C2B-46C0-BC58-1CDA679A9B0A}" dt="2023-05-05T17:03:09.780" v="1411" actId="478"/>
          <ac:spMkLst>
            <pc:docMk/>
            <pc:sldMk cId="0" sldId="257"/>
            <ac:spMk id="120" creationId="{369442B9-1E8B-4604-8520-D03E0D88FE87}"/>
          </ac:spMkLst>
        </pc:spChg>
        <pc:spChg chg="add del mod">
          <ac:chgData name="Lorenzo Carlassara" userId="36489e92-6fb3-4790-bbd2-8e4d12f69172" providerId="ADAL" clId="{C0BD71A9-9C2B-46C0-BC58-1CDA679A9B0A}" dt="2023-05-05T17:03:10.011" v="1412" actId="478"/>
          <ac:spMkLst>
            <pc:docMk/>
            <pc:sldMk cId="0" sldId="257"/>
            <ac:spMk id="121" creationId="{D1DD79EA-22FE-4921-BE8E-D91358ECE52B}"/>
          </ac:spMkLst>
        </pc:spChg>
        <pc:spChg chg="add del mod">
          <ac:chgData name="Lorenzo Carlassara" userId="36489e92-6fb3-4790-bbd2-8e4d12f69172" providerId="ADAL" clId="{C0BD71A9-9C2B-46C0-BC58-1CDA679A9B0A}" dt="2023-05-05T15:58:32.880" v="964" actId="478"/>
          <ac:spMkLst>
            <pc:docMk/>
            <pc:sldMk cId="0" sldId="257"/>
            <ac:spMk id="122" creationId="{C4408A70-7208-4504-9955-CCD3CE79744F}"/>
          </ac:spMkLst>
        </pc:spChg>
        <pc:spChg chg="add del mod">
          <ac:chgData name="Lorenzo Carlassara" userId="36489e92-6fb3-4790-bbd2-8e4d12f69172" providerId="ADAL" clId="{C0BD71A9-9C2B-46C0-BC58-1CDA679A9B0A}" dt="2023-05-05T17:03:10.743" v="1415" actId="478"/>
          <ac:spMkLst>
            <pc:docMk/>
            <pc:sldMk cId="0" sldId="257"/>
            <ac:spMk id="123" creationId="{BDCB70AF-0603-45F7-B90F-A5311AB9DFF8}"/>
          </ac:spMkLst>
        </pc:spChg>
        <pc:spChg chg="add del mod">
          <ac:chgData name="Lorenzo Carlassara" userId="36489e92-6fb3-4790-bbd2-8e4d12f69172" providerId="ADAL" clId="{C0BD71A9-9C2B-46C0-BC58-1CDA679A9B0A}" dt="2023-05-05T17:03:10.743" v="1415" actId="478"/>
          <ac:spMkLst>
            <pc:docMk/>
            <pc:sldMk cId="0" sldId="257"/>
            <ac:spMk id="124" creationId="{85DA2878-3362-42C9-B086-EE99520E63E9}"/>
          </ac:spMkLst>
        </pc:spChg>
        <pc:spChg chg="add del">
          <ac:chgData name="Lorenzo Carlassara" userId="36489e92-6fb3-4790-bbd2-8e4d12f69172" providerId="ADAL" clId="{C0BD71A9-9C2B-46C0-BC58-1CDA679A9B0A}" dt="2023-05-05T16:00:53.700" v="981" actId="478"/>
          <ac:spMkLst>
            <pc:docMk/>
            <pc:sldMk cId="0" sldId="257"/>
            <ac:spMk id="125" creationId="{C8092257-20C4-4120-A29B-AC42743F26B1}"/>
          </ac:spMkLst>
        </pc:spChg>
        <pc:spChg chg="add del">
          <ac:chgData name="Lorenzo Carlassara" userId="36489e92-6fb3-4790-bbd2-8e4d12f69172" providerId="ADAL" clId="{C0BD71A9-9C2B-46C0-BC58-1CDA679A9B0A}" dt="2023-05-05T16:01:15.023" v="985" actId="478"/>
          <ac:spMkLst>
            <pc:docMk/>
            <pc:sldMk cId="0" sldId="257"/>
            <ac:spMk id="126" creationId="{1CEE4153-716C-4D34-B782-A70F774B3841}"/>
          </ac:spMkLst>
        </pc:spChg>
        <pc:spChg chg="add del">
          <ac:chgData name="Lorenzo Carlassara" userId="36489e92-6fb3-4790-bbd2-8e4d12f69172" providerId="ADAL" clId="{C0BD71A9-9C2B-46C0-BC58-1CDA679A9B0A}" dt="2023-05-05T16:01:14.635" v="984" actId="478"/>
          <ac:spMkLst>
            <pc:docMk/>
            <pc:sldMk cId="0" sldId="257"/>
            <ac:spMk id="127" creationId="{1EDB9095-812A-4A6E-8464-825449DE86C7}"/>
          </ac:spMkLst>
        </pc:spChg>
        <pc:spChg chg="add del mod">
          <ac:chgData name="Lorenzo Carlassara" userId="36489e92-6fb3-4790-bbd2-8e4d12f69172" providerId="ADAL" clId="{C0BD71A9-9C2B-46C0-BC58-1CDA679A9B0A}" dt="2023-05-05T17:03:09.780" v="1411" actId="478"/>
          <ac:spMkLst>
            <pc:docMk/>
            <pc:sldMk cId="0" sldId="257"/>
            <ac:spMk id="128" creationId="{B0DD5EC7-E611-402E-949E-53B0EFBB5785}"/>
          </ac:spMkLst>
        </pc:spChg>
        <pc:spChg chg="add del mod">
          <ac:chgData name="Lorenzo Carlassara" userId="36489e92-6fb3-4790-bbd2-8e4d12f69172" providerId="ADAL" clId="{C0BD71A9-9C2B-46C0-BC58-1CDA679A9B0A}" dt="2023-05-05T17:03:09.780" v="1411" actId="478"/>
          <ac:spMkLst>
            <pc:docMk/>
            <pc:sldMk cId="0" sldId="257"/>
            <ac:spMk id="129" creationId="{F8001460-985A-40CC-B933-DB5225D0172D}"/>
          </ac:spMkLst>
        </pc:spChg>
        <pc:spChg chg="add del mod">
          <ac:chgData name="Lorenzo Carlassara" userId="36489e92-6fb3-4790-bbd2-8e4d12f69172" providerId="ADAL" clId="{C0BD71A9-9C2B-46C0-BC58-1CDA679A9B0A}" dt="2023-05-05T17:03:08.810" v="1408" actId="478"/>
          <ac:spMkLst>
            <pc:docMk/>
            <pc:sldMk cId="0" sldId="257"/>
            <ac:spMk id="130" creationId="{2F4737A0-C5F4-4FB9-9246-7450CA098EDB}"/>
          </ac:spMkLst>
        </pc:spChg>
        <pc:spChg chg="add del mod">
          <ac:chgData name="Lorenzo Carlassara" userId="36489e92-6fb3-4790-bbd2-8e4d12f69172" providerId="ADAL" clId="{C0BD71A9-9C2B-46C0-BC58-1CDA679A9B0A}" dt="2023-05-05T16:24:52.340" v="1164" actId="478"/>
          <ac:spMkLst>
            <pc:docMk/>
            <pc:sldMk cId="0" sldId="257"/>
            <ac:spMk id="131" creationId="{DB3B7373-E608-4C8F-A622-0D62025DDA4B}"/>
          </ac:spMkLst>
        </pc:spChg>
        <pc:spChg chg="add del mod">
          <ac:chgData name="Lorenzo Carlassara" userId="36489e92-6fb3-4790-bbd2-8e4d12f69172" providerId="ADAL" clId="{C0BD71A9-9C2B-46C0-BC58-1CDA679A9B0A}" dt="2023-05-05T16:50:54.944" v="1323" actId="478"/>
          <ac:spMkLst>
            <pc:docMk/>
            <pc:sldMk cId="0" sldId="257"/>
            <ac:spMk id="132" creationId="{E2F0109C-9C65-4C59-9CDB-402FBAB30427}"/>
          </ac:spMkLst>
        </pc:spChg>
        <pc:spChg chg="add del mod">
          <ac:chgData name="Lorenzo Carlassara" userId="36489e92-6fb3-4790-bbd2-8e4d12f69172" providerId="ADAL" clId="{C0BD71A9-9C2B-46C0-BC58-1CDA679A9B0A}" dt="2023-05-05T17:03:08.810" v="1408" actId="478"/>
          <ac:spMkLst>
            <pc:docMk/>
            <pc:sldMk cId="0" sldId="257"/>
            <ac:spMk id="133" creationId="{2C2E93BE-1CA2-4F6E-A645-4D64CFEF19C0}"/>
          </ac:spMkLst>
        </pc:spChg>
        <pc:spChg chg="add del mod">
          <ac:chgData name="Lorenzo Carlassara" userId="36489e92-6fb3-4790-bbd2-8e4d12f69172" providerId="ADAL" clId="{C0BD71A9-9C2B-46C0-BC58-1CDA679A9B0A}" dt="2023-05-05T16:25:15.610" v="1170" actId="478"/>
          <ac:spMkLst>
            <pc:docMk/>
            <pc:sldMk cId="0" sldId="257"/>
            <ac:spMk id="134" creationId="{5D5395DD-AA31-4C48-BB56-0C429C8D4F53}"/>
          </ac:spMkLst>
        </pc:spChg>
        <pc:spChg chg="add del mod">
          <ac:chgData name="Lorenzo Carlassara" userId="36489e92-6fb3-4790-bbd2-8e4d12f69172" providerId="ADAL" clId="{C0BD71A9-9C2B-46C0-BC58-1CDA679A9B0A}" dt="2023-05-05T16:50:54.944" v="1323" actId="478"/>
          <ac:spMkLst>
            <pc:docMk/>
            <pc:sldMk cId="0" sldId="257"/>
            <ac:spMk id="135" creationId="{E8DEC800-994E-425F-80EF-A0EA2AFE6716}"/>
          </ac:spMkLst>
        </pc:spChg>
        <pc:spChg chg="add del mod">
          <ac:chgData name="Lorenzo Carlassara" userId="36489e92-6fb3-4790-bbd2-8e4d12f69172" providerId="ADAL" clId="{C0BD71A9-9C2B-46C0-BC58-1CDA679A9B0A}" dt="2023-05-05T16:10:48.637" v="1029" actId="478"/>
          <ac:spMkLst>
            <pc:docMk/>
            <pc:sldMk cId="0" sldId="257"/>
            <ac:spMk id="136" creationId="{B85624F0-3E80-44AD-8559-70E35BD230C9}"/>
          </ac:spMkLst>
        </pc:spChg>
        <pc:spChg chg="add mod">
          <ac:chgData name="Lorenzo Carlassara" userId="36489e92-6fb3-4790-bbd2-8e4d12f69172" providerId="ADAL" clId="{C0BD71A9-9C2B-46C0-BC58-1CDA679A9B0A}" dt="2023-05-05T16:11:11.972" v="1031" actId="478"/>
          <ac:spMkLst>
            <pc:docMk/>
            <pc:sldMk cId="0" sldId="257"/>
            <ac:spMk id="137" creationId="{D37AF0A9-0DE5-4DCE-99DF-845CC7E12628}"/>
          </ac:spMkLst>
        </pc:spChg>
        <pc:spChg chg="add mod">
          <ac:chgData name="Lorenzo Carlassara" userId="36489e92-6fb3-4790-bbd2-8e4d12f69172" providerId="ADAL" clId="{C0BD71A9-9C2B-46C0-BC58-1CDA679A9B0A}" dt="2023-05-05T16:11:11.972" v="1031" actId="478"/>
          <ac:spMkLst>
            <pc:docMk/>
            <pc:sldMk cId="0" sldId="257"/>
            <ac:spMk id="138" creationId="{77B499B7-2D0D-4A2E-AD74-341487D8356F}"/>
          </ac:spMkLst>
        </pc:spChg>
        <pc:spChg chg="add mod">
          <ac:chgData name="Lorenzo Carlassara" userId="36489e92-6fb3-4790-bbd2-8e4d12f69172" providerId="ADAL" clId="{C0BD71A9-9C2B-46C0-BC58-1CDA679A9B0A}" dt="2023-05-05T16:16:08.711" v="1055" actId="478"/>
          <ac:spMkLst>
            <pc:docMk/>
            <pc:sldMk cId="0" sldId="257"/>
            <ac:spMk id="142" creationId="{21BCCE25-0382-4AD6-8A99-4B158D870FFA}"/>
          </ac:spMkLst>
        </pc:spChg>
        <pc:spChg chg="add mod">
          <ac:chgData name="Lorenzo Carlassara" userId="36489e92-6fb3-4790-bbd2-8e4d12f69172" providerId="ADAL" clId="{C0BD71A9-9C2B-46C0-BC58-1CDA679A9B0A}" dt="2023-05-05T16:16:08.711" v="1055" actId="478"/>
          <ac:spMkLst>
            <pc:docMk/>
            <pc:sldMk cId="0" sldId="257"/>
            <ac:spMk id="143" creationId="{B53E07CC-C417-4E94-92B1-7B23A6AE68F4}"/>
          </ac:spMkLst>
        </pc:spChg>
        <pc:spChg chg="add mod">
          <ac:chgData name="Lorenzo Carlassara" userId="36489e92-6fb3-4790-bbd2-8e4d12f69172" providerId="ADAL" clId="{C0BD71A9-9C2B-46C0-BC58-1CDA679A9B0A}" dt="2023-05-05T16:16:08.711" v="1055" actId="478"/>
          <ac:spMkLst>
            <pc:docMk/>
            <pc:sldMk cId="0" sldId="257"/>
            <ac:spMk id="144" creationId="{E144CA17-CFB1-4085-8188-59E0C88F8DF9}"/>
          </ac:spMkLst>
        </pc:spChg>
        <pc:spChg chg="add del mod">
          <ac:chgData name="Lorenzo Carlassara" userId="36489e92-6fb3-4790-bbd2-8e4d12f69172" providerId="ADAL" clId="{C0BD71A9-9C2B-46C0-BC58-1CDA679A9B0A}" dt="2023-05-05T17:03:09.173" v="1409" actId="478"/>
          <ac:spMkLst>
            <pc:docMk/>
            <pc:sldMk cId="0" sldId="257"/>
            <ac:spMk id="147" creationId="{547942F6-7919-47F5-A4C4-30E8A88555D8}"/>
          </ac:spMkLst>
        </pc:spChg>
        <pc:spChg chg="add del mod">
          <ac:chgData name="Lorenzo Carlassara" userId="36489e92-6fb3-4790-bbd2-8e4d12f69172" providerId="ADAL" clId="{C0BD71A9-9C2B-46C0-BC58-1CDA679A9B0A}" dt="2023-05-05T17:03:09.173" v="1409" actId="478"/>
          <ac:spMkLst>
            <pc:docMk/>
            <pc:sldMk cId="0" sldId="257"/>
            <ac:spMk id="148" creationId="{FE16B2EA-6444-4662-AE94-62D9742646F9}"/>
          </ac:spMkLst>
        </pc:spChg>
        <pc:spChg chg="add del mod">
          <ac:chgData name="Lorenzo Carlassara" userId="36489e92-6fb3-4790-bbd2-8e4d12f69172" providerId="ADAL" clId="{C0BD71A9-9C2B-46C0-BC58-1CDA679A9B0A}" dt="2023-05-05T17:03:09.780" v="1411" actId="478"/>
          <ac:spMkLst>
            <pc:docMk/>
            <pc:sldMk cId="0" sldId="257"/>
            <ac:spMk id="149" creationId="{0E3744DF-F260-4CA8-8262-C346A3358DF2}"/>
          </ac:spMkLst>
        </pc:spChg>
        <pc:spChg chg="add del mod">
          <ac:chgData name="Lorenzo Carlassara" userId="36489e92-6fb3-4790-bbd2-8e4d12f69172" providerId="ADAL" clId="{C0BD71A9-9C2B-46C0-BC58-1CDA679A9B0A}" dt="2023-05-05T17:03:11.731" v="1418" actId="478"/>
          <ac:spMkLst>
            <pc:docMk/>
            <pc:sldMk cId="0" sldId="257"/>
            <ac:spMk id="158" creationId="{E6EBC52B-256C-49C1-91D2-604A1F04CE2C}"/>
          </ac:spMkLst>
        </pc:spChg>
        <pc:spChg chg="add del mod">
          <ac:chgData name="Lorenzo Carlassara" userId="36489e92-6fb3-4790-bbd2-8e4d12f69172" providerId="ADAL" clId="{C0BD71A9-9C2B-46C0-BC58-1CDA679A9B0A}" dt="2023-05-05T17:03:10.496" v="1414" actId="478"/>
          <ac:spMkLst>
            <pc:docMk/>
            <pc:sldMk cId="0" sldId="257"/>
            <ac:spMk id="159" creationId="{F0A31A6E-FFE2-4849-BE9A-960E59567E50}"/>
          </ac:spMkLst>
        </pc:spChg>
        <pc:spChg chg="add del">
          <ac:chgData name="Lorenzo Carlassara" userId="36489e92-6fb3-4790-bbd2-8e4d12f69172" providerId="ADAL" clId="{C0BD71A9-9C2B-46C0-BC58-1CDA679A9B0A}" dt="2023-05-05T16:47:04.062" v="1261" actId="478"/>
          <ac:spMkLst>
            <pc:docMk/>
            <pc:sldMk cId="0" sldId="257"/>
            <ac:spMk id="160" creationId="{4E2CFCA3-ED28-4821-AB7E-C7F0CF6C7FCA}"/>
          </ac:spMkLst>
        </pc:spChg>
        <pc:spChg chg="add del mod">
          <ac:chgData name="Lorenzo Carlassara" userId="36489e92-6fb3-4790-bbd2-8e4d12f69172" providerId="ADAL" clId="{C0BD71A9-9C2B-46C0-BC58-1CDA679A9B0A}" dt="2023-05-05T17:03:11.330" v="1417" actId="20577"/>
          <ac:spMkLst>
            <pc:docMk/>
            <pc:sldMk cId="0" sldId="257"/>
            <ac:spMk id="161" creationId="{2C592157-0FD5-41A4-8DFD-A08ACFD6312B}"/>
          </ac:spMkLst>
        </pc:spChg>
        <pc:spChg chg="add del mod">
          <ac:chgData name="Lorenzo Carlassara" userId="36489e92-6fb3-4790-bbd2-8e4d12f69172" providerId="ADAL" clId="{C0BD71A9-9C2B-46C0-BC58-1CDA679A9B0A}" dt="2023-05-05T17:03:10.743" v="1415" actId="478"/>
          <ac:spMkLst>
            <pc:docMk/>
            <pc:sldMk cId="0" sldId="257"/>
            <ac:spMk id="162" creationId="{1B01B25A-CF53-4FCC-AE6D-3A718977DCC4}"/>
          </ac:spMkLst>
        </pc:spChg>
        <pc:spChg chg="add del mod">
          <ac:chgData name="Lorenzo Carlassara" userId="36489e92-6fb3-4790-bbd2-8e4d12f69172" providerId="ADAL" clId="{C0BD71A9-9C2B-46C0-BC58-1CDA679A9B0A}" dt="2023-05-05T17:03:09.780" v="1411" actId="478"/>
          <ac:spMkLst>
            <pc:docMk/>
            <pc:sldMk cId="0" sldId="257"/>
            <ac:spMk id="166" creationId="{A66B3487-E844-4ECA-A24D-855C1E42E125}"/>
          </ac:spMkLst>
        </pc:spChg>
        <pc:spChg chg="add del mod">
          <ac:chgData name="Lorenzo Carlassara" userId="36489e92-6fb3-4790-bbd2-8e4d12f69172" providerId="ADAL" clId="{C0BD71A9-9C2B-46C0-BC58-1CDA679A9B0A}" dt="2023-05-05T17:03:09.780" v="1411" actId="478"/>
          <ac:spMkLst>
            <pc:docMk/>
            <pc:sldMk cId="0" sldId="257"/>
            <ac:spMk id="168" creationId="{AF9AD41E-078B-4253-97AD-842FDA11D1FC}"/>
          </ac:spMkLst>
        </pc:spChg>
        <pc:cxnChg chg="add del mod">
          <ac:chgData name="Lorenzo Carlassara" userId="36489e92-6fb3-4790-bbd2-8e4d12f69172" providerId="ADAL" clId="{C0BD71A9-9C2B-46C0-BC58-1CDA679A9B0A}" dt="2023-05-05T17:03:10.743" v="1415" actId="478"/>
          <ac:cxnSpMkLst>
            <pc:docMk/>
            <pc:sldMk cId="0" sldId="257"/>
            <ac:cxnSpMk id="22" creationId="{BEFC5C95-4C6D-438B-B247-C09297A34BBA}"/>
          </ac:cxnSpMkLst>
        </pc:cxnChg>
        <pc:cxnChg chg="add del mod">
          <ac:chgData name="Lorenzo Carlassara" userId="36489e92-6fb3-4790-bbd2-8e4d12f69172" providerId="ADAL" clId="{C0BD71A9-9C2B-46C0-BC58-1CDA679A9B0A}" dt="2023-05-05T10:22:28.396" v="543" actId="478"/>
          <ac:cxnSpMkLst>
            <pc:docMk/>
            <pc:sldMk cId="0" sldId="257"/>
            <ac:cxnSpMk id="39" creationId="{82BADE78-BB20-4025-B52E-06033FB93ECF}"/>
          </ac:cxnSpMkLst>
        </pc:cxnChg>
        <pc:cxnChg chg="add del mod">
          <ac:chgData name="Lorenzo Carlassara" userId="36489e92-6fb3-4790-bbd2-8e4d12f69172" providerId="ADAL" clId="{C0BD71A9-9C2B-46C0-BC58-1CDA679A9B0A}" dt="2023-05-05T16:13:39.955" v="1043" actId="478"/>
          <ac:cxnSpMkLst>
            <pc:docMk/>
            <pc:sldMk cId="0" sldId="257"/>
            <ac:cxnSpMk id="41" creationId="{3AD376EC-60C3-4569-96CD-72891188E40B}"/>
          </ac:cxnSpMkLst>
        </pc:cxnChg>
        <pc:cxnChg chg="add del mod">
          <ac:chgData name="Lorenzo Carlassara" userId="36489e92-6fb3-4790-bbd2-8e4d12f69172" providerId="ADAL" clId="{C0BD71A9-9C2B-46C0-BC58-1CDA679A9B0A}" dt="2023-05-05T10:35:46.486" v="637" actId="478"/>
          <ac:cxnSpMkLst>
            <pc:docMk/>
            <pc:sldMk cId="0" sldId="257"/>
            <ac:cxnSpMk id="47" creationId="{0A80844A-1867-4766-B076-6C8766C94D00}"/>
          </ac:cxnSpMkLst>
        </pc:cxnChg>
        <pc:cxnChg chg="add del mod">
          <ac:chgData name="Lorenzo Carlassara" userId="36489e92-6fb3-4790-bbd2-8e4d12f69172" providerId="ADAL" clId="{C0BD71A9-9C2B-46C0-BC58-1CDA679A9B0A}" dt="2023-05-05T15:51:15.651" v="886" actId="478"/>
          <ac:cxnSpMkLst>
            <pc:docMk/>
            <pc:sldMk cId="0" sldId="257"/>
            <ac:cxnSpMk id="51" creationId="{6DD7FE04-B8D5-4AC6-A4A0-F20AE8CAD7E6}"/>
          </ac:cxnSpMkLst>
        </pc:cxnChg>
        <pc:cxnChg chg="add del mod">
          <ac:chgData name="Lorenzo Carlassara" userId="36489e92-6fb3-4790-bbd2-8e4d12f69172" providerId="ADAL" clId="{C0BD71A9-9C2B-46C0-BC58-1CDA679A9B0A}" dt="2023-05-05T15:51:17.602" v="887" actId="478"/>
          <ac:cxnSpMkLst>
            <pc:docMk/>
            <pc:sldMk cId="0" sldId="257"/>
            <ac:cxnSpMk id="57" creationId="{D9F06A56-703F-4528-B301-04761A31F3A9}"/>
          </ac:cxnSpMkLst>
        </pc:cxnChg>
        <pc:cxnChg chg="add del mod">
          <ac:chgData name="Lorenzo Carlassara" userId="36489e92-6fb3-4790-bbd2-8e4d12f69172" providerId="ADAL" clId="{C0BD71A9-9C2B-46C0-BC58-1CDA679A9B0A}" dt="2023-05-05T15:51:13.444" v="885" actId="478"/>
          <ac:cxnSpMkLst>
            <pc:docMk/>
            <pc:sldMk cId="0" sldId="257"/>
            <ac:cxnSpMk id="67" creationId="{93562692-F5A3-467A-95FA-5E94EBB64450}"/>
          </ac:cxnSpMkLst>
        </pc:cxnChg>
        <pc:cxnChg chg="add del mod">
          <ac:chgData name="Lorenzo Carlassara" userId="36489e92-6fb3-4790-bbd2-8e4d12f69172" providerId="ADAL" clId="{C0BD71A9-9C2B-46C0-BC58-1CDA679A9B0A}" dt="2023-05-05T15:45:05.266" v="806" actId="478"/>
          <ac:cxnSpMkLst>
            <pc:docMk/>
            <pc:sldMk cId="0" sldId="257"/>
            <ac:cxnSpMk id="87" creationId="{E04237FE-F7F4-43C0-AD49-51688FB7190F}"/>
          </ac:cxnSpMkLst>
        </pc:cxnChg>
        <pc:cxnChg chg="add del mod">
          <ac:chgData name="Lorenzo Carlassara" userId="36489e92-6fb3-4790-bbd2-8e4d12f69172" providerId="ADAL" clId="{C0BD71A9-9C2B-46C0-BC58-1CDA679A9B0A}" dt="2023-05-05T15:44:57.865" v="801" actId="478"/>
          <ac:cxnSpMkLst>
            <pc:docMk/>
            <pc:sldMk cId="0" sldId="257"/>
            <ac:cxnSpMk id="95" creationId="{30C97DAC-5DFF-411B-A072-3F611AC0EBE4}"/>
          </ac:cxnSpMkLst>
        </pc:cxnChg>
        <pc:cxnChg chg="add del mod">
          <ac:chgData name="Lorenzo Carlassara" userId="36489e92-6fb3-4790-bbd2-8e4d12f69172" providerId="ADAL" clId="{C0BD71A9-9C2B-46C0-BC58-1CDA679A9B0A}" dt="2023-05-05T15:44:45.114" v="787" actId="478"/>
          <ac:cxnSpMkLst>
            <pc:docMk/>
            <pc:sldMk cId="0" sldId="257"/>
            <ac:cxnSpMk id="104" creationId="{D0438FB9-CEE3-41D7-B8F8-11A0916B6F36}"/>
          </ac:cxnSpMkLst>
        </pc:cxnChg>
        <pc:cxnChg chg="add del mod">
          <ac:chgData name="Lorenzo Carlassara" userId="36489e92-6fb3-4790-bbd2-8e4d12f69172" providerId="ADAL" clId="{C0BD71A9-9C2B-46C0-BC58-1CDA679A9B0A}" dt="2023-05-05T17:03:09.780" v="1411" actId="478"/>
          <ac:cxnSpMkLst>
            <pc:docMk/>
            <pc:sldMk cId="0" sldId="257"/>
            <ac:cxnSpMk id="141" creationId="{5762EE21-6854-47FD-B76C-CBAC205B524A}"/>
          </ac:cxnSpMkLst>
        </pc:cxnChg>
        <pc:cxnChg chg="add del mod">
          <ac:chgData name="Lorenzo Carlassara" userId="36489e92-6fb3-4790-bbd2-8e4d12f69172" providerId="ADAL" clId="{C0BD71A9-9C2B-46C0-BC58-1CDA679A9B0A}" dt="2023-05-05T17:03:09.780" v="1411" actId="478"/>
          <ac:cxnSpMkLst>
            <pc:docMk/>
            <pc:sldMk cId="0" sldId="257"/>
            <ac:cxnSpMk id="150" creationId="{EF9B9975-4099-4E3A-B9EE-C2283E0C9427}"/>
          </ac:cxnSpMkLst>
        </pc:cxnChg>
        <pc:cxnChg chg="add del mod">
          <ac:chgData name="Lorenzo Carlassara" userId="36489e92-6fb3-4790-bbd2-8e4d12f69172" providerId="ADAL" clId="{C0BD71A9-9C2B-46C0-BC58-1CDA679A9B0A}" dt="2023-05-05T17:03:09.173" v="1409" actId="478"/>
          <ac:cxnSpMkLst>
            <pc:docMk/>
            <pc:sldMk cId="0" sldId="257"/>
            <ac:cxnSpMk id="151" creationId="{A6B8D02E-5400-4670-B08B-C7B493195964}"/>
          </ac:cxnSpMkLst>
        </pc:cxnChg>
        <pc:cxnChg chg="add del mod">
          <ac:chgData name="Lorenzo Carlassara" userId="36489e92-6fb3-4790-bbd2-8e4d12f69172" providerId="ADAL" clId="{C0BD71A9-9C2B-46C0-BC58-1CDA679A9B0A}" dt="2023-05-05T17:03:09.173" v="1409" actId="478"/>
          <ac:cxnSpMkLst>
            <pc:docMk/>
            <pc:sldMk cId="0" sldId="257"/>
            <ac:cxnSpMk id="154" creationId="{67141AAA-A955-4457-802E-002F0BD7B24D}"/>
          </ac:cxnSpMkLst>
        </pc:cxnChg>
        <pc:cxnChg chg="add mod">
          <ac:chgData name="Lorenzo Carlassara" userId="36489e92-6fb3-4790-bbd2-8e4d12f69172" providerId="ADAL" clId="{C0BD71A9-9C2B-46C0-BC58-1CDA679A9B0A}" dt="2023-05-05T16:49:10.472" v="1310" actId="14100"/>
          <ac:cxnSpMkLst>
            <pc:docMk/>
            <pc:sldMk cId="0" sldId="257"/>
            <ac:cxnSpMk id="157" creationId="{B01303CB-1871-404C-913F-B729BC123368}"/>
          </ac:cxnSpMkLst>
        </pc:cxnChg>
        <pc:cxnChg chg="add del mod">
          <ac:chgData name="Lorenzo Carlassara" userId="36489e92-6fb3-4790-bbd2-8e4d12f69172" providerId="ADAL" clId="{C0BD71A9-9C2B-46C0-BC58-1CDA679A9B0A}" dt="2023-05-05T17:03:08.810" v="1408" actId="478"/>
          <ac:cxnSpMkLst>
            <pc:docMk/>
            <pc:sldMk cId="0" sldId="257"/>
            <ac:cxnSpMk id="164" creationId="{18AE0F0B-6B1C-4AF3-8792-AF8F525FD778}"/>
          </ac:cxnSpMkLst>
        </pc:cxnChg>
      </pc:sldChg>
      <pc:sldChg chg="addSp delSp del">
        <pc:chgData name="Lorenzo Carlassara" userId="36489e92-6fb3-4790-bbd2-8e4d12f69172" providerId="ADAL" clId="{C0BD71A9-9C2B-46C0-BC58-1CDA679A9B0A}" dt="2023-05-06T14:04:12.168" v="1596" actId="2696"/>
        <pc:sldMkLst>
          <pc:docMk/>
          <pc:sldMk cId="0" sldId="258"/>
        </pc:sldMkLst>
        <pc:picChg chg="add del">
          <ac:chgData name="Lorenzo Carlassara" userId="36489e92-6fb3-4790-bbd2-8e4d12f69172" providerId="ADAL" clId="{C0BD71A9-9C2B-46C0-BC58-1CDA679A9B0A}" dt="2023-05-01T21:38:32.182" v="6" actId="2696"/>
          <ac:picMkLst>
            <pc:docMk/>
            <pc:sldMk cId="0" sldId="258"/>
            <ac:picMk id="2" creationId="{FDAAEFA1-A9CE-413F-8928-8E1EA30422B0}"/>
          </ac:picMkLst>
        </pc:picChg>
      </pc:sldChg>
      <pc:sldChg chg="modSp">
        <pc:chgData name="Lorenzo Carlassara" userId="36489e92-6fb3-4790-bbd2-8e4d12f69172" providerId="ADAL" clId="{C0BD71A9-9C2B-46C0-BC58-1CDA679A9B0A}" dt="2023-05-06T14:08:58.321" v="1610" actId="2711"/>
        <pc:sldMkLst>
          <pc:docMk/>
          <pc:sldMk cId="0" sldId="269"/>
        </pc:sldMkLst>
        <pc:spChg chg="mod">
          <ac:chgData name="Lorenzo Carlassara" userId="36489e92-6fb3-4790-bbd2-8e4d12f69172" providerId="ADAL" clId="{C0BD71A9-9C2B-46C0-BC58-1CDA679A9B0A}" dt="2023-05-06T14:08:58.321" v="1610" actId="2711"/>
          <ac:spMkLst>
            <pc:docMk/>
            <pc:sldMk cId="0" sldId="269"/>
            <ac:spMk id="5" creationId="{00000000-0000-0000-0000-000000000000}"/>
          </ac:spMkLst>
        </pc:spChg>
        <pc:spChg chg="mod">
          <ac:chgData name="Lorenzo Carlassara" userId="36489e92-6fb3-4790-bbd2-8e4d12f69172" providerId="ADAL" clId="{C0BD71A9-9C2B-46C0-BC58-1CDA679A9B0A}" dt="2023-05-05T07:56:22.491" v="151" actId="1076"/>
          <ac:spMkLst>
            <pc:docMk/>
            <pc:sldMk cId="0" sldId="269"/>
            <ac:spMk id="6" creationId="{00000000-0000-0000-0000-000000000000}"/>
          </ac:spMkLst>
        </pc:spChg>
      </pc:sldChg>
      <pc:sldChg chg="add del">
        <pc:chgData name="Lorenzo Carlassara" userId="36489e92-6fb3-4790-bbd2-8e4d12f69172" providerId="ADAL" clId="{C0BD71A9-9C2B-46C0-BC58-1CDA679A9B0A}" dt="2023-05-01T21:38:49.692" v="11" actId="2696"/>
        <pc:sldMkLst>
          <pc:docMk/>
          <pc:sldMk cId="678813200" sldId="270"/>
        </pc:sldMkLst>
      </pc:sldChg>
      <pc:sldChg chg="add del">
        <pc:chgData name="Lorenzo Carlassara" userId="36489e92-6fb3-4790-bbd2-8e4d12f69172" providerId="ADAL" clId="{C0BD71A9-9C2B-46C0-BC58-1CDA679A9B0A}" dt="2023-05-01T21:38:49.707" v="13" actId="2696"/>
        <pc:sldMkLst>
          <pc:docMk/>
          <pc:sldMk cId="261480838" sldId="271"/>
        </pc:sldMkLst>
      </pc:sldChg>
      <pc:sldChg chg="add del">
        <pc:chgData name="Lorenzo Carlassara" userId="36489e92-6fb3-4790-bbd2-8e4d12f69172" providerId="ADAL" clId="{C0BD71A9-9C2B-46C0-BC58-1CDA679A9B0A}" dt="2023-05-01T21:38:49.707" v="12" actId="2696"/>
        <pc:sldMkLst>
          <pc:docMk/>
          <pc:sldMk cId="1130522528" sldId="272"/>
        </pc:sldMkLst>
      </pc:sldChg>
      <pc:sldChg chg="add del">
        <pc:chgData name="Lorenzo Carlassara" userId="36489e92-6fb3-4790-bbd2-8e4d12f69172" providerId="ADAL" clId="{C0BD71A9-9C2B-46C0-BC58-1CDA679A9B0A}" dt="2023-05-06T13:42:30.492" v="1455" actId="2696"/>
        <pc:sldMkLst>
          <pc:docMk/>
          <pc:sldMk cId="2835679962" sldId="273"/>
        </pc:sldMkLst>
      </pc:sldChg>
      <pc:sldChg chg="add del">
        <pc:chgData name="Lorenzo Carlassara" userId="36489e92-6fb3-4790-bbd2-8e4d12f69172" providerId="ADAL" clId="{C0BD71A9-9C2B-46C0-BC58-1CDA679A9B0A}" dt="2023-05-01T21:38:49.692" v="10" actId="2696"/>
        <pc:sldMkLst>
          <pc:docMk/>
          <pc:sldMk cId="326158325" sldId="274"/>
        </pc:sldMkLst>
      </pc:sldChg>
      <pc:sldChg chg="add del ord">
        <pc:chgData name="Lorenzo Carlassara" userId="36489e92-6fb3-4790-bbd2-8e4d12f69172" providerId="ADAL" clId="{C0BD71A9-9C2B-46C0-BC58-1CDA679A9B0A}" dt="2023-05-06T14:25:43.278" v="1718" actId="2696"/>
        <pc:sldMkLst>
          <pc:docMk/>
          <pc:sldMk cId="3676944916" sldId="275"/>
        </pc:sldMkLst>
      </pc:sldChg>
      <pc:sldChg chg="add del">
        <pc:chgData name="Lorenzo Carlassara" userId="36489e92-6fb3-4790-bbd2-8e4d12f69172" providerId="ADAL" clId="{C0BD71A9-9C2B-46C0-BC58-1CDA679A9B0A}" dt="2023-05-06T14:04:15.713" v="1598" actId="2696"/>
        <pc:sldMkLst>
          <pc:docMk/>
          <pc:sldMk cId="2487133012" sldId="276"/>
        </pc:sldMkLst>
      </pc:sldChg>
      <pc:sldChg chg="add del">
        <pc:chgData name="Lorenzo Carlassara" userId="36489e92-6fb3-4790-bbd2-8e4d12f69172" providerId="ADAL" clId="{C0BD71A9-9C2B-46C0-BC58-1CDA679A9B0A}" dt="2023-05-06T14:04:15.708" v="1597" actId="2696"/>
        <pc:sldMkLst>
          <pc:docMk/>
          <pc:sldMk cId="3062304988" sldId="277"/>
        </pc:sldMkLst>
      </pc:sldChg>
      <pc:sldChg chg="add del">
        <pc:chgData name="Lorenzo Carlassara" userId="36489e92-6fb3-4790-bbd2-8e4d12f69172" providerId="ADAL" clId="{C0BD71A9-9C2B-46C0-BC58-1CDA679A9B0A}" dt="2023-05-06T14:25:44.710" v="1720" actId="2696"/>
        <pc:sldMkLst>
          <pc:docMk/>
          <pc:sldMk cId="1757438616" sldId="278"/>
        </pc:sldMkLst>
      </pc:sldChg>
      <pc:sldChg chg="add del">
        <pc:chgData name="Lorenzo Carlassara" userId="36489e92-6fb3-4790-bbd2-8e4d12f69172" providerId="ADAL" clId="{C0BD71A9-9C2B-46C0-BC58-1CDA679A9B0A}" dt="2023-05-01T21:39:35.538" v="17" actId="2696"/>
        <pc:sldMkLst>
          <pc:docMk/>
          <pc:sldMk cId="3478896929" sldId="279"/>
        </pc:sldMkLst>
      </pc:sldChg>
      <pc:sldChg chg="add del">
        <pc:chgData name="Lorenzo Carlassara" userId="36489e92-6fb3-4790-bbd2-8e4d12f69172" providerId="ADAL" clId="{C0BD71A9-9C2B-46C0-BC58-1CDA679A9B0A}" dt="2023-05-06T14:25:44.025" v="1719" actId="2696"/>
        <pc:sldMkLst>
          <pc:docMk/>
          <pc:sldMk cId="1759134944" sldId="280"/>
        </pc:sldMkLst>
      </pc:sldChg>
      <pc:sldChg chg="add del">
        <pc:chgData name="Lorenzo Carlassara" userId="36489e92-6fb3-4790-bbd2-8e4d12f69172" providerId="ADAL" clId="{C0BD71A9-9C2B-46C0-BC58-1CDA679A9B0A}" dt="2023-05-05T09:18:47.893" v="468" actId="255"/>
        <pc:sldMkLst>
          <pc:docMk/>
          <pc:sldMk cId="755963892" sldId="281"/>
        </pc:sldMkLst>
      </pc:sldChg>
      <pc:sldChg chg="addSp delSp modSp add">
        <pc:chgData name="Lorenzo Carlassara" userId="36489e92-6fb3-4790-bbd2-8e4d12f69172" providerId="ADAL" clId="{C0BD71A9-9C2B-46C0-BC58-1CDA679A9B0A}" dt="2023-05-06T14:24:24.041" v="1699" actId="20577"/>
        <pc:sldMkLst>
          <pc:docMk/>
          <pc:sldMk cId="1565710226" sldId="281"/>
        </pc:sldMkLst>
        <pc:spChg chg="del">
          <ac:chgData name="Lorenzo Carlassara" userId="36489e92-6fb3-4790-bbd2-8e4d12f69172" providerId="ADAL" clId="{C0BD71A9-9C2B-46C0-BC58-1CDA679A9B0A}" dt="2023-05-05T17:04:25.489" v="1428" actId="478"/>
          <ac:spMkLst>
            <pc:docMk/>
            <pc:sldMk cId="1565710226" sldId="281"/>
            <ac:spMk id="3" creationId="{987D02DE-FB66-4933-900F-1883FC959138}"/>
          </ac:spMkLst>
        </pc:spChg>
        <pc:spChg chg="del">
          <ac:chgData name="Lorenzo Carlassara" userId="36489e92-6fb3-4790-bbd2-8e4d12f69172" providerId="ADAL" clId="{C0BD71A9-9C2B-46C0-BC58-1CDA679A9B0A}" dt="2023-05-05T17:04:25.489" v="1428" actId="478"/>
          <ac:spMkLst>
            <pc:docMk/>
            <pc:sldMk cId="1565710226" sldId="281"/>
            <ac:spMk id="4" creationId="{585F7579-3927-4EDC-A544-66B60A76361D}"/>
          </ac:spMkLst>
        </pc:spChg>
        <pc:spChg chg="del">
          <ac:chgData name="Lorenzo Carlassara" userId="36489e92-6fb3-4790-bbd2-8e4d12f69172" providerId="ADAL" clId="{C0BD71A9-9C2B-46C0-BC58-1CDA679A9B0A}" dt="2023-05-05T17:04:12.557" v="1425" actId="478"/>
          <ac:spMkLst>
            <pc:docMk/>
            <pc:sldMk cId="1565710226" sldId="281"/>
            <ac:spMk id="8" creationId="{140E5342-F39F-44CD-B931-9068912E042B}"/>
          </ac:spMkLst>
        </pc:spChg>
        <pc:spChg chg="del">
          <ac:chgData name="Lorenzo Carlassara" userId="36489e92-6fb3-4790-bbd2-8e4d12f69172" providerId="ADAL" clId="{C0BD71A9-9C2B-46C0-BC58-1CDA679A9B0A}" dt="2023-05-05T17:04:12.557" v="1425" actId="478"/>
          <ac:spMkLst>
            <pc:docMk/>
            <pc:sldMk cId="1565710226" sldId="281"/>
            <ac:spMk id="9" creationId="{83550C3B-56A8-4F5C-B76D-37AA7D4C4C4C}"/>
          </ac:spMkLst>
        </pc:spChg>
        <pc:spChg chg="add del">
          <ac:chgData name="Lorenzo Carlassara" userId="36489e92-6fb3-4790-bbd2-8e4d12f69172" providerId="ADAL" clId="{C0BD71A9-9C2B-46C0-BC58-1CDA679A9B0A}" dt="2023-05-05T17:04:12.557" v="1425" actId="478"/>
          <ac:spMkLst>
            <pc:docMk/>
            <pc:sldMk cId="1565710226" sldId="281"/>
            <ac:spMk id="10" creationId="{F1B4FAE0-72ED-4883-A354-7F4B6779B47D}"/>
          </ac:spMkLst>
        </pc:spChg>
        <pc:spChg chg="del">
          <ac:chgData name="Lorenzo Carlassara" userId="36489e92-6fb3-4790-bbd2-8e4d12f69172" providerId="ADAL" clId="{C0BD71A9-9C2B-46C0-BC58-1CDA679A9B0A}" dt="2023-05-05T17:04:12.557" v="1425" actId="478"/>
          <ac:spMkLst>
            <pc:docMk/>
            <pc:sldMk cId="1565710226" sldId="281"/>
            <ac:spMk id="11" creationId="{013C288B-BF28-4CA1-8CA7-1636885446A5}"/>
          </ac:spMkLst>
        </pc:spChg>
        <pc:spChg chg="del">
          <ac:chgData name="Lorenzo Carlassara" userId="36489e92-6fb3-4790-bbd2-8e4d12f69172" providerId="ADAL" clId="{C0BD71A9-9C2B-46C0-BC58-1CDA679A9B0A}" dt="2023-05-05T17:04:12.557" v="1425" actId="478"/>
          <ac:spMkLst>
            <pc:docMk/>
            <pc:sldMk cId="1565710226" sldId="281"/>
            <ac:spMk id="13" creationId="{8328A2D3-F46A-4D2F-8FC8-BBA0C9EFD2F0}"/>
          </ac:spMkLst>
        </pc:spChg>
        <pc:spChg chg="del">
          <ac:chgData name="Lorenzo Carlassara" userId="36489e92-6fb3-4790-bbd2-8e4d12f69172" providerId="ADAL" clId="{C0BD71A9-9C2B-46C0-BC58-1CDA679A9B0A}" dt="2023-05-05T17:04:12.557" v="1425" actId="478"/>
          <ac:spMkLst>
            <pc:docMk/>
            <pc:sldMk cId="1565710226" sldId="281"/>
            <ac:spMk id="15" creationId="{3CB00923-2F1F-482E-88B1-246A612BA072}"/>
          </ac:spMkLst>
        </pc:spChg>
        <pc:spChg chg="add mod">
          <ac:chgData name="Lorenzo Carlassara" userId="36489e92-6fb3-4790-bbd2-8e4d12f69172" providerId="ADAL" clId="{C0BD71A9-9C2B-46C0-BC58-1CDA679A9B0A}" dt="2023-05-06T14:24:24.041" v="1699" actId="20577"/>
          <ac:spMkLst>
            <pc:docMk/>
            <pc:sldMk cId="1565710226" sldId="281"/>
            <ac:spMk id="28" creationId="{F5FEEF1B-BD34-4BF1-9116-7C96A538DBB0}"/>
          </ac:spMkLst>
        </pc:spChg>
        <pc:spChg chg="add del">
          <ac:chgData name="Lorenzo Carlassara" userId="36489e92-6fb3-4790-bbd2-8e4d12f69172" providerId="ADAL" clId="{C0BD71A9-9C2B-46C0-BC58-1CDA679A9B0A}" dt="2023-05-05T17:04:21.696" v="1427" actId="478"/>
          <ac:spMkLst>
            <pc:docMk/>
            <pc:sldMk cId="1565710226" sldId="281"/>
            <ac:spMk id="35" creationId="{E08607CD-71B5-4C61-AD6E-262B9656A860}"/>
          </ac:spMkLst>
        </pc:spChg>
        <pc:spChg chg="add del">
          <ac:chgData name="Lorenzo Carlassara" userId="36489e92-6fb3-4790-bbd2-8e4d12f69172" providerId="ADAL" clId="{C0BD71A9-9C2B-46C0-BC58-1CDA679A9B0A}" dt="2023-05-05T17:04:21.696" v="1427" actId="478"/>
          <ac:spMkLst>
            <pc:docMk/>
            <pc:sldMk cId="1565710226" sldId="281"/>
            <ac:spMk id="45" creationId="{F188BF7A-8F48-4A83-8805-09C06CA306B6}"/>
          </ac:spMkLst>
        </pc:spChg>
        <pc:spChg chg="add del mod">
          <ac:chgData name="Lorenzo Carlassara" userId="36489e92-6fb3-4790-bbd2-8e4d12f69172" providerId="ADAL" clId="{C0BD71A9-9C2B-46C0-BC58-1CDA679A9B0A}" dt="2023-05-05T17:04:12.557" v="1425" actId="478"/>
          <ac:spMkLst>
            <pc:docMk/>
            <pc:sldMk cId="1565710226" sldId="281"/>
            <ac:spMk id="47" creationId="{9588B626-142B-4C58-9006-D33141B7F494}"/>
          </ac:spMkLst>
        </pc:spChg>
        <pc:spChg chg="add del mod">
          <ac:chgData name="Lorenzo Carlassara" userId="36489e92-6fb3-4790-bbd2-8e4d12f69172" providerId="ADAL" clId="{C0BD71A9-9C2B-46C0-BC58-1CDA679A9B0A}" dt="2023-05-05T17:04:12.557" v="1425" actId="478"/>
          <ac:spMkLst>
            <pc:docMk/>
            <pc:sldMk cId="1565710226" sldId="281"/>
            <ac:spMk id="48" creationId="{6579B35A-2952-4D9F-BE00-585E27E8D0DC}"/>
          </ac:spMkLst>
        </pc:spChg>
        <pc:spChg chg="add del mod">
          <ac:chgData name="Lorenzo Carlassara" userId="36489e92-6fb3-4790-bbd2-8e4d12f69172" providerId="ADAL" clId="{C0BD71A9-9C2B-46C0-BC58-1CDA679A9B0A}" dt="2023-05-05T17:04:12.557" v="1425" actId="478"/>
          <ac:spMkLst>
            <pc:docMk/>
            <pc:sldMk cId="1565710226" sldId="281"/>
            <ac:spMk id="49" creationId="{5F2BE092-1AF2-42A0-9F08-572F1111326B}"/>
          </ac:spMkLst>
        </pc:spChg>
        <pc:spChg chg="add del mod">
          <ac:chgData name="Lorenzo Carlassara" userId="36489e92-6fb3-4790-bbd2-8e4d12f69172" providerId="ADAL" clId="{C0BD71A9-9C2B-46C0-BC58-1CDA679A9B0A}" dt="2023-05-05T17:04:12.557" v="1425" actId="478"/>
          <ac:spMkLst>
            <pc:docMk/>
            <pc:sldMk cId="1565710226" sldId="281"/>
            <ac:spMk id="50" creationId="{41CC52AC-7F2D-4285-A40F-FDCA30DCCC75}"/>
          </ac:spMkLst>
        </pc:spChg>
        <pc:spChg chg="add del mod">
          <ac:chgData name="Lorenzo Carlassara" userId="36489e92-6fb3-4790-bbd2-8e4d12f69172" providerId="ADAL" clId="{C0BD71A9-9C2B-46C0-BC58-1CDA679A9B0A}" dt="2023-05-05T17:04:12.557" v="1425" actId="478"/>
          <ac:spMkLst>
            <pc:docMk/>
            <pc:sldMk cId="1565710226" sldId="281"/>
            <ac:spMk id="51" creationId="{482B4732-B469-4BD2-BADD-63108AE51D05}"/>
          </ac:spMkLst>
        </pc:spChg>
        <pc:spChg chg="add del mod">
          <ac:chgData name="Lorenzo Carlassara" userId="36489e92-6fb3-4790-bbd2-8e4d12f69172" providerId="ADAL" clId="{C0BD71A9-9C2B-46C0-BC58-1CDA679A9B0A}" dt="2023-05-05T17:04:12.557" v="1425" actId="478"/>
          <ac:spMkLst>
            <pc:docMk/>
            <pc:sldMk cId="1565710226" sldId="281"/>
            <ac:spMk id="52" creationId="{145B8A27-91D1-46D5-B631-B3985627C4FE}"/>
          </ac:spMkLst>
        </pc:spChg>
        <pc:spChg chg="add del mod">
          <ac:chgData name="Lorenzo Carlassara" userId="36489e92-6fb3-4790-bbd2-8e4d12f69172" providerId="ADAL" clId="{C0BD71A9-9C2B-46C0-BC58-1CDA679A9B0A}" dt="2023-05-05T17:04:12.557" v="1425" actId="478"/>
          <ac:spMkLst>
            <pc:docMk/>
            <pc:sldMk cId="1565710226" sldId="281"/>
            <ac:spMk id="53" creationId="{07B1B279-0224-4059-AC66-559DCAC945DE}"/>
          </ac:spMkLst>
        </pc:spChg>
        <pc:spChg chg="add mod">
          <ac:chgData name="Lorenzo Carlassara" userId="36489e92-6fb3-4790-bbd2-8e4d12f69172" providerId="ADAL" clId="{C0BD71A9-9C2B-46C0-BC58-1CDA679A9B0A}" dt="2023-05-06T14:20:28.465" v="1643" actId="1076"/>
          <ac:spMkLst>
            <pc:docMk/>
            <pc:sldMk cId="1565710226" sldId="281"/>
            <ac:spMk id="59" creationId="{C9D76DA8-CC27-463C-9665-641FEFD6C61A}"/>
          </ac:spMkLst>
        </pc:spChg>
        <pc:spChg chg="add del">
          <ac:chgData name="Lorenzo Carlassara" userId="36489e92-6fb3-4790-bbd2-8e4d12f69172" providerId="ADAL" clId="{C0BD71A9-9C2B-46C0-BC58-1CDA679A9B0A}" dt="2023-05-05T17:04:12.557" v="1425" actId="478"/>
          <ac:spMkLst>
            <pc:docMk/>
            <pc:sldMk cId="1565710226" sldId="281"/>
            <ac:spMk id="80" creationId="{D7A215C3-D8E4-42E9-ACB8-C0DAD10F60E6}"/>
          </ac:spMkLst>
        </pc:spChg>
        <pc:spChg chg="add del">
          <ac:chgData name="Lorenzo Carlassara" userId="36489e92-6fb3-4790-bbd2-8e4d12f69172" providerId="ADAL" clId="{C0BD71A9-9C2B-46C0-BC58-1CDA679A9B0A}" dt="2023-05-05T17:04:12.557" v="1425" actId="478"/>
          <ac:spMkLst>
            <pc:docMk/>
            <pc:sldMk cId="1565710226" sldId="281"/>
            <ac:spMk id="86" creationId="{A88BF0C3-6E3D-45D0-938F-238405A90B50}"/>
          </ac:spMkLst>
        </pc:spChg>
        <pc:spChg chg="del">
          <ac:chgData name="Lorenzo Carlassara" userId="36489e92-6fb3-4790-bbd2-8e4d12f69172" providerId="ADAL" clId="{C0BD71A9-9C2B-46C0-BC58-1CDA679A9B0A}" dt="2023-05-05T17:04:28.323" v="1429" actId="478"/>
          <ac:spMkLst>
            <pc:docMk/>
            <pc:sldMk cId="1565710226" sldId="281"/>
            <ac:spMk id="114" creationId="{0A05D335-CF61-40BB-BCE8-1DE3FF55B505}"/>
          </ac:spMkLst>
        </pc:spChg>
        <pc:spChg chg="del">
          <ac:chgData name="Lorenzo Carlassara" userId="36489e92-6fb3-4790-bbd2-8e4d12f69172" providerId="ADAL" clId="{C0BD71A9-9C2B-46C0-BC58-1CDA679A9B0A}" dt="2023-05-05T17:04:17.509" v="1426" actId="478"/>
          <ac:spMkLst>
            <pc:docMk/>
            <pc:sldMk cId="1565710226" sldId="281"/>
            <ac:spMk id="115" creationId="{60F24659-547D-4B82-A6FD-726231B2AB68}"/>
          </ac:spMkLst>
        </pc:spChg>
        <pc:spChg chg="del">
          <ac:chgData name="Lorenzo Carlassara" userId="36489e92-6fb3-4790-bbd2-8e4d12f69172" providerId="ADAL" clId="{C0BD71A9-9C2B-46C0-BC58-1CDA679A9B0A}" dt="2023-05-05T17:04:17.509" v="1426" actId="478"/>
          <ac:spMkLst>
            <pc:docMk/>
            <pc:sldMk cId="1565710226" sldId="281"/>
            <ac:spMk id="116" creationId="{215E002E-23AB-4175-9492-82813E4FDAD9}"/>
          </ac:spMkLst>
        </pc:spChg>
        <pc:spChg chg="del">
          <ac:chgData name="Lorenzo Carlassara" userId="36489e92-6fb3-4790-bbd2-8e4d12f69172" providerId="ADAL" clId="{C0BD71A9-9C2B-46C0-BC58-1CDA679A9B0A}" dt="2023-05-05T17:04:17.509" v="1426" actId="478"/>
          <ac:spMkLst>
            <pc:docMk/>
            <pc:sldMk cId="1565710226" sldId="281"/>
            <ac:spMk id="117" creationId="{7307A874-F66F-4845-9E70-C3CC4229459F}"/>
          </ac:spMkLst>
        </pc:spChg>
        <pc:spChg chg="mod">
          <ac:chgData name="Lorenzo Carlassara" userId="36489e92-6fb3-4790-bbd2-8e4d12f69172" providerId="ADAL" clId="{C0BD71A9-9C2B-46C0-BC58-1CDA679A9B0A}" dt="2023-05-06T14:20:28.465" v="1643" actId="1076"/>
          <ac:spMkLst>
            <pc:docMk/>
            <pc:sldMk cId="1565710226" sldId="281"/>
            <ac:spMk id="118" creationId="{7006E1F6-F7DD-4350-9E10-BF0AF4E9465F}"/>
          </ac:spMkLst>
        </pc:spChg>
        <pc:spChg chg="mod">
          <ac:chgData name="Lorenzo Carlassara" userId="36489e92-6fb3-4790-bbd2-8e4d12f69172" providerId="ADAL" clId="{C0BD71A9-9C2B-46C0-BC58-1CDA679A9B0A}" dt="2023-05-06T14:20:28.465" v="1643" actId="1076"/>
          <ac:spMkLst>
            <pc:docMk/>
            <pc:sldMk cId="1565710226" sldId="281"/>
            <ac:spMk id="119" creationId="{26353E9F-46C0-488C-B540-679E0F8804E8}"/>
          </ac:spMkLst>
        </pc:spChg>
        <pc:spChg chg="del">
          <ac:chgData name="Lorenzo Carlassara" userId="36489e92-6fb3-4790-bbd2-8e4d12f69172" providerId="ADAL" clId="{C0BD71A9-9C2B-46C0-BC58-1CDA679A9B0A}" dt="2023-05-05T17:04:31.093" v="1430" actId="478"/>
          <ac:spMkLst>
            <pc:docMk/>
            <pc:sldMk cId="1565710226" sldId="281"/>
            <ac:spMk id="120" creationId="{369442B9-1E8B-4604-8520-D03E0D88FE87}"/>
          </ac:spMkLst>
        </pc:spChg>
        <pc:spChg chg="del">
          <ac:chgData name="Lorenzo Carlassara" userId="36489e92-6fb3-4790-bbd2-8e4d12f69172" providerId="ADAL" clId="{C0BD71A9-9C2B-46C0-BC58-1CDA679A9B0A}" dt="2023-05-05T17:04:17.509" v="1426" actId="478"/>
          <ac:spMkLst>
            <pc:docMk/>
            <pc:sldMk cId="1565710226" sldId="281"/>
            <ac:spMk id="121" creationId="{D1DD79EA-22FE-4921-BE8E-D91358ECE52B}"/>
          </ac:spMkLst>
        </pc:spChg>
        <pc:spChg chg="del">
          <ac:chgData name="Lorenzo Carlassara" userId="36489e92-6fb3-4790-bbd2-8e4d12f69172" providerId="ADAL" clId="{C0BD71A9-9C2B-46C0-BC58-1CDA679A9B0A}" dt="2023-05-05T17:04:31.093" v="1430" actId="478"/>
          <ac:spMkLst>
            <pc:docMk/>
            <pc:sldMk cId="1565710226" sldId="281"/>
            <ac:spMk id="123" creationId="{BDCB70AF-0603-45F7-B90F-A5311AB9DFF8}"/>
          </ac:spMkLst>
        </pc:spChg>
        <pc:spChg chg="del">
          <ac:chgData name="Lorenzo Carlassara" userId="36489e92-6fb3-4790-bbd2-8e4d12f69172" providerId="ADAL" clId="{C0BD71A9-9C2B-46C0-BC58-1CDA679A9B0A}" dt="2023-05-05T17:04:12.557" v="1425" actId="478"/>
          <ac:spMkLst>
            <pc:docMk/>
            <pc:sldMk cId="1565710226" sldId="281"/>
            <ac:spMk id="124" creationId="{85DA2878-3362-42C9-B086-EE99520E63E9}"/>
          </ac:spMkLst>
        </pc:spChg>
        <pc:spChg chg="add del">
          <ac:chgData name="Lorenzo Carlassara" userId="36489e92-6fb3-4790-bbd2-8e4d12f69172" providerId="ADAL" clId="{C0BD71A9-9C2B-46C0-BC58-1CDA679A9B0A}" dt="2023-05-05T17:04:21.696" v="1427" actId="478"/>
          <ac:spMkLst>
            <pc:docMk/>
            <pc:sldMk cId="1565710226" sldId="281"/>
            <ac:spMk id="128" creationId="{B0DD5EC7-E611-402E-949E-53B0EFBB5785}"/>
          </ac:spMkLst>
        </pc:spChg>
        <pc:spChg chg="add del">
          <ac:chgData name="Lorenzo Carlassara" userId="36489e92-6fb3-4790-bbd2-8e4d12f69172" providerId="ADAL" clId="{C0BD71A9-9C2B-46C0-BC58-1CDA679A9B0A}" dt="2023-05-05T17:04:21.696" v="1427" actId="478"/>
          <ac:spMkLst>
            <pc:docMk/>
            <pc:sldMk cId="1565710226" sldId="281"/>
            <ac:spMk id="129" creationId="{F8001460-985A-40CC-B933-DB5225D0172D}"/>
          </ac:spMkLst>
        </pc:spChg>
        <pc:spChg chg="add del">
          <ac:chgData name="Lorenzo Carlassara" userId="36489e92-6fb3-4790-bbd2-8e4d12f69172" providerId="ADAL" clId="{C0BD71A9-9C2B-46C0-BC58-1CDA679A9B0A}" dt="2023-05-05T17:04:25.489" v="1428" actId="478"/>
          <ac:spMkLst>
            <pc:docMk/>
            <pc:sldMk cId="1565710226" sldId="281"/>
            <ac:spMk id="130" creationId="{2F4737A0-C5F4-4FB9-9246-7450CA098EDB}"/>
          </ac:spMkLst>
        </pc:spChg>
        <pc:spChg chg="add del">
          <ac:chgData name="Lorenzo Carlassara" userId="36489e92-6fb3-4790-bbd2-8e4d12f69172" providerId="ADAL" clId="{C0BD71A9-9C2B-46C0-BC58-1CDA679A9B0A}" dt="2023-05-05T17:04:25.489" v="1428" actId="478"/>
          <ac:spMkLst>
            <pc:docMk/>
            <pc:sldMk cId="1565710226" sldId="281"/>
            <ac:spMk id="133" creationId="{2C2E93BE-1CA2-4F6E-A645-4D64CFEF19C0}"/>
          </ac:spMkLst>
        </pc:spChg>
        <pc:spChg chg="add del">
          <ac:chgData name="Lorenzo Carlassara" userId="36489e92-6fb3-4790-bbd2-8e4d12f69172" providerId="ADAL" clId="{C0BD71A9-9C2B-46C0-BC58-1CDA679A9B0A}" dt="2023-05-05T17:04:21.696" v="1427" actId="478"/>
          <ac:spMkLst>
            <pc:docMk/>
            <pc:sldMk cId="1565710226" sldId="281"/>
            <ac:spMk id="147" creationId="{547942F6-7919-47F5-A4C4-30E8A88555D8}"/>
          </ac:spMkLst>
        </pc:spChg>
        <pc:spChg chg="add del">
          <ac:chgData name="Lorenzo Carlassara" userId="36489e92-6fb3-4790-bbd2-8e4d12f69172" providerId="ADAL" clId="{C0BD71A9-9C2B-46C0-BC58-1CDA679A9B0A}" dt="2023-05-05T17:04:12.557" v="1425" actId="478"/>
          <ac:spMkLst>
            <pc:docMk/>
            <pc:sldMk cId="1565710226" sldId="281"/>
            <ac:spMk id="148" creationId="{FE16B2EA-6444-4662-AE94-62D9742646F9}"/>
          </ac:spMkLst>
        </pc:spChg>
        <pc:spChg chg="add del">
          <ac:chgData name="Lorenzo Carlassara" userId="36489e92-6fb3-4790-bbd2-8e4d12f69172" providerId="ADAL" clId="{C0BD71A9-9C2B-46C0-BC58-1CDA679A9B0A}" dt="2023-05-05T17:04:12.557" v="1425" actId="478"/>
          <ac:spMkLst>
            <pc:docMk/>
            <pc:sldMk cId="1565710226" sldId="281"/>
            <ac:spMk id="149" creationId="{0E3744DF-F260-4CA8-8262-C346A3358DF2}"/>
          </ac:spMkLst>
        </pc:spChg>
        <pc:spChg chg="del">
          <ac:chgData name="Lorenzo Carlassara" userId="36489e92-6fb3-4790-bbd2-8e4d12f69172" providerId="ADAL" clId="{C0BD71A9-9C2B-46C0-BC58-1CDA679A9B0A}" dt="2023-05-05T17:04:25.489" v="1428" actId="478"/>
          <ac:spMkLst>
            <pc:docMk/>
            <pc:sldMk cId="1565710226" sldId="281"/>
            <ac:spMk id="158" creationId="{E6EBC52B-256C-49C1-91D2-604A1F04CE2C}"/>
          </ac:spMkLst>
        </pc:spChg>
        <pc:spChg chg="del">
          <ac:chgData name="Lorenzo Carlassara" userId="36489e92-6fb3-4790-bbd2-8e4d12f69172" providerId="ADAL" clId="{C0BD71A9-9C2B-46C0-BC58-1CDA679A9B0A}" dt="2023-05-05T17:04:17.509" v="1426" actId="478"/>
          <ac:spMkLst>
            <pc:docMk/>
            <pc:sldMk cId="1565710226" sldId="281"/>
            <ac:spMk id="159" creationId="{F0A31A6E-FFE2-4849-BE9A-960E59567E50}"/>
          </ac:spMkLst>
        </pc:spChg>
        <pc:spChg chg="del">
          <ac:chgData name="Lorenzo Carlassara" userId="36489e92-6fb3-4790-bbd2-8e4d12f69172" providerId="ADAL" clId="{C0BD71A9-9C2B-46C0-BC58-1CDA679A9B0A}" dt="2023-05-05T17:04:25.489" v="1428" actId="478"/>
          <ac:spMkLst>
            <pc:docMk/>
            <pc:sldMk cId="1565710226" sldId="281"/>
            <ac:spMk id="161" creationId="{2C592157-0FD5-41A4-8DFD-A08ACFD6312B}"/>
          </ac:spMkLst>
        </pc:spChg>
        <pc:spChg chg="del">
          <ac:chgData name="Lorenzo Carlassara" userId="36489e92-6fb3-4790-bbd2-8e4d12f69172" providerId="ADAL" clId="{C0BD71A9-9C2B-46C0-BC58-1CDA679A9B0A}" dt="2023-05-05T17:04:17.509" v="1426" actId="478"/>
          <ac:spMkLst>
            <pc:docMk/>
            <pc:sldMk cId="1565710226" sldId="281"/>
            <ac:spMk id="162" creationId="{1B01B25A-CF53-4FCC-AE6D-3A718977DCC4}"/>
          </ac:spMkLst>
        </pc:spChg>
        <pc:spChg chg="del">
          <ac:chgData name="Lorenzo Carlassara" userId="36489e92-6fb3-4790-bbd2-8e4d12f69172" providerId="ADAL" clId="{C0BD71A9-9C2B-46C0-BC58-1CDA679A9B0A}" dt="2023-05-05T17:04:12.557" v="1425" actId="478"/>
          <ac:spMkLst>
            <pc:docMk/>
            <pc:sldMk cId="1565710226" sldId="281"/>
            <ac:spMk id="166" creationId="{A66B3487-E844-4ECA-A24D-855C1E42E125}"/>
          </ac:spMkLst>
        </pc:spChg>
        <pc:spChg chg="add del">
          <ac:chgData name="Lorenzo Carlassara" userId="36489e92-6fb3-4790-bbd2-8e4d12f69172" providerId="ADAL" clId="{C0BD71A9-9C2B-46C0-BC58-1CDA679A9B0A}" dt="2023-05-05T17:04:21.696" v="1427" actId="478"/>
          <ac:spMkLst>
            <pc:docMk/>
            <pc:sldMk cId="1565710226" sldId="281"/>
            <ac:spMk id="168" creationId="{AF9AD41E-078B-4253-97AD-842FDA11D1FC}"/>
          </ac:spMkLst>
        </pc:spChg>
        <pc:picChg chg="add del mod">
          <ac:chgData name="Lorenzo Carlassara" userId="36489e92-6fb3-4790-bbd2-8e4d12f69172" providerId="ADAL" clId="{C0BD71A9-9C2B-46C0-BC58-1CDA679A9B0A}" dt="2023-05-05T17:08:35.315" v="1432" actId="478"/>
          <ac:picMkLst>
            <pc:docMk/>
            <pc:sldMk cId="1565710226" sldId="281"/>
            <ac:picMk id="12" creationId="{6AC728D0-C5D0-4F40-AE45-D9A7D5B1902E}"/>
          </ac:picMkLst>
        </pc:picChg>
        <pc:picChg chg="add del mod modCrop">
          <ac:chgData name="Lorenzo Carlassara" userId="36489e92-6fb3-4790-bbd2-8e4d12f69172" providerId="ADAL" clId="{C0BD71A9-9C2B-46C0-BC58-1CDA679A9B0A}" dt="2023-05-06T13:52:25.129" v="1535" actId="478"/>
          <ac:picMkLst>
            <pc:docMk/>
            <pc:sldMk cId="1565710226" sldId="281"/>
            <ac:picMk id="16" creationId="{DF98D07C-0011-4DBA-B1D3-36EC47D0A9B3}"/>
          </ac:picMkLst>
        </pc:picChg>
        <pc:picChg chg="add del mod modCrop">
          <ac:chgData name="Lorenzo Carlassara" userId="36489e92-6fb3-4790-bbd2-8e4d12f69172" providerId="ADAL" clId="{C0BD71A9-9C2B-46C0-BC58-1CDA679A9B0A}" dt="2023-05-06T14:17:37.862" v="1624" actId="478"/>
          <ac:picMkLst>
            <pc:docMk/>
            <pc:sldMk cId="1565710226" sldId="281"/>
            <ac:picMk id="18" creationId="{039F96E6-4319-4D54-9AF2-6E99F93F9A0B}"/>
          </ac:picMkLst>
        </pc:picChg>
        <pc:picChg chg="add del mod modCrop">
          <ac:chgData name="Lorenzo Carlassara" userId="36489e92-6fb3-4790-bbd2-8e4d12f69172" providerId="ADAL" clId="{C0BD71A9-9C2B-46C0-BC58-1CDA679A9B0A}" dt="2023-05-06T14:17:37.862" v="1624" actId="478"/>
          <ac:picMkLst>
            <pc:docMk/>
            <pc:sldMk cId="1565710226" sldId="281"/>
            <ac:picMk id="20" creationId="{3F369B20-C4AA-4A78-8B44-CDD606DC20BC}"/>
          </ac:picMkLst>
        </pc:picChg>
        <pc:picChg chg="add del mod modCrop">
          <ac:chgData name="Lorenzo Carlassara" userId="36489e92-6fb3-4790-bbd2-8e4d12f69172" providerId="ADAL" clId="{C0BD71A9-9C2B-46C0-BC58-1CDA679A9B0A}" dt="2023-05-06T14:17:37.862" v="1624" actId="478"/>
          <ac:picMkLst>
            <pc:docMk/>
            <pc:sldMk cId="1565710226" sldId="281"/>
            <ac:picMk id="23" creationId="{E6814392-97DE-42AE-8467-EC64D6E43168}"/>
          </ac:picMkLst>
        </pc:picChg>
        <pc:picChg chg="add del mod">
          <ac:chgData name="Lorenzo Carlassara" userId="36489e92-6fb3-4790-bbd2-8e4d12f69172" providerId="ADAL" clId="{C0BD71A9-9C2B-46C0-BC58-1CDA679A9B0A}" dt="2023-05-06T14:18:15.623" v="1628" actId="478"/>
          <ac:picMkLst>
            <pc:docMk/>
            <pc:sldMk cId="1565710226" sldId="281"/>
            <ac:picMk id="25" creationId="{D817C285-DDE3-4EAE-BFCE-A9A908A2FD73}"/>
          </ac:picMkLst>
        </pc:picChg>
        <pc:picChg chg="add mod modCrop">
          <ac:chgData name="Lorenzo Carlassara" userId="36489e92-6fb3-4790-bbd2-8e4d12f69172" providerId="ADAL" clId="{C0BD71A9-9C2B-46C0-BC58-1CDA679A9B0A}" dt="2023-05-06T14:21:29.130" v="1648" actId="1076"/>
          <ac:picMkLst>
            <pc:docMk/>
            <pc:sldMk cId="1565710226" sldId="281"/>
            <ac:picMk id="27" creationId="{B729C85B-3657-4B54-810A-4A787DBA2F19}"/>
          </ac:picMkLst>
        </pc:picChg>
        <pc:picChg chg="add del">
          <ac:chgData name="Lorenzo Carlassara" userId="36489e92-6fb3-4790-bbd2-8e4d12f69172" providerId="ADAL" clId="{C0BD71A9-9C2B-46C0-BC58-1CDA679A9B0A}" dt="2023-05-06T13:51:47.707" v="1521" actId="20577"/>
          <ac:picMkLst>
            <pc:docMk/>
            <pc:sldMk cId="1565710226" sldId="281"/>
            <ac:picMk id="58" creationId="{DC9287CB-D356-41BB-8E68-9E75006C1A18}"/>
          </ac:picMkLst>
        </pc:picChg>
        <pc:cxnChg chg="del">
          <ac:chgData name="Lorenzo Carlassara" userId="36489e92-6fb3-4790-bbd2-8e4d12f69172" providerId="ADAL" clId="{C0BD71A9-9C2B-46C0-BC58-1CDA679A9B0A}" dt="2023-05-05T17:04:12.557" v="1425" actId="478"/>
          <ac:cxnSpMkLst>
            <pc:docMk/>
            <pc:sldMk cId="1565710226" sldId="281"/>
            <ac:cxnSpMk id="22" creationId="{BEFC5C95-4C6D-438B-B247-C09297A34BBA}"/>
          </ac:cxnSpMkLst>
        </pc:cxnChg>
        <pc:cxnChg chg="del">
          <ac:chgData name="Lorenzo Carlassara" userId="36489e92-6fb3-4790-bbd2-8e4d12f69172" providerId="ADAL" clId="{C0BD71A9-9C2B-46C0-BC58-1CDA679A9B0A}" dt="2023-05-05T17:04:31.093" v="1430" actId="478"/>
          <ac:cxnSpMkLst>
            <pc:docMk/>
            <pc:sldMk cId="1565710226" sldId="281"/>
            <ac:cxnSpMk id="141" creationId="{5762EE21-6854-47FD-B76C-CBAC205B524A}"/>
          </ac:cxnSpMkLst>
        </pc:cxnChg>
        <pc:cxnChg chg="del">
          <ac:chgData name="Lorenzo Carlassara" userId="36489e92-6fb3-4790-bbd2-8e4d12f69172" providerId="ADAL" clId="{C0BD71A9-9C2B-46C0-BC58-1CDA679A9B0A}" dt="2023-05-05T17:04:21.696" v="1427" actId="478"/>
          <ac:cxnSpMkLst>
            <pc:docMk/>
            <pc:sldMk cId="1565710226" sldId="281"/>
            <ac:cxnSpMk id="150" creationId="{EF9B9975-4099-4E3A-B9EE-C2283E0C9427}"/>
          </ac:cxnSpMkLst>
        </pc:cxnChg>
        <pc:cxnChg chg="add del">
          <ac:chgData name="Lorenzo Carlassara" userId="36489e92-6fb3-4790-bbd2-8e4d12f69172" providerId="ADAL" clId="{C0BD71A9-9C2B-46C0-BC58-1CDA679A9B0A}" dt="2023-05-05T17:04:12.557" v="1425" actId="478"/>
          <ac:cxnSpMkLst>
            <pc:docMk/>
            <pc:sldMk cId="1565710226" sldId="281"/>
            <ac:cxnSpMk id="151" creationId="{A6B8D02E-5400-4670-B08B-C7B493195964}"/>
          </ac:cxnSpMkLst>
        </pc:cxnChg>
        <pc:cxnChg chg="del">
          <ac:chgData name="Lorenzo Carlassara" userId="36489e92-6fb3-4790-bbd2-8e4d12f69172" providerId="ADAL" clId="{C0BD71A9-9C2B-46C0-BC58-1CDA679A9B0A}" dt="2023-05-05T17:04:21.696" v="1427" actId="478"/>
          <ac:cxnSpMkLst>
            <pc:docMk/>
            <pc:sldMk cId="1565710226" sldId="281"/>
            <ac:cxnSpMk id="154" creationId="{67141AAA-A955-4457-802E-002F0BD7B24D}"/>
          </ac:cxnSpMkLst>
        </pc:cxnChg>
        <pc:cxnChg chg="del">
          <ac:chgData name="Lorenzo Carlassara" userId="36489e92-6fb3-4790-bbd2-8e4d12f69172" providerId="ADAL" clId="{C0BD71A9-9C2B-46C0-BC58-1CDA679A9B0A}" dt="2023-05-05T17:04:25.489" v="1428" actId="478"/>
          <ac:cxnSpMkLst>
            <pc:docMk/>
            <pc:sldMk cId="1565710226" sldId="281"/>
            <ac:cxnSpMk id="157" creationId="{B01303CB-1871-404C-913F-B729BC123368}"/>
          </ac:cxnSpMkLst>
        </pc:cxnChg>
        <pc:cxnChg chg="add del">
          <ac:chgData name="Lorenzo Carlassara" userId="36489e92-6fb3-4790-bbd2-8e4d12f69172" providerId="ADAL" clId="{C0BD71A9-9C2B-46C0-BC58-1CDA679A9B0A}" dt="2023-05-05T17:04:12.557" v="1425" actId="478"/>
          <ac:cxnSpMkLst>
            <pc:docMk/>
            <pc:sldMk cId="1565710226" sldId="281"/>
            <ac:cxnSpMk id="164" creationId="{18AE0F0B-6B1C-4AF3-8792-AF8F525FD778}"/>
          </ac:cxnSpMkLst>
        </pc:cxnChg>
      </pc:sldChg>
      <pc:sldChg chg="addSp delSp modSp add">
        <pc:chgData name="Lorenzo Carlassara" userId="36489e92-6fb3-4790-bbd2-8e4d12f69172" providerId="ADAL" clId="{C0BD71A9-9C2B-46C0-BC58-1CDA679A9B0A}" dt="2023-05-06T14:24:17.953" v="1692" actId="14100"/>
        <pc:sldMkLst>
          <pc:docMk/>
          <pc:sldMk cId="66732682" sldId="282"/>
        </pc:sldMkLst>
        <pc:spChg chg="del mod">
          <ac:chgData name="Lorenzo Carlassara" userId="36489e92-6fb3-4790-bbd2-8e4d12f69172" providerId="ADAL" clId="{C0BD71A9-9C2B-46C0-BC58-1CDA679A9B0A}" dt="2023-05-06T13:39:01.949" v="1445" actId="478"/>
          <ac:spMkLst>
            <pc:docMk/>
            <pc:sldMk cId="66732682" sldId="282"/>
            <ac:spMk id="3" creationId="{987D02DE-FB66-4933-900F-1883FC959138}"/>
          </ac:spMkLst>
        </pc:spChg>
        <pc:spChg chg="del mod">
          <ac:chgData name="Lorenzo Carlassara" userId="36489e92-6fb3-4790-bbd2-8e4d12f69172" providerId="ADAL" clId="{C0BD71A9-9C2B-46C0-BC58-1CDA679A9B0A}" dt="2023-05-06T13:39:07.584" v="1446" actId="478"/>
          <ac:spMkLst>
            <pc:docMk/>
            <pc:sldMk cId="66732682" sldId="282"/>
            <ac:spMk id="4" creationId="{585F7579-3927-4EDC-A544-66B60A76361D}"/>
          </ac:spMkLst>
        </pc:spChg>
        <pc:spChg chg="mod">
          <ac:chgData name="Lorenzo Carlassara" userId="36489e92-6fb3-4790-bbd2-8e4d12f69172" providerId="ADAL" clId="{C0BD71A9-9C2B-46C0-BC58-1CDA679A9B0A}" dt="2023-05-06T14:24:01.408" v="1678" actId="1076"/>
          <ac:spMkLst>
            <pc:docMk/>
            <pc:sldMk cId="66732682" sldId="282"/>
            <ac:spMk id="8" creationId="{140E5342-F39F-44CD-B931-9068912E042B}"/>
          </ac:spMkLst>
        </pc:spChg>
        <pc:spChg chg="mod">
          <ac:chgData name="Lorenzo Carlassara" userId="36489e92-6fb3-4790-bbd2-8e4d12f69172" providerId="ADAL" clId="{C0BD71A9-9C2B-46C0-BC58-1CDA679A9B0A}" dt="2023-05-06T14:09:50.357" v="1612" actId="1076"/>
          <ac:spMkLst>
            <pc:docMk/>
            <pc:sldMk cId="66732682" sldId="282"/>
            <ac:spMk id="9" creationId="{83550C3B-56A8-4F5C-B76D-37AA7D4C4C4C}"/>
          </ac:spMkLst>
        </pc:spChg>
        <pc:spChg chg="mod">
          <ac:chgData name="Lorenzo Carlassara" userId="36489e92-6fb3-4790-bbd2-8e4d12f69172" providerId="ADAL" clId="{C0BD71A9-9C2B-46C0-BC58-1CDA679A9B0A}" dt="2023-05-06T14:09:50.357" v="1612" actId="1076"/>
          <ac:spMkLst>
            <pc:docMk/>
            <pc:sldMk cId="66732682" sldId="282"/>
            <ac:spMk id="10" creationId="{F1B4FAE0-72ED-4883-A354-7F4B6779B47D}"/>
          </ac:spMkLst>
        </pc:spChg>
        <pc:spChg chg="mod">
          <ac:chgData name="Lorenzo Carlassara" userId="36489e92-6fb3-4790-bbd2-8e4d12f69172" providerId="ADAL" clId="{C0BD71A9-9C2B-46C0-BC58-1CDA679A9B0A}" dt="2023-05-06T14:09:50.357" v="1612" actId="1076"/>
          <ac:spMkLst>
            <pc:docMk/>
            <pc:sldMk cId="66732682" sldId="282"/>
            <ac:spMk id="11" creationId="{013C288B-BF28-4CA1-8CA7-1636885446A5}"/>
          </ac:spMkLst>
        </pc:spChg>
        <pc:spChg chg="add mod">
          <ac:chgData name="Lorenzo Carlassara" userId="36489e92-6fb3-4790-bbd2-8e4d12f69172" providerId="ADAL" clId="{C0BD71A9-9C2B-46C0-BC58-1CDA679A9B0A}" dt="2023-05-06T14:24:17.953" v="1692" actId="14100"/>
          <ac:spMkLst>
            <pc:docMk/>
            <pc:sldMk cId="66732682" sldId="282"/>
            <ac:spMk id="12" creationId="{A5E12E96-3E11-4E1E-A14F-45BB3EF6DB9A}"/>
          </ac:spMkLst>
        </pc:spChg>
        <pc:spChg chg="mod">
          <ac:chgData name="Lorenzo Carlassara" userId="36489e92-6fb3-4790-bbd2-8e4d12f69172" providerId="ADAL" clId="{C0BD71A9-9C2B-46C0-BC58-1CDA679A9B0A}" dt="2023-05-06T14:09:50.357" v="1612" actId="1076"/>
          <ac:spMkLst>
            <pc:docMk/>
            <pc:sldMk cId="66732682" sldId="282"/>
            <ac:spMk id="13" creationId="{8328A2D3-F46A-4D2F-8FC8-BBA0C9EFD2F0}"/>
          </ac:spMkLst>
        </pc:spChg>
        <pc:spChg chg="del">
          <ac:chgData name="Lorenzo Carlassara" userId="36489e92-6fb3-4790-bbd2-8e4d12f69172" providerId="ADAL" clId="{C0BD71A9-9C2B-46C0-BC58-1CDA679A9B0A}" dt="2023-05-06T13:40:07.400" v="1447" actId="478"/>
          <ac:spMkLst>
            <pc:docMk/>
            <pc:sldMk cId="66732682" sldId="282"/>
            <ac:spMk id="15" creationId="{3CB00923-2F1F-482E-88B1-246A612BA072}"/>
          </ac:spMkLst>
        </pc:spChg>
        <pc:spChg chg="mod">
          <ac:chgData name="Lorenzo Carlassara" userId="36489e92-6fb3-4790-bbd2-8e4d12f69172" providerId="ADAL" clId="{C0BD71A9-9C2B-46C0-BC58-1CDA679A9B0A}" dt="2023-05-06T14:09:50.357" v="1612" actId="1076"/>
          <ac:spMkLst>
            <pc:docMk/>
            <pc:sldMk cId="66732682" sldId="282"/>
            <ac:spMk id="35" creationId="{E08607CD-71B5-4C61-AD6E-262B9656A860}"/>
          </ac:spMkLst>
        </pc:spChg>
        <pc:spChg chg="mod">
          <ac:chgData name="Lorenzo Carlassara" userId="36489e92-6fb3-4790-bbd2-8e4d12f69172" providerId="ADAL" clId="{C0BD71A9-9C2B-46C0-BC58-1CDA679A9B0A}" dt="2023-05-06T14:09:50.357" v="1612" actId="1076"/>
          <ac:spMkLst>
            <pc:docMk/>
            <pc:sldMk cId="66732682" sldId="282"/>
            <ac:spMk id="45" creationId="{F188BF7A-8F48-4A83-8805-09C06CA306B6}"/>
          </ac:spMkLst>
        </pc:spChg>
        <pc:spChg chg="add mod">
          <ac:chgData name="Lorenzo Carlassara" userId="36489e92-6fb3-4790-bbd2-8e4d12f69172" providerId="ADAL" clId="{C0BD71A9-9C2B-46C0-BC58-1CDA679A9B0A}" dt="2023-05-06T14:09:50.357" v="1612" actId="1076"/>
          <ac:spMkLst>
            <pc:docMk/>
            <pc:sldMk cId="66732682" sldId="282"/>
            <ac:spMk id="47" creationId="{6E1B822B-4E0E-4F4A-987D-2F7712500EC2}"/>
          </ac:spMkLst>
        </pc:spChg>
        <pc:spChg chg="add mod">
          <ac:chgData name="Lorenzo Carlassara" userId="36489e92-6fb3-4790-bbd2-8e4d12f69172" providerId="ADAL" clId="{C0BD71A9-9C2B-46C0-BC58-1CDA679A9B0A}" dt="2023-05-06T13:49:43.063" v="1508" actId="14100"/>
          <ac:spMkLst>
            <pc:docMk/>
            <pc:sldMk cId="66732682" sldId="282"/>
            <ac:spMk id="49" creationId="{CEE1B865-D37B-44E1-9D69-91955E345268}"/>
          </ac:spMkLst>
        </pc:spChg>
        <pc:spChg chg="add mod">
          <ac:chgData name="Lorenzo Carlassara" userId="36489e92-6fb3-4790-bbd2-8e4d12f69172" providerId="ADAL" clId="{C0BD71A9-9C2B-46C0-BC58-1CDA679A9B0A}" dt="2023-05-06T13:49:43.063" v="1508" actId="14100"/>
          <ac:spMkLst>
            <pc:docMk/>
            <pc:sldMk cId="66732682" sldId="282"/>
            <ac:spMk id="50" creationId="{A4E04280-80B2-424C-A19D-F543862BD7E3}"/>
          </ac:spMkLst>
        </pc:spChg>
        <pc:spChg chg="del">
          <ac:chgData name="Lorenzo Carlassara" userId="36489e92-6fb3-4790-bbd2-8e4d12f69172" providerId="ADAL" clId="{C0BD71A9-9C2B-46C0-BC58-1CDA679A9B0A}" dt="2023-05-06T13:40:07.400" v="1447" actId="478"/>
          <ac:spMkLst>
            <pc:docMk/>
            <pc:sldMk cId="66732682" sldId="282"/>
            <ac:spMk id="80" creationId="{D7A215C3-D8E4-42E9-ACB8-C0DAD10F60E6}"/>
          </ac:spMkLst>
        </pc:spChg>
        <pc:spChg chg="del">
          <ac:chgData name="Lorenzo Carlassara" userId="36489e92-6fb3-4790-bbd2-8e4d12f69172" providerId="ADAL" clId="{C0BD71A9-9C2B-46C0-BC58-1CDA679A9B0A}" dt="2023-05-06T13:40:07.400" v="1447" actId="478"/>
          <ac:spMkLst>
            <pc:docMk/>
            <pc:sldMk cId="66732682" sldId="282"/>
            <ac:spMk id="86" creationId="{A88BF0C3-6E3D-45D0-938F-238405A90B50}"/>
          </ac:spMkLst>
        </pc:spChg>
        <pc:spChg chg="del">
          <ac:chgData name="Lorenzo Carlassara" userId="36489e92-6fb3-4790-bbd2-8e4d12f69172" providerId="ADAL" clId="{C0BD71A9-9C2B-46C0-BC58-1CDA679A9B0A}" dt="2023-05-06T13:40:07.400" v="1447" actId="478"/>
          <ac:spMkLst>
            <pc:docMk/>
            <pc:sldMk cId="66732682" sldId="282"/>
            <ac:spMk id="114" creationId="{0A05D335-CF61-40BB-BCE8-1DE3FF55B505}"/>
          </ac:spMkLst>
        </pc:spChg>
        <pc:spChg chg="del">
          <ac:chgData name="Lorenzo Carlassara" userId="36489e92-6fb3-4790-bbd2-8e4d12f69172" providerId="ADAL" clId="{C0BD71A9-9C2B-46C0-BC58-1CDA679A9B0A}" dt="2023-05-06T13:40:07.400" v="1447" actId="478"/>
          <ac:spMkLst>
            <pc:docMk/>
            <pc:sldMk cId="66732682" sldId="282"/>
            <ac:spMk id="115" creationId="{60F24659-547D-4B82-A6FD-726231B2AB68}"/>
          </ac:spMkLst>
        </pc:spChg>
        <pc:spChg chg="del">
          <ac:chgData name="Lorenzo Carlassara" userId="36489e92-6fb3-4790-bbd2-8e4d12f69172" providerId="ADAL" clId="{C0BD71A9-9C2B-46C0-BC58-1CDA679A9B0A}" dt="2023-05-06T13:40:07.400" v="1447" actId="478"/>
          <ac:spMkLst>
            <pc:docMk/>
            <pc:sldMk cId="66732682" sldId="282"/>
            <ac:spMk id="116" creationId="{215E002E-23AB-4175-9492-82813E4FDAD9}"/>
          </ac:spMkLst>
        </pc:spChg>
        <pc:spChg chg="del">
          <ac:chgData name="Lorenzo Carlassara" userId="36489e92-6fb3-4790-bbd2-8e4d12f69172" providerId="ADAL" clId="{C0BD71A9-9C2B-46C0-BC58-1CDA679A9B0A}" dt="2023-05-06T13:40:07.400" v="1447" actId="478"/>
          <ac:spMkLst>
            <pc:docMk/>
            <pc:sldMk cId="66732682" sldId="282"/>
            <ac:spMk id="117" creationId="{7307A874-F66F-4845-9E70-C3CC4229459F}"/>
          </ac:spMkLst>
        </pc:spChg>
        <pc:spChg chg="del">
          <ac:chgData name="Lorenzo Carlassara" userId="36489e92-6fb3-4790-bbd2-8e4d12f69172" providerId="ADAL" clId="{C0BD71A9-9C2B-46C0-BC58-1CDA679A9B0A}" dt="2023-05-06T13:40:07.400" v="1447" actId="478"/>
          <ac:spMkLst>
            <pc:docMk/>
            <pc:sldMk cId="66732682" sldId="282"/>
            <ac:spMk id="118" creationId="{7006E1F6-F7DD-4350-9E10-BF0AF4E9465F}"/>
          </ac:spMkLst>
        </pc:spChg>
        <pc:spChg chg="del">
          <ac:chgData name="Lorenzo Carlassara" userId="36489e92-6fb3-4790-bbd2-8e4d12f69172" providerId="ADAL" clId="{C0BD71A9-9C2B-46C0-BC58-1CDA679A9B0A}" dt="2023-05-06T13:40:07.400" v="1447" actId="478"/>
          <ac:spMkLst>
            <pc:docMk/>
            <pc:sldMk cId="66732682" sldId="282"/>
            <ac:spMk id="119" creationId="{26353E9F-46C0-488C-B540-679E0F8804E8}"/>
          </ac:spMkLst>
        </pc:spChg>
        <pc:spChg chg="del">
          <ac:chgData name="Lorenzo Carlassara" userId="36489e92-6fb3-4790-bbd2-8e4d12f69172" providerId="ADAL" clId="{C0BD71A9-9C2B-46C0-BC58-1CDA679A9B0A}" dt="2023-05-06T13:40:07.400" v="1447" actId="478"/>
          <ac:spMkLst>
            <pc:docMk/>
            <pc:sldMk cId="66732682" sldId="282"/>
            <ac:spMk id="120" creationId="{369442B9-1E8B-4604-8520-D03E0D88FE87}"/>
          </ac:spMkLst>
        </pc:spChg>
        <pc:spChg chg="del">
          <ac:chgData name="Lorenzo Carlassara" userId="36489e92-6fb3-4790-bbd2-8e4d12f69172" providerId="ADAL" clId="{C0BD71A9-9C2B-46C0-BC58-1CDA679A9B0A}" dt="2023-05-06T13:40:07.400" v="1447" actId="478"/>
          <ac:spMkLst>
            <pc:docMk/>
            <pc:sldMk cId="66732682" sldId="282"/>
            <ac:spMk id="121" creationId="{D1DD79EA-22FE-4921-BE8E-D91358ECE52B}"/>
          </ac:spMkLst>
        </pc:spChg>
        <pc:spChg chg="del">
          <ac:chgData name="Lorenzo Carlassara" userId="36489e92-6fb3-4790-bbd2-8e4d12f69172" providerId="ADAL" clId="{C0BD71A9-9C2B-46C0-BC58-1CDA679A9B0A}" dt="2023-05-06T13:40:22.496" v="1448" actId="478"/>
          <ac:spMkLst>
            <pc:docMk/>
            <pc:sldMk cId="66732682" sldId="282"/>
            <ac:spMk id="123" creationId="{BDCB70AF-0603-45F7-B90F-A5311AB9DFF8}"/>
          </ac:spMkLst>
        </pc:spChg>
        <pc:spChg chg="del">
          <ac:chgData name="Lorenzo Carlassara" userId="36489e92-6fb3-4790-bbd2-8e4d12f69172" providerId="ADAL" clId="{C0BD71A9-9C2B-46C0-BC58-1CDA679A9B0A}" dt="2023-05-06T13:40:07.400" v="1447" actId="478"/>
          <ac:spMkLst>
            <pc:docMk/>
            <pc:sldMk cId="66732682" sldId="282"/>
            <ac:spMk id="124" creationId="{85DA2878-3362-42C9-B086-EE99520E63E9}"/>
          </ac:spMkLst>
        </pc:spChg>
        <pc:spChg chg="del">
          <ac:chgData name="Lorenzo Carlassara" userId="36489e92-6fb3-4790-bbd2-8e4d12f69172" providerId="ADAL" clId="{C0BD71A9-9C2B-46C0-BC58-1CDA679A9B0A}" dt="2023-05-06T13:40:22.496" v="1448" actId="478"/>
          <ac:spMkLst>
            <pc:docMk/>
            <pc:sldMk cId="66732682" sldId="282"/>
            <ac:spMk id="128" creationId="{B0DD5EC7-E611-402E-949E-53B0EFBB5785}"/>
          </ac:spMkLst>
        </pc:spChg>
        <pc:spChg chg="del">
          <ac:chgData name="Lorenzo Carlassara" userId="36489e92-6fb3-4790-bbd2-8e4d12f69172" providerId="ADAL" clId="{C0BD71A9-9C2B-46C0-BC58-1CDA679A9B0A}" dt="2023-05-06T13:40:07.400" v="1447" actId="478"/>
          <ac:spMkLst>
            <pc:docMk/>
            <pc:sldMk cId="66732682" sldId="282"/>
            <ac:spMk id="129" creationId="{F8001460-985A-40CC-B933-DB5225D0172D}"/>
          </ac:spMkLst>
        </pc:spChg>
        <pc:spChg chg="del">
          <ac:chgData name="Lorenzo Carlassara" userId="36489e92-6fb3-4790-bbd2-8e4d12f69172" providerId="ADAL" clId="{C0BD71A9-9C2B-46C0-BC58-1CDA679A9B0A}" dt="2023-05-06T13:40:22.496" v="1448" actId="478"/>
          <ac:spMkLst>
            <pc:docMk/>
            <pc:sldMk cId="66732682" sldId="282"/>
            <ac:spMk id="130" creationId="{2F4737A0-C5F4-4FB9-9246-7450CA098EDB}"/>
          </ac:spMkLst>
        </pc:spChg>
        <pc:spChg chg="del">
          <ac:chgData name="Lorenzo Carlassara" userId="36489e92-6fb3-4790-bbd2-8e4d12f69172" providerId="ADAL" clId="{C0BD71A9-9C2B-46C0-BC58-1CDA679A9B0A}" dt="2023-05-06T13:40:07.400" v="1447" actId="478"/>
          <ac:spMkLst>
            <pc:docMk/>
            <pc:sldMk cId="66732682" sldId="282"/>
            <ac:spMk id="133" creationId="{2C2E93BE-1CA2-4F6E-A645-4D64CFEF19C0}"/>
          </ac:spMkLst>
        </pc:spChg>
        <pc:spChg chg="del">
          <ac:chgData name="Lorenzo Carlassara" userId="36489e92-6fb3-4790-bbd2-8e4d12f69172" providerId="ADAL" clId="{C0BD71A9-9C2B-46C0-BC58-1CDA679A9B0A}" dt="2023-05-06T13:40:22.496" v="1448" actId="478"/>
          <ac:spMkLst>
            <pc:docMk/>
            <pc:sldMk cId="66732682" sldId="282"/>
            <ac:spMk id="147" creationId="{547942F6-7919-47F5-A4C4-30E8A88555D8}"/>
          </ac:spMkLst>
        </pc:spChg>
        <pc:spChg chg="del">
          <ac:chgData name="Lorenzo Carlassara" userId="36489e92-6fb3-4790-bbd2-8e4d12f69172" providerId="ADAL" clId="{C0BD71A9-9C2B-46C0-BC58-1CDA679A9B0A}" dt="2023-05-06T13:40:07.400" v="1447" actId="478"/>
          <ac:spMkLst>
            <pc:docMk/>
            <pc:sldMk cId="66732682" sldId="282"/>
            <ac:spMk id="148" creationId="{FE16B2EA-6444-4662-AE94-62D9742646F9}"/>
          </ac:spMkLst>
        </pc:spChg>
        <pc:spChg chg="del">
          <ac:chgData name="Lorenzo Carlassara" userId="36489e92-6fb3-4790-bbd2-8e4d12f69172" providerId="ADAL" clId="{C0BD71A9-9C2B-46C0-BC58-1CDA679A9B0A}" dt="2023-05-06T13:40:07.400" v="1447" actId="478"/>
          <ac:spMkLst>
            <pc:docMk/>
            <pc:sldMk cId="66732682" sldId="282"/>
            <ac:spMk id="149" creationId="{0E3744DF-F260-4CA8-8262-C346A3358DF2}"/>
          </ac:spMkLst>
        </pc:spChg>
        <pc:spChg chg="del">
          <ac:chgData name="Lorenzo Carlassara" userId="36489e92-6fb3-4790-bbd2-8e4d12f69172" providerId="ADAL" clId="{C0BD71A9-9C2B-46C0-BC58-1CDA679A9B0A}" dt="2023-05-06T13:40:07.400" v="1447" actId="478"/>
          <ac:spMkLst>
            <pc:docMk/>
            <pc:sldMk cId="66732682" sldId="282"/>
            <ac:spMk id="158" creationId="{E6EBC52B-256C-49C1-91D2-604A1F04CE2C}"/>
          </ac:spMkLst>
        </pc:spChg>
        <pc:spChg chg="del">
          <ac:chgData name="Lorenzo Carlassara" userId="36489e92-6fb3-4790-bbd2-8e4d12f69172" providerId="ADAL" clId="{C0BD71A9-9C2B-46C0-BC58-1CDA679A9B0A}" dt="2023-05-06T13:40:07.400" v="1447" actId="478"/>
          <ac:spMkLst>
            <pc:docMk/>
            <pc:sldMk cId="66732682" sldId="282"/>
            <ac:spMk id="159" creationId="{F0A31A6E-FFE2-4849-BE9A-960E59567E50}"/>
          </ac:spMkLst>
        </pc:spChg>
        <pc:spChg chg="del">
          <ac:chgData name="Lorenzo Carlassara" userId="36489e92-6fb3-4790-bbd2-8e4d12f69172" providerId="ADAL" clId="{C0BD71A9-9C2B-46C0-BC58-1CDA679A9B0A}" dt="2023-05-06T13:40:07.400" v="1447" actId="478"/>
          <ac:spMkLst>
            <pc:docMk/>
            <pc:sldMk cId="66732682" sldId="282"/>
            <ac:spMk id="161" creationId="{2C592157-0FD5-41A4-8DFD-A08ACFD6312B}"/>
          </ac:spMkLst>
        </pc:spChg>
        <pc:spChg chg="del">
          <ac:chgData name="Lorenzo Carlassara" userId="36489e92-6fb3-4790-bbd2-8e4d12f69172" providerId="ADAL" clId="{C0BD71A9-9C2B-46C0-BC58-1CDA679A9B0A}" dt="2023-05-06T13:40:07.400" v="1447" actId="478"/>
          <ac:spMkLst>
            <pc:docMk/>
            <pc:sldMk cId="66732682" sldId="282"/>
            <ac:spMk id="162" creationId="{1B01B25A-CF53-4FCC-AE6D-3A718977DCC4}"/>
          </ac:spMkLst>
        </pc:spChg>
        <pc:spChg chg="del">
          <ac:chgData name="Lorenzo Carlassara" userId="36489e92-6fb3-4790-bbd2-8e4d12f69172" providerId="ADAL" clId="{C0BD71A9-9C2B-46C0-BC58-1CDA679A9B0A}" dt="2023-05-06T13:40:07.400" v="1447" actId="478"/>
          <ac:spMkLst>
            <pc:docMk/>
            <pc:sldMk cId="66732682" sldId="282"/>
            <ac:spMk id="166" creationId="{A66B3487-E844-4ECA-A24D-855C1E42E125}"/>
          </ac:spMkLst>
        </pc:spChg>
        <pc:spChg chg="mod">
          <ac:chgData name="Lorenzo Carlassara" userId="36489e92-6fb3-4790-bbd2-8e4d12f69172" providerId="ADAL" clId="{C0BD71A9-9C2B-46C0-BC58-1CDA679A9B0A}" dt="2023-05-06T14:09:50.357" v="1612" actId="1076"/>
          <ac:spMkLst>
            <pc:docMk/>
            <pc:sldMk cId="66732682" sldId="282"/>
            <ac:spMk id="168" creationId="{AF9AD41E-078B-4253-97AD-842FDA11D1FC}"/>
          </ac:spMkLst>
        </pc:spChg>
        <pc:picChg chg="add del mod">
          <ac:chgData name="Lorenzo Carlassara" userId="36489e92-6fb3-4790-bbd2-8e4d12f69172" providerId="ADAL" clId="{C0BD71A9-9C2B-46C0-BC58-1CDA679A9B0A}" dt="2023-05-06T13:49:14.987" v="1502" actId="14100"/>
          <ac:picMkLst>
            <pc:docMk/>
            <pc:sldMk cId="66732682" sldId="282"/>
            <ac:picMk id="2" creationId="{7864BB40-B594-4CF7-B920-62EC1B1817DA}"/>
          </ac:picMkLst>
        </pc:picChg>
        <pc:picChg chg="add mod">
          <ac:chgData name="Lorenzo Carlassara" userId="36489e92-6fb3-4790-bbd2-8e4d12f69172" providerId="ADAL" clId="{C0BD71A9-9C2B-46C0-BC58-1CDA679A9B0A}" dt="2023-05-06T14:19:53.253" v="1640" actId="1076"/>
          <ac:picMkLst>
            <pc:docMk/>
            <pc:sldMk cId="66732682" sldId="282"/>
            <ac:picMk id="51" creationId="{666AB46E-C0DA-4F87-8344-96F7EE193564}"/>
          </ac:picMkLst>
        </pc:picChg>
        <pc:cxnChg chg="del">
          <ac:chgData name="Lorenzo Carlassara" userId="36489e92-6fb3-4790-bbd2-8e4d12f69172" providerId="ADAL" clId="{C0BD71A9-9C2B-46C0-BC58-1CDA679A9B0A}" dt="2023-05-06T13:40:07.400" v="1447" actId="478"/>
          <ac:cxnSpMkLst>
            <pc:docMk/>
            <pc:sldMk cId="66732682" sldId="282"/>
            <ac:cxnSpMk id="22" creationId="{BEFC5C95-4C6D-438B-B247-C09297A34BBA}"/>
          </ac:cxnSpMkLst>
        </pc:cxnChg>
        <pc:cxnChg chg="del">
          <ac:chgData name="Lorenzo Carlassara" userId="36489e92-6fb3-4790-bbd2-8e4d12f69172" providerId="ADAL" clId="{C0BD71A9-9C2B-46C0-BC58-1CDA679A9B0A}" dt="2023-05-06T13:40:22.496" v="1448" actId="478"/>
          <ac:cxnSpMkLst>
            <pc:docMk/>
            <pc:sldMk cId="66732682" sldId="282"/>
            <ac:cxnSpMk id="141" creationId="{5762EE21-6854-47FD-B76C-CBAC205B524A}"/>
          </ac:cxnSpMkLst>
        </pc:cxnChg>
        <pc:cxnChg chg="del">
          <ac:chgData name="Lorenzo Carlassara" userId="36489e92-6fb3-4790-bbd2-8e4d12f69172" providerId="ADAL" clId="{C0BD71A9-9C2B-46C0-BC58-1CDA679A9B0A}" dt="2023-05-06T13:40:22.496" v="1448" actId="478"/>
          <ac:cxnSpMkLst>
            <pc:docMk/>
            <pc:sldMk cId="66732682" sldId="282"/>
            <ac:cxnSpMk id="150" creationId="{EF9B9975-4099-4E3A-B9EE-C2283E0C9427}"/>
          </ac:cxnSpMkLst>
        </pc:cxnChg>
        <pc:cxnChg chg="del">
          <ac:chgData name="Lorenzo Carlassara" userId="36489e92-6fb3-4790-bbd2-8e4d12f69172" providerId="ADAL" clId="{C0BD71A9-9C2B-46C0-BC58-1CDA679A9B0A}" dt="2023-05-06T13:40:07.400" v="1447" actId="478"/>
          <ac:cxnSpMkLst>
            <pc:docMk/>
            <pc:sldMk cId="66732682" sldId="282"/>
            <ac:cxnSpMk id="151" creationId="{A6B8D02E-5400-4670-B08B-C7B493195964}"/>
          </ac:cxnSpMkLst>
        </pc:cxnChg>
        <pc:cxnChg chg="del">
          <ac:chgData name="Lorenzo Carlassara" userId="36489e92-6fb3-4790-bbd2-8e4d12f69172" providerId="ADAL" clId="{C0BD71A9-9C2B-46C0-BC58-1CDA679A9B0A}" dt="2023-05-06T13:40:07.400" v="1447" actId="478"/>
          <ac:cxnSpMkLst>
            <pc:docMk/>
            <pc:sldMk cId="66732682" sldId="282"/>
            <ac:cxnSpMk id="154" creationId="{67141AAA-A955-4457-802E-002F0BD7B24D}"/>
          </ac:cxnSpMkLst>
        </pc:cxnChg>
        <pc:cxnChg chg="del">
          <ac:chgData name="Lorenzo Carlassara" userId="36489e92-6fb3-4790-bbd2-8e4d12f69172" providerId="ADAL" clId="{C0BD71A9-9C2B-46C0-BC58-1CDA679A9B0A}" dt="2023-05-06T13:40:22.496" v="1448" actId="478"/>
          <ac:cxnSpMkLst>
            <pc:docMk/>
            <pc:sldMk cId="66732682" sldId="282"/>
            <ac:cxnSpMk id="157" creationId="{B01303CB-1871-404C-913F-B729BC123368}"/>
          </ac:cxnSpMkLst>
        </pc:cxnChg>
        <pc:cxnChg chg="del">
          <ac:chgData name="Lorenzo Carlassara" userId="36489e92-6fb3-4790-bbd2-8e4d12f69172" providerId="ADAL" clId="{C0BD71A9-9C2B-46C0-BC58-1CDA679A9B0A}" dt="2023-05-06T13:40:07.400" v="1447" actId="478"/>
          <ac:cxnSpMkLst>
            <pc:docMk/>
            <pc:sldMk cId="66732682" sldId="282"/>
            <ac:cxnSpMk id="164" creationId="{18AE0F0B-6B1C-4AF3-8792-AF8F525FD778}"/>
          </ac:cxnSpMkLst>
        </pc:cxnChg>
      </pc:sldChg>
      <pc:sldChg chg="add del">
        <pc:chgData name="Lorenzo Carlassara" userId="36489e92-6fb3-4790-bbd2-8e4d12f69172" providerId="ADAL" clId="{C0BD71A9-9C2B-46C0-BC58-1CDA679A9B0A}" dt="2023-05-05T09:18:47.354" v="467" actId="255"/>
        <pc:sldMkLst>
          <pc:docMk/>
          <pc:sldMk cId="3751436747" sldId="282"/>
        </pc:sldMkLst>
      </pc:sldChg>
      <pc:sldChg chg="addSp delSp modSp add">
        <pc:chgData name="Lorenzo Carlassara" userId="36489e92-6fb3-4790-bbd2-8e4d12f69172" providerId="ADAL" clId="{C0BD71A9-9C2B-46C0-BC58-1CDA679A9B0A}" dt="2023-05-06T14:25:26.687" v="1717" actId="255"/>
        <pc:sldMkLst>
          <pc:docMk/>
          <pc:sldMk cId="1735061962" sldId="283"/>
        </pc:sldMkLst>
        <pc:spChg chg="del">
          <ac:chgData name="Lorenzo Carlassara" userId="36489e92-6fb3-4790-bbd2-8e4d12f69172" providerId="ADAL" clId="{C0BD71A9-9C2B-46C0-BC58-1CDA679A9B0A}" dt="2023-05-06T13:43:19.040" v="1458" actId="478"/>
          <ac:spMkLst>
            <pc:docMk/>
            <pc:sldMk cId="1735061962" sldId="283"/>
            <ac:spMk id="3" creationId="{987D02DE-FB66-4933-900F-1883FC959138}"/>
          </ac:spMkLst>
        </pc:spChg>
        <pc:spChg chg="del mod">
          <ac:chgData name="Lorenzo Carlassara" userId="36489e92-6fb3-4790-bbd2-8e4d12f69172" providerId="ADAL" clId="{C0BD71A9-9C2B-46C0-BC58-1CDA679A9B0A}" dt="2023-05-06T13:44:01.667" v="1473" actId="478"/>
          <ac:spMkLst>
            <pc:docMk/>
            <pc:sldMk cId="1735061962" sldId="283"/>
            <ac:spMk id="4" creationId="{585F7579-3927-4EDC-A544-66B60A76361D}"/>
          </ac:spMkLst>
        </pc:spChg>
        <pc:spChg chg="del">
          <ac:chgData name="Lorenzo Carlassara" userId="36489e92-6fb3-4790-bbd2-8e4d12f69172" providerId="ADAL" clId="{C0BD71A9-9C2B-46C0-BC58-1CDA679A9B0A}" dt="2023-05-06T13:43:19.040" v="1458" actId="478"/>
          <ac:spMkLst>
            <pc:docMk/>
            <pc:sldMk cId="1735061962" sldId="283"/>
            <ac:spMk id="8" creationId="{140E5342-F39F-44CD-B931-9068912E042B}"/>
          </ac:spMkLst>
        </pc:spChg>
        <pc:spChg chg="del">
          <ac:chgData name="Lorenzo Carlassara" userId="36489e92-6fb3-4790-bbd2-8e4d12f69172" providerId="ADAL" clId="{C0BD71A9-9C2B-46C0-BC58-1CDA679A9B0A}" dt="2023-05-06T13:43:19.040" v="1458" actId="478"/>
          <ac:spMkLst>
            <pc:docMk/>
            <pc:sldMk cId="1735061962" sldId="283"/>
            <ac:spMk id="9" creationId="{83550C3B-56A8-4F5C-B76D-37AA7D4C4C4C}"/>
          </ac:spMkLst>
        </pc:spChg>
        <pc:spChg chg="del">
          <ac:chgData name="Lorenzo Carlassara" userId="36489e92-6fb3-4790-bbd2-8e4d12f69172" providerId="ADAL" clId="{C0BD71A9-9C2B-46C0-BC58-1CDA679A9B0A}" dt="2023-05-06T13:43:19.040" v="1458" actId="478"/>
          <ac:spMkLst>
            <pc:docMk/>
            <pc:sldMk cId="1735061962" sldId="283"/>
            <ac:spMk id="10" creationId="{F1B4FAE0-72ED-4883-A354-7F4B6779B47D}"/>
          </ac:spMkLst>
        </pc:spChg>
        <pc:spChg chg="del">
          <ac:chgData name="Lorenzo Carlassara" userId="36489e92-6fb3-4790-bbd2-8e4d12f69172" providerId="ADAL" clId="{C0BD71A9-9C2B-46C0-BC58-1CDA679A9B0A}" dt="2023-05-06T13:43:19.040" v="1458" actId="478"/>
          <ac:spMkLst>
            <pc:docMk/>
            <pc:sldMk cId="1735061962" sldId="283"/>
            <ac:spMk id="11" creationId="{013C288B-BF28-4CA1-8CA7-1636885446A5}"/>
          </ac:spMkLst>
        </pc:spChg>
        <pc:spChg chg="del">
          <ac:chgData name="Lorenzo Carlassara" userId="36489e92-6fb3-4790-bbd2-8e4d12f69172" providerId="ADAL" clId="{C0BD71A9-9C2B-46C0-BC58-1CDA679A9B0A}" dt="2023-05-06T13:43:19.040" v="1458" actId="478"/>
          <ac:spMkLst>
            <pc:docMk/>
            <pc:sldMk cId="1735061962" sldId="283"/>
            <ac:spMk id="13" creationId="{8328A2D3-F46A-4D2F-8FC8-BBA0C9EFD2F0}"/>
          </ac:spMkLst>
        </pc:spChg>
        <pc:spChg chg="add del">
          <ac:chgData name="Lorenzo Carlassara" userId="36489e92-6fb3-4790-bbd2-8e4d12f69172" providerId="ADAL" clId="{C0BD71A9-9C2B-46C0-BC58-1CDA679A9B0A}" dt="2023-05-06T14:21:20.238" v="1645" actId="255"/>
          <ac:spMkLst>
            <pc:docMk/>
            <pc:sldMk cId="1735061962" sldId="283"/>
            <ac:spMk id="14" creationId="{2E12A066-D9E1-407B-9CD9-C8F5BC6245D3}"/>
          </ac:spMkLst>
        </pc:spChg>
        <pc:spChg chg="del">
          <ac:chgData name="Lorenzo Carlassara" userId="36489e92-6fb3-4790-bbd2-8e4d12f69172" providerId="ADAL" clId="{C0BD71A9-9C2B-46C0-BC58-1CDA679A9B0A}" dt="2023-05-06T13:43:19.040" v="1458" actId="478"/>
          <ac:spMkLst>
            <pc:docMk/>
            <pc:sldMk cId="1735061962" sldId="283"/>
            <ac:spMk id="15" creationId="{3CB00923-2F1F-482E-88B1-246A612BA072}"/>
          </ac:spMkLst>
        </pc:spChg>
        <pc:spChg chg="add mod">
          <ac:chgData name="Lorenzo Carlassara" userId="36489e92-6fb3-4790-bbd2-8e4d12f69172" providerId="ADAL" clId="{C0BD71A9-9C2B-46C0-BC58-1CDA679A9B0A}" dt="2023-05-06T14:25:26.687" v="1717" actId="255"/>
          <ac:spMkLst>
            <pc:docMk/>
            <pc:sldMk cId="1735061962" sldId="283"/>
            <ac:spMk id="16" creationId="{865D7EBC-D586-463B-9FBC-C89633F1FA50}"/>
          </ac:spMkLst>
        </pc:spChg>
        <pc:spChg chg="del">
          <ac:chgData name="Lorenzo Carlassara" userId="36489e92-6fb3-4790-bbd2-8e4d12f69172" providerId="ADAL" clId="{C0BD71A9-9C2B-46C0-BC58-1CDA679A9B0A}" dt="2023-05-06T13:43:19.040" v="1458" actId="478"/>
          <ac:spMkLst>
            <pc:docMk/>
            <pc:sldMk cId="1735061962" sldId="283"/>
            <ac:spMk id="35" creationId="{E08607CD-71B5-4C61-AD6E-262B9656A860}"/>
          </ac:spMkLst>
        </pc:spChg>
        <pc:spChg chg="del">
          <ac:chgData name="Lorenzo Carlassara" userId="36489e92-6fb3-4790-bbd2-8e4d12f69172" providerId="ADAL" clId="{C0BD71A9-9C2B-46C0-BC58-1CDA679A9B0A}" dt="2023-05-06T13:43:19.040" v="1458" actId="478"/>
          <ac:spMkLst>
            <pc:docMk/>
            <pc:sldMk cId="1735061962" sldId="283"/>
            <ac:spMk id="45" creationId="{F188BF7A-8F48-4A83-8805-09C06CA306B6}"/>
          </ac:spMkLst>
        </pc:spChg>
        <pc:spChg chg="add del mod">
          <ac:chgData name="Lorenzo Carlassara" userId="36489e92-6fb3-4790-bbd2-8e4d12f69172" providerId="ADAL" clId="{C0BD71A9-9C2B-46C0-BC58-1CDA679A9B0A}" dt="2023-05-06T13:43:19.040" v="1458" actId="478"/>
          <ac:spMkLst>
            <pc:docMk/>
            <pc:sldMk cId="1735061962" sldId="283"/>
            <ac:spMk id="47" creationId="{3FB4BDA4-C1D2-44FB-BF46-F5433EFA9673}"/>
          </ac:spMkLst>
        </pc:spChg>
        <pc:spChg chg="add del mod">
          <ac:chgData name="Lorenzo Carlassara" userId="36489e92-6fb3-4790-bbd2-8e4d12f69172" providerId="ADAL" clId="{C0BD71A9-9C2B-46C0-BC58-1CDA679A9B0A}" dt="2023-05-06T13:43:19.040" v="1458" actId="478"/>
          <ac:spMkLst>
            <pc:docMk/>
            <pc:sldMk cId="1735061962" sldId="283"/>
            <ac:spMk id="48" creationId="{4DB8D965-8C58-42B6-B0C7-B21FEF075F22}"/>
          </ac:spMkLst>
        </pc:spChg>
        <pc:spChg chg="add del mod">
          <ac:chgData name="Lorenzo Carlassara" userId="36489e92-6fb3-4790-bbd2-8e4d12f69172" providerId="ADAL" clId="{C0BD71A9-9C2B-46C0-BC58-1CDA679A9B0A}" dt="2023-05-06T13:43:19.040" v="1458" actId="478"/>
          <ac:spMkLst>
            <pc:docMk/>
            <pc:sldMk cId="1735061962" sldId="283"/>
            <ac:spMk id="49" creationId="{1B5FC7E3-FC21-4EBE-A215-526151CAA069}"/>
          </ac:spMkLst>
        </pc:spChg>
        <pc:spChg chg="add del mod">
          <ac:chgData name="Lorenzo Carlassara" userId="36489e92-6fb3-4790-bbd2-8e4d12f69172" providerId="ADAL" clId="{C0BD71A9-9C2B-46C0-BC58-1CDA679A9B0A}" dt="2023-05-06T13:43:19.040" v="1458" actId="478"/>
          <ac:spMkLst>
            <pc:docMk/>
            <pc:sldMk cId="1735061962" sldId="283"/>
            <ac:spMk id="50" creationId="{16B123F5-3601-47EA-98AF-EB65A2545C80}"/>
          </ac:spMkLst>
        </pc:spChg>
        <pc:spChg chg="add del mod">
          <ac:chgData name="Lorenzo Carlassara" userId="36489e92-6fb3-4790-bbd2-8e4d12f69172" providerId="ADAL" clId="{C0BD71A9-9C2B-46C0-BC58-1CDA679A9B0A}" dt="2023-05-06T13:43:19.040" v="1458" actId="478"/>
          <ac:spMkLst>
            <pc:docMk/>
            <pc:sldMk cId="1735061962" sldId="283"/>
            <ac:spMk id="51" creationId="{675BC311-3957-45A8-8EC2-4C1BF0C3D826}"/>
          </ac:spMkLst>
        </pc:spChg>
        <pc:spChg chg="add del mod">
          <ac:chgData name="Lorenzo Carlassara" userId="36489e92-6fb3-4790-bbd2-8e4d12f69172" providerId="ADAL" clId="{C0BD71A9-9C2B-46C0-BC58-1CDA679A9B0A}" dt="2023-05-06T13:43:19.040" v="1458" actId="478"/>
          <ac:spMkLst>
            <pc:docMk/>
            <pc:sldMk cId="1735061962" sldId="283"/>
            <ac:spMk id="52" creationId="{F87DD645-C5FF-4179-95A2-A1298DC8324F}"/>
          </ac:spMkLst>
        </pc:spChg>
        <pc:spChg chg="add del mod">
          <ac:chgData name="Lorenzo Carlassara" userId="36489e92-6fb3-4790-bbd2-8e4d12f69172" providerId="ADAL" clId="{C0BD71A9-9C2B-46C0-BC58-1CDA679A9B0A}" dt="2023-05-06T13:43:36.349" v="1460" actId="478"/>
          <ac:spMkLst>
            <pc:docMk/>
            <pc:sldMk cId="1735061962" sldId="283"/>
            <ac:spMk id="54" creationId="{7077DA16-92B7-43D4-A551-66011EB7D302}"/>
          </ac:spMkLst>
        </pc:spChg>
        <pc:spChg chg="add del mod">
          <ac:chgData name="Lorenzo Carlassara" userId="36489e92-6fb3-4790-bbd2-8e4d12f69172" providerId="ADAL" clId="{C0BD71A9-9C2B-46C0-BC58-1CDA679A9B0A}" dt="2023-05-06T13:43:36.349" v="1460" actId="478"/>
          <ac:spMkLst>
            <pc:docMk/>
            <pc:sldMk cId="1735061962" sldId="283"/>
            <ac:spMk id="55" creationId="{7C62A3A5-955E-4660-BBBC-C8D5418D9F87}"/>
          </ac:spMkLst>
        </pc:spChg>
        <pc:spChg chg="add del mod">
          <ac:chgData name="Lorenzo Carlassara" userId="36489e92-6fb3-4790-bbd2-8e4d12f69172" providerId="ADAL" clId="{C0BD71A9-9C2B-46C0-BC58-1CDA679A9B0A}" dt="2023-05-06T13:43:36.349" v="1460" actId="478"/>
          <ac:spMkLst>
            <pc:docMk/>
            <pc:sldMk cId="1735061962" sldId="283"/>
            <ac:spMk id="56" creationId="{4CB7CC95-9B21-4E24-BE9E-21B98BCA6904}"/>
          </ac:spMkLst>
        </pc:spChg>
        <pc:spChg chg="add del mod">
          <ac:chgData name="Lorenzo Carlassara" userId="36489e92-6fb3-4790-bbd2-8e4d12f69172" providerId="ADAL" clId="{C0BD71A9-9C2B-46C0-BC58-1CDA679A9B0A}" dt="2023-05-06T13:43:36.349" v="1460" actId="478"/>
          <ac:spMkLst>
            <pc:docMk/>
            <pc:sldMk cId="1735061962" sldId="283"/>
            <ac:spMk id="57" creationId="{E506171A-1106-4183-9FED-A0D105486A7D}"/>
          </ac:spMkLst>
        </pc:spChg>
        <pc:spChg chg="add del mod">
          <ac:chgData name="Lorenzo Carlassara" userId="36489e92-6fb3-4790-bbd2-8e4d12f69172" providerId="ADAL" clId="{C0BD71A9-9C2B-46C0-BC58-1CDA679A9B0A}" dt="2023-05-06T13:43:36.349" v="1460" actId="478"/>
          <ac:spMkLst>
            <pc:docMk/>
            <pc:sldMk cId="1735061962" sldId="283"/>
            <ac:spMk id="59" creationId="{543FE63E-7068-4C2A-80CB-85C98C26BF48}"/>
          </ac:spMkLst>
        </pc:spChg>
        <pc:spChg chg="add del mod">
          <ac:chgData name="Lorenzo Carlassara" userId="36489e92-6fb3-4790-bbd2-8e4d12f69172" providerId="ADAL" clId="{C0BD71A9-9C2B-46C0-BC58-1CDA679A9B0A}" dt="2023-05-06T13:43:36.349" v="1460" actId="478"/>
          <ac:spMkLst>
            <pc:docMk/>
            <pc:sldMk cId="1735061962" sldId="283"/>
            <ac:spMk id="60" creationId="{5D203F65-9092-4A7B-B792-7A7D8B220B45}"/>
          </ac:spMkLst>
        </pc:spChg>
        <pc:spChg chg="del">
          <ac:chgData name="Lorenzo Carlassara" userId="36489e92-6fb3-4790-bbd2-8e4d12f69172" providerId="ADAL" clId="{C0BD71A9-9C2B-46C0-BC58-1CDA679A9B0A}" dt="2023-05-06T13:43:19.040" v="1458" actId="478"/>
          <ac:spMkLst>
            <pc:docMk/>
            <pc:sldMk cId="1735061962" sldId="283"/>
            <ac:spMk id="80" creationId="{D7A215C3-D8E4-42E9-ACB8-C0DAD10F60E6}"/>
          </ac:spMkLst>
        </pc:spChg>
        <pc:spChg chg="del">
          <ac:chgData name="Lorenzo Carlassara" userId="36489e92-6fb3-4790-bbd2-8e4d12f69172" providerId="ADAL" clId="{C0BD71A9-9C2B-46C0-BC58-1CDA679A9B0A}" dt="2023-05-06T13:43:42.379" v="1462" actId="478"/>
          <ac:spMkLst>
            <pc:docMk/>
            <pc:sldMk cId="1735061962" sldId="283"/>
            <ac:spMk id="86" creationId="{A88BF0C3-6E3D-45D0-938F-238405A90B50}"/>
          </ac:spMkLst>
        </pc:spChg>
        <pc:spChg chg="mod">
          <ac:chgData name="Lorenzo Carlassara" userId="36489e92-6fb3-4790-bbd2-8e4d12f69172" providerId="ADAL" clId="{C0BD71A9-9C2B-46C0-BC58-1CDA679A9B0A}" dt="2023-05-06T14:09:39.380" v="1611" actId="1076"/>
          <ac:spMkLst>
            <pc:docMk/>
            <pc:sldMk cId="1735061962" sldId="283"/>
            <ac:spMk id="114" creationId="{0A05D335-CF61-40BB-BCE8-1DE3FF55B505}"/>
          </ac:spMkLst>
        </pc:spChg>
        <pc:spChg chg="mod">
          <ac:chgData name="Lorenzo Carlassara" userId="36489e92-6fb3-4790-bbd2-8e4d12f69172" providerId="ADAL" clId="{C0BD71A9-9C2B-46C0-BC58-1CDA679A9B0A}" dt="2023-05-06T14:09:39.380" v="1611" actId="1076"/>
          <ac:spMkLst>
            <pc:docMk/>
            <pc:sldMk cId="1735061962" sldId="283"/>
            <ac:spMk id="115" creationId="{60F24659-547D-4B82-A6FD-726231B2AB68}"/>
          </ac:spMkLst>
        </pc:spChg>
        <pc:spChg chg="mod">
          <ac:chgData name="Lorenzo Carlassara" userId="36489e92-6fb3-4790-bbd2-8e4d12f69172" providerId="ADAL" clId="{C0BD71A9-9C2B-46C0-BC58-1CDA679A9B0A}" dt="2023-05-06T14:09:39.380" v="1611" actId="1076"/>
          <ac:spMkLst>
            <pc:docMk/>
            <pc:sldMk cId="1735061962" sldId="283"/>
            <ac:spMk id="116" creationId="{215E002E-23AB-4175-9492-82813E4FDAD9}"/>
          </ac:spMkLst>
        </pc:spChg>
        <pc:spChg chg="mod">
          <ac:chgData name="Lorenzo Carlassara" userId="36489e92-6fb3-4790-bbd2-8e4d12f69172" providerId="ADAL" clId="{C0BD71A9-9C2B-46C0-BC58-1CDA679A9B0A}" dt="2023-05-06T14:09:39.380" v="1611" actId="1076"/>
          <ac:spMkLst>
            <pc:docMk/>
            <pc:sldMk cId="1735061962" sldId="283"/>
            <ac:spMk id="117" creationId="{7307A874-F66F-4845-9E70-C3CC4229459F}"/>
          </ac:spMkLst>
        </pc:spChg>
        <pc:spChg chg="mod">
          <ac:chgData name="Lorenzo Carlassara" userId="36489e92-6fb3-4790-bbd2-8e4d12f69172" providerId="ADAL" clId="{C0BD71A9-9C2B-46C0-BC58-1CDA679A9B0A}" dt="2023-05-06T14:09:39.380" v="1611" actId="1076"/>
          <ac:spMkLst>
            <pc:docMk/>
            <pc:sldMk cId="1735061962" sldId="283"/>
            <ac:spMk id="118" creationId="{7006E1F6-F7DD-4350-9E10-BF0AF4E9465F}"/>
          </ac:spMkLst>
        </pc:spChg>
        <pc:spChg chg="mod">
          <ac:chgData name="Lorenzo Carlassara" userId="36489e92-6fb3-4790-bbd2-8e4d12f69172" providerId="ADAL" clId="{C0BD71A9-9C2B-46C0-BC58-1CDA679A9B0A}" dt="2023-05-06T14:09:39.380" v="1611" actId="1076"/>
          <ac:spMkLst>
            <pc:docMk/>
            <pc:sldMk cId="1735061962" sldId="283"/>
            <ac:spMk id="119" creationId="{26353E9F-46C0-488C-B540-679E0F8804E8}"/>
          </ac:spMkLst>
        </pc:spChg>
        <pc:spChg chg="mod">
          <ac:chgData name="Lorenzo Carlassara" userId="36489e92-6fb3-4790-bbd2-8e4d12f69172" providerId="ADAL" clId="{C0BD71A9-9C2B-46C0-BC58-1CDA679A9B0A}" dt="2023-05-06T14:09:39.380" v="1611" actId="1076"/>
          <ac:spMkLst>
            <pc:docMk/>
            <pc:sldMk cId="1735061962" sldId="283"/>
            <ac:spMk id="120" creationId="{369442B9-1E8B-4604-8520-D03E0D88FE87}"/>
          </ac:spMkLst>
        </pc:spChg>
        <pc:spChg chg="mod">
          <ac:chgData name="Lorenzo Carlassara" userId="36489e92-6fb3-4790-bbd2-8e4d12f69172" providerId="ADAL" clId="{C0BD71A9-9C2B-46C0-BC58-1CDA679A9B0A}" dt="2023-05-06T14:09:39.380" v="1611" actId="1076"/>
          <ac:spMkLst>
            <pc:docMk/>
            <pc:sldMk cId="1735061962" sldId="283"/>
            <ac:spMk id="121" creationId="{D1DD79EA-22FE-4921-BE8E-D91358ECE52B}"/>
          </ac:spMkLst>
        </pc:spChg>
        <pc:spChg chg="del">
          <ac:chgData name="Lorenzo Carlassara" userId="36489e92-6fb3-4790-bbd2-8e4d12f69172" providerId="ADAL" clId="{C0BD71A9-9C2B-46C0-BC58-1CDA679A9B0A}" dt="2023-05-06T13:44:04.315" v="1474" actId="478"/>
          <ac:spMkLst>
            <pc:docMk/>
            <pc:sldMk cId="1735061962" sldId="283"/>
            <ac:spMk id="123" creationId="{BDCB70AF-0603-45F7-B90F-A5311AB9DFF8}"/>
          </ac:spMkLst>
        </pc:spChg>
        <pc:spChg chg="del">
          <ac:chgData name="Lorenzo Carlassara" userId="36489e92-6fb3-4790-bbd2-8e4d12f69172" providerId="ADAL" clId="{C0BD71A9-9C2B-46C0-BC58-1CDA679A9B0A}" dt="2023-05-06T13:43:19.040" v="1458" actId="478"/>
          <ac:spMkLst>
            <pc:docMk/>
            <pc:sldMk cId="1735061962" sldId="283"/>
            <ac:spMk id="124" creationId="{85DA2878-3362-42C9-B086-EE99520E63E9}"/>
          </ac:spMkLst>
        </pc:spChg>
        <pc:spChg chg="del">
          <ac:chgData name="Lorenzo Carlassara" userId="36489e92-6fb3-4790-bbd2-8e4d12f69172" providerId="ADAL" clId="{C0BD71A9-9C2B-46C0-BC58-1CDA679A9B0A}" dt="2023-05-06T13:43:36.349" v="1460" actId="478"/>
          <ac:spMkLst>
            <pc:docMk/>
            <pc:sldMk cId="1735061962" sldId="283"/>
            <ac:spMk id="128" creationId="{B0DD5EC7-E611-402E-949E-53B0EFBB5785}"/>
          </ac:spMkLst>
        </pc:spChg>
        <pc:spChg chg="del">
          <ac:chgData name="Lorenzo Carlassara" userId="36489e92-6fb3-4790-bbd2-8e4d12f69172" providerId="ADAL" clId="{C0BD71A9-9C2B-46C0-BC58-1CDA679A9B0A}" dt="2023-05-06T13:43:19.040" v="1458" actId="478"/>
          <ac:spMkLst>
            <pc:docMk/>
            <pc:sldMk cId="1735061962" sldId="283"/>
            <ac:spMk id="129" creationId="{F8001460-985A-40CC-B933-DB5225D0172D}"/>
          </ac:spMkLst>
        </pc:spChg>
        <pc:spChg chg="del mod">
          <ac:chgData name="Lorenzo Carlassara" userId="36489e92-6fb3-4790-bbd2-8e4d12f69172" providerId="ADAL" clId="{C0BD71A9-9C2B-46C0-BC58-1CDA679A9B0A}" dt="2023-05-06T13:43:50.393" v="1467" actId="478"/>
          <ac:spMkLst>
            <pc:docMk/>
            <pc:sldMk cId="1735061962" sldId="283"/>
            <ac:spMk id="130" creationId="{2F4737A0-C5F4-4FB9-9246-7450CA098EDB}"/>
          </ac:spMkLst>
        </pc:spChg>
        <pc:spChg chg="del mod">
          <ac:chgData name="Lorenzo Carlassara" userId="36489e92-6fb3-4790-bbd2-8e4d12f69172" providerId="ADAL" clId="{C0BD71A9-9C2B-46C0-BC58-1CDA679A9B0A}" dt="2023-05-06T13:43:48.949" v="1465" actId="478"/>
          <ac:spMkLst>
            <pc:docMk/>
            <pc:sldMk cId="1735061962" sldId="283"/>
            <ac:spMk id="133" creationId="{2C2E93BE-1CA2-4F6E-A645-4D64CFEF19C0}"/>
          </ac:spMkLst>
        </pc:spChg>
        <pc:spChg chg="del">
          <ac:chgData name="Lorenzo Carlassara" userId="36489e92-6fb3-4790-bbd2-8e4d12f69172" providerId="ADAL" clId="{C0BD71A9-9C2B-46C0-BC58-1CDA679A9B0A}" dt="2023-05-06T13:43:36.349" v="1460" actId="478"/>
          <ac:spMkLst>
            <pc:docMk/>
            <pc:sldMk cId="1735061962" sldId="283"/>
            <ac:spMk id="147" creationId="{547942F6-7919-47F5-A4C4-30E8A88555D8}"/>
          </ac:spMkLst>
        </pc:spChg>
        <pc:spChg chg="del">
          <ac:chgData name="Lorenzo Carlassara" userId="36489e92-6fb3-4790-bbd2-8e4d12f69172" providerId="ADAL" clId="{C0BD71A9-9C2B-46C0-BC58-1CDA679A9B0A}" dt="2023-05-06T13:43:19.040" v="1458" actId="478"/>
          <ac:spMkLst>
            <pc:docMk/>
            <pc:sldMk cId="1735061962" sldId="283"/>
            <ac:spMk id="148" creationId="{FE16B2EA-6444-4662-AE94-62D9742646F9}"/>
          </ac:spMkLst>
        </pc:spChg>
        <pc:spChg chg="del">
          <ac:chgData name="Lorenzo Carlassara" userId="36489e92-6fb3-4790-bbd2-8e4d12f69172" providerId="ADAL" clId="{C0BD71A9-9C2B-46C0-BC58-1CDA679A9B0A}" dt="2023-05-06T13:43:19.040" v="1458" actId="478"/>
          <ac:spMkLst>
            <pc:docMk/>
            <pc:sldMk cId="1735061962" sldId="283"/>
            <ac:spMk id="149" creationId="{0E3744DF-F260-4CA8-8262-C346A3358DF2}"/>
          </ac:spMkLst>
        </pc:spChg>
        <pc:spChg chg="del mod">
          <ac:chgData name="Lorenzo Carlassara" userId="36489e92-6fb3-4790-bbd2-8e4d12f69172" providerId="ADAL" clId="{C0BD71A9-9C2B-46C0-BC58-1CDA679A9B0A}" dt="2023-05-06T13:43:52.143" v="1469" actId="478"/>
          <ac:spMkLst>
            <pc:docMk/>
            <pc:sldMk cId="1735061962" sldId="283"/>
            <ac:spMk id="158" creationId="{E6EBC52B-256C-49C1-91D2-604A1F04CE2C}"/>
          </ac:spMkLst>
        </pc:spChg>
        <pc:spChg chg="del">
          <ac:chgData name="Lorenzo Carlassara" userId="36489e92-6fb3-4790-bbd2-8e4d12f69172" providerId="ADAL" clId="{C0BD71A9-9C2B-46C0-BC58-1CDA679A9B0A}" dt="2023-05-06T13:43:36.349" v="1460" actId="478"/>
          <ac:spMkLst>
            <pc:docMk/>
            <pc:sldMk cId="1735061962" sldId="283"/>
            <ac:spMk id="159" creationId="{F0A31A6E-FFE2-4849-BE9A-960E59567E50}"/>
          </ac:spMkLst>
        </pc:spChg>
        <pc:spChg chg="del">
          <ac:chgData name="Lorenzo Carlassara" userId="36489e92-6fb3-4790-bbd2-8e4d12f69172" providerId="ADAL" clId="{C0BD71A9-9C2B-46C0-BC58-1CDA679A9B0A}" dt="2023-05-06T13:43:53.396" v="1470" actId="478"/>
          <ac:spMkLst>
            <pc:docMk/>
            <pc:sldMk cId="1735061962" sldId="283"/>
            <ac:spMk id="161" creationId="{2C592157-0FD5-41A4-8DFD-A08ACFD6312B}"/>
          </ac:spMkLst>
        </pc:spChg>
        <pc:spChg chg="del">
          <ac:chgData name="Lorenzo Carlassara" userId="36489e92-6fb3-4790-bbd2-8e4d12f69172" providerId="ADAL" clId="{C0BD71A9-9C2B-46C0-BC58-1CDA679A9B0A}" dt="2023-05-06T13:43:36.349" v="1460" actId="478"/>
          <ac:spMkLst>
            <pc:docMk/>
            <pc:sldMk cId="1735061962" sldId="283"/>
            <ac:spMk id="162" creationId="{1B01B25A-CF53-4FCC-AE6D-3A718977DCC4}"/>
          </ac:spMkLst>
        </pc:spChg>
        <pc:spChg chg="del">
          <ac:chgData name="Lorenzo Carlassara" userId="36489e92-6fb3-4790-bbd2-8e4d12f69172" providerId="ADAL" clId="{C0BD71A9-9C2B-46C0-BC58-1CDA679A9B0A}" dt="2023-05-06T13:43:19.040" v="1458" actId="478"/>
          <ac:spMkLst>
            <pc:docMk/>
            <pc:sldMk cId="1735061962" sldId="283"/>
            <ac:spMk id="166" creationId="{A66B3487-E844-4ECA-A24D-855C1E42E125}"/>
          </ac:spMkLst>
        </pc:spChg>
        <pc:spChg chg="del">
          <ac:chgData name="Lorenzo Carlassara" userId="36489e92-6fb3-4790-bbd2-8e4d12f69172" providerId="ADAL" clId="{C0BD71A9-9C2B-46C0-BC58-1CDA679A9B0A}" dt="2023-05-06T13:43:19.040" v="1458" actId="478"/>
          <ac:spMkLst>
            <pc:docMk/>
            <pc:sldMk cId="1735061962" sldId="283"/>
            <ac:spMk id="168" creationId="{AF9AD41E-078B-4253-97AD-842FDA11D1FC}"/>
          </ac:spMkLst>
        </pc:spChg>
        <pc:picChg chg="add mod">
          <ac:chgData name="Lorenzo Carlassara" userId="36489e92-6fb3-4790-bbd2-8e4d12f69172" providerId="ADAL" clId="{C0BD71A9-9C2B-46C0-BC58-1CDA679A9B0A}" dt="2023-05-06T14:09:39.380" v="1611" actId="1076"/>
          <ac:picMkLst>
            <pc:docMk/>
            <pc:sldMk cId="1735061962" sldId="283"/>
            <ac:picMk id="12" creationId="{EBD2A403-73F1-474E-978D-11B75CFAB267}"/>
          </ac:picMkLst>
        </pc:picChg>
        <pc:cxnChg chg="del">
          <ac:chgData name="Lorenzo Carlassara" userId="36489e92-6fb3-4790-bbd2-8e4d12f69172" providerId="ADAL" clId="{C0BD71A9-9C2B-46C0-BC58-1CDA679A9B0A}" dt="2023-05-06T13:43:19.040" v="1458" actId="478"/>
          <ac:cxnSpMkLst>
            <pc:docMk/>
            <pc:sldMk cId="1735061962" sldId="283"/>
            <ac:cxnSpMk id="22" creationId="{BEFC5C95-4C6D-438B-B247-C09297A34BBA}"/>
          </ac:cxnSpMkLst>
        </pc:cxnChg>
        <pc:cxnChg chg="add del mod">
          <ac:chgData name="Lorenzo Carlassara" userId="36489e92-6fb3-4790-bbd2-8e4d12f69172" providerId="ADAL" clId="{C0BD71A9-9C2B-46C0-BC58-1CDA679A9B0A}" dt="2023-05-06T13:43:19.040" v="1458" actId="478"/>
          <ac:cxnSpMkLst>
            <pc:docMk/>
            <pc:sldMk cId="1735061962" sldId="283"/>
            <ac:cxnSpMk id="53" creationId="{0A850638-FE4F-4B0B-AF95-A47448F4D4F4}"/>
          </ac:cxnSpMkLst>
        </pc:cxnChg>
        <pc:cxnChg chg="add del mod">
          <ac:chgData name="Lorenzo Carlassara" userId="36489e92-6fb3-4790-bbd2-8e4d12f69172" providerId="ADAL" clId="{C0BD71A9-9C2B-46C0-BC58-1CDA679A9B0A}" dt="2023-05-06T13:43:36.349" v="1460" actId="478"/>
          <ac:cxnSpMkLst>
            <pc:docMk/>
            <pc:sldMk cId="1735061962" sldId="283"/>
            <ac:cxnSpMk id="58" creationId="{9320F8E7-081E-48DC-A1F5-9A9B58666AD2}"/>
          </ac:cxnSpMkLst>
        </pc:cxnChg>
        <pc:cxnChg chg="add del mod">
          <ac:chgData name="Lorenzo Carlassara" userId="36489e92-6fb3-4790-bbd2-8e4d12f69172" providerId="ADAL" clId="{C0BD71A9-9C2B-46C0-BC58-1CDA679A9B0A}" dt="2023-05-06T13:43:36.349" v="1460" actId="478"/>
          <ac:cxnSpMkLst>
            <pc:docMk/>
            <pc:sldMk cId="1735061962" sldId="283"/>
            <ac:cxnSpMk id="61" creationId="{264CFC7C-E585-4978-883D-3ADAC6DA686F}"/>
          </ac:cxnSpMkLst>
        </pc:cxnChg>
        <pc:cxnChg chg="del">
          <ac:chgData name="Lorenzo Carlassara" userId="36489e92-6fb3-4790-bbd2-8e4d12f69172" providerId="ADAL" clId="{C0BD71A9-9C2B-46C0-BC58-1CDA679A9B0A}" dt="2023-05-06T13:43:19.040" v="1458" actId="478"/>
          <ac:cxnSpMkLst>
            <pc:docMk/>
            <pc:sldMk cId="1735061962" sldId="283"/>
            <ac:cxnSpMk id="141" creationId="{5762EE21-6854-47FD-B76C-CBAC205B524A}"/>
          </ac:cxnSpMkLst>
        </pc:cxnChg>
        <pc:cxnChg chg="del">
          <ac:chgData name="Lorenzo Carlassara" userId="36489e92-6fb3-4790-bbd2-8e4d12f69172" providerId="ADAL" clId="{C0BD71A9-9C2B-46C0-BC58-1CDA679A9B0A}" dt="2023-05-06T13:43:39.798" v="1461" actId="478"/>
          <ac:cxnSpMkLst>
            <pc:docMk/>
            <pc:sldMk cId="1735061962" sldId="283"/>
            <ac:cxnSpMk id="150" creationId="{EF9B9975-4099-4E3A-B9EE-C2283E0C9427}"/>
          </ac:cxnSpMkLst>
        </pc:cxnChg>
        <pc:cxnChg chg="del">
          <ac:chgData name="Lorenzo Carlassara" userId="36489e92-6fb3-4790-bbd2-8e4d12f69172" providerId="ADAL" clId="{C0BD71A9-9C2B-46C0-BC58-1CDA679A9B0A}" dt="2023-05-06T13:43:19.040" v="1458" actId="478"/>
          <ac:cxnSpMkLst>
            <pc:docMk/>
            <pc:sldMk cId="1735061962" sldId="283"/>
            <ac:cxnSpMk id="151" creationId="{A6B8D02E-5400-4670-B08B-C7B493195964}"/>
          </ac:cxnSpMkLst>
        </pc:cxnChg>
        <pc:cxnChg chg="del">
          <ac:chgData name="Lorenzo Carlassara" userId="36489e92-6fb3-4790-bbd2-8e4d12f69172" providerId="ADAL" clId="{C0BD71A9-9C2B-46C0-BC58-1CDA679A9B0A}" dt="2023-05-06T13:43:19.040" v="1458" actId="478"/>
          <ac:cxnSpMkLst>
            <pc:docMk/>
            <pc:sldMk cId="1735061962" sldId="283"/>
            <ac:cxnSpMk id="154" creationId="{67141AAA-A955-4457-802E-002F0BD7B24D}"/>
          </ac:cxnSpMkLst>
        </pc:cxnChg>
        <pc:cxnChg chg="del">
          <ac:chgData name="Lorenzo Carlassara" userId="36489e92-6fb3-4790-bbd2-8e4d12f69172" providerId="ADAL" clId="{C0BD71A9-9C2B-46C0-BC58-1CDA679A9B0A}" dt="2023-05-06T13:43:19.040" v="1458" actId="478"/>
          <ac:cxnSpMkLst>
            <pc:docMk/>
            <pc:sldMk cId="1735061962" sldId="283"/>
            <ac:cxnSpMk id="157" creationId="{B01303CB-1871-404C-913F-B729BC123368}"/>
          </ac:cxnSpMkLst>
        </pc:cxnChg>
        <pc:cxnChg chg="del">
          <ac:chgData name="Lorenzo Carlassara" userId="36489e92-6fb3-4790-bbd2-8e4d12f69172" providerId="ADAL" clId="{C0BD71A9-9C2B-46C0-BC58-1CDA679A9B0A}" dt="2023-05-06T13:43:55.180" v="1471" actId="478"/>
          <ac:cxnSpMkLst>
            <pc:docMk/>
            <pc:sldMk cId="1735061962" sldId="283"/>
            <ac:cxnSpMk id="164" creationId="{18AE0F0B-6B1C-4AF3-8792-AF8F525FD778}"/>
          </ac:cxnSpMkLst>
        </pc:cxnChg>
      </pc:sldChg>
      <pc:sldChg chg="addSp delSp modSp add">
        <pc:chgData name="Lorenzo Carlassara" userId="36489e92-6fb3-4790-bbd2-8e4d12f69172" providerId="ADAL" clId="{C0BD71A9-9C2B-46C0-BC58-1CDA679A9B0A}" dt="2023-05-06T14:04:46.393" v="1605" actId="1076"/>
        <pc:sldMkLst>
          <pc:docMk/>
          <pc:sldMk cId="3022500071" sldId="284"/>
        </pc:sldMkLst>
        <pc:spChg chg="del">
          <ac:chgData name="Lorenzo Carlassara" userId="36489e92-6fb3-4790-bbd2-8e4d12f69172" providerId="ADAL" clId="{C0BD71A9-9C2B-46C0-BC58-1CDA679A9B0A}" dt="2023-05-06T13:50:56.828" v="1519" actId="478"/>
          <ac:spMkLst>
            <pc:docMk/>
            <pc:sldMk cId="3022500071" sldId="284"/>
            <ac:spMk id="8" creationId="{140E5342-F39F-44CD-B931-9068912E042B}"/>
          </ac:spMkLst>
        </pc:spChg>
        <pc:spChg chg="del">
          <ac:chgData name="Lorenzo Carlassara" userId="36489e92-6fb3-4790-bbd2-8e4d12f69172" providerId="ADAL" clId="{C0BD71A9-9C2B-46C0-BC58-1CDA679A9B0A}" dt="2023-05-06T13:50:47.332" v="1517" actId="478"/>
          <ac:spMkLst>
            <pc:docMk/>
            <pc:sldMk cId="3022500071" sldId="284"/>
            <ac:spMk id="9" creationId="{83550C3B-56A8-4F5C-B76D-37AA7D4C4C4C}"/>
          </ac:spMkLst>
        </pc:spChg>
        <pc:spChg chg="del">
          <ac:chgData name="Lorenzo Carlassara" userId="36489e92-6fb3-4790-bbd2-8e4d12f69172" providerId="ADAL" clId="{C0BD71A9-9C2B-46C0-BC58-1CDA679A9B0A}" dt="2023-05-06T13:50:47.332" v="1517" actId="478"/>
          <ac:spMkLst>
            <pc:docMk/>
            <pc:sldMk cId="3022500071" sldId="284"/>
            <ac:spMk id="10" creationId="{F1B4FAE0-72ED-4883-A354-7F4B6779B47D}"/>
          </ac:spMkLst>
        </pc:spChg>
        <pc:spChg chg="del">
          <ac:chgData name="Lorenzo Carlassara" userId="36489e92-6fb3-4790-bbd2-8e4d12f69172" providerId="ADAL" clId="{C0BD71A9-9C2B-46C0-BC58-1CDA679A9B0A}" dt="2023-05-06T13:50:47.332" v="1517" actId="478"/>
          <ac:spMkLst>
            <pc:docMk/>
            <pc:sldMk cId="3022500071" sldId="284"/>
            <ac:spMk id="11" creationId="{013C288B-BF28-4CA1-8CA7-1636885446A5}"/>
          </ac:spMkLst>
        </pc:spChg>
        <pc:spChg chg="del">
          <ac:chgData name="Lorenzo Carlassara" userId="36489e92-6fb3-4790-bbd2-8e4d12f69172" providerId="ADAL" clId="{C0BD71A9-9C2B-46C0-BC58-1CDA679A9B0A}" dt="2023-05-06T13:50:47.332" v="1517" actId="478"/>
          <ac:spMkLst>
            <pc:docMk/>
            <pc:sldMk cId="3022500071" sldId="284"/>
            <ac:spMk id="13" creationId="{8328A2D3-F46A-4D2F-8FC8-BBA0C9EFD2F0}"/>
          </ac:spMkLst>
        </pc:spChg>
        <pc:spChg chg="del">
          <ac:chgData name="Lorenzo Carlassara" userId="36489e92-6fb3-4790-bbd2-8e4d12f69172" providerId="ADAL" clId="{C0BD71A9-9C2B-46C0-BC58-1CDA679A9B0A}" dt="2023-05-06T13:50:51.295" v="1518" actId="478"/>
          <ac:spMkLst>
            <pc:docMk/>
            <pc:sldMk cId="3022500071" sldId="284"/>
            <ac:spMk id="15" creationId="{3CB00923-2F1F-482E-88B1-246A612BA072}"/>
          </ac:spMkLst>
        </pc:spChg>
        <pc:spChg chg="del">
          <ac:chgData name="Lorenzo Carlassara" userId="36489e92-6fb3-4790-bbd2-8e4d12f69172" providerId="ADAL" clId="{C0BD71A9-9C2B-46C0-BC58-1CDA679A9B0A}" dt="2023-05-06T13:50:47.332" v="1517" actId="478"/>
          <ac:spMkLst>
            <pc:docMk/>
            <pc:sldMk cId="3022500071" sldId="284"/>
            <ac:spMk id="35" creationId="{E08607CD-71B5-4C61-AD6E-262B9656A860}"/>
          </ac:spMkLst>
        </pc:spChg>
        <pc:spChg chg="del">
          <ac:chgData name="Lorenzo Carlassara" userId="36489e92-6fb3-4790-bbd2-8e4d12f69172" providerId="ADAL" clId="{C0BD71A9-9C2B-46C0-BC58-1CDA679A9B0A}" dt="2023-05-06T13:50:47.332" v="1517" actId="478"/>
          <ac:spMkLst>
            <pc:docMk/>
            <pc:sldMk cId="3022500071" sldId="284"/>
            <ac:spMk id="45" creationId="{F188BF7A-8F48-4A83-8805-09C06CA306B6}"/>
          </ac:spMkLst>
        </pc:spChg>
        <pc:spChg chg="add mod">
          <ac:chgData name="Lorenzo Carlassara" userId="36489e92-6fb3-4790-bbd2-8e4d12f69172" providerId="ADAL" clId="{C0BD71A9-9C2B-46C0-BC58-1CDA679A9B0A}" dt="2023-05-06T14:04:46.393" v="1605" actId="1076"/>
          <ac:spMkLst>
            <pc:docMk/>
            <pc:sldMk cId="3022500071" sldId="284"/>
            <ac:spMk id="48" creationId="{5CA5A9F6-A0E5-4E8F-B436-29B4DD41D9CD}"/>
          </ac:spMkLst>
        </pc:spChg>
        <pc:spChg chg="add mod">
          <ac:chgData name="Lorenzo Carlassara" userId="36489e92-6fb3-4790-bbd2-8e4d12f69172" providerId="ADAL" clId="{C0BD71A9-9C2B-46C0-BC58-1CDA679A9B0A}" dt="2023-05-06T14:03:45.923" v="1595" actId="1076"/>
          <ac:spMkLst>
            <pc:docMk/>
            <pc:sldMk cId="3022500071" sldId="284"/>
            <ac:spMk id="50" creationId="{4D715944-7DA2-4C81-BB8E-9CBB9EF9CD8E}"/>
          </ac:spMkLst>
        </pc:spChg>
        <pc:spChg chg="del">
          <ac:chgData name="Lorenzo Carlassara" userId="36489e92-6fb3-4790-bbd2-8e4d12f69172" providerId="ADAL" clId="{C0BD71A9-9C2B-46C0-BC58-1CDA679A9B0A}" dt="2023-05-06T13:50:47.332" v="1517" actId="478"/>
          <ac:spMkLst>
            <pc:docMk/>
            <pc:sldMk cId="3022500071" sldId="284"/>
            <ac:spMk id="80" creationId="{D7A215C3-D8E4-42E9-ACB8-C0DAD10F60E6}"/>
          </ac:spMkLst>
        </pc:spChg>
        <pc:spChg chg="del">
          <ac:chgData name="Lorenzo Carlassara" userId="36489e92-6fb3-4790-bbd2-8e4d12f69172" providerId="ADAL" clId="{C0BD71A9-9C2B-46C0-BC58-1CDA679A9B0A}" dt="2023-05-06T13:50:47.332" v="1517" actId="478"/>
          <ac:spMkLst>
            <pc:docMk/>
            <pc:sldMk cId="3022500071" sldId="284"/>
            <ac:spMk id="86" creationId="{A88BF0C3-6E3D-45D0-938F-238405A90B50}"/>
          </ac:spMkLst>
        </pc:spChg>
        <pc:spChg chg="del">
          <ac:chgData name="Lorenzo Carlassara" userId="36489e92-6fb3-4790-bbd2-8e4d12f69172" providerId="ADAL" clId="{C0BD71A9-9C2B-46C0-BC58-1CDA679A9B0A}" dt="2023-05-06T13:50:47.332" v="1517" actId="478"/>
          <ac:spMkLst>
            <pc:docMk/>
            <pc:sldMk cId="3022500071" sldId="284"/>
            <ac:spMk id="114" creationId="{0A05D335-CF61-40BB-BCE8-1DE3FF55B505}"/>
          </ac:spMkLst>
        </pc:spChg>
        <pc:spChg chg="del">
          <ac:chgData name="Lorenzo Carlassara" userId="36489e92-6fb3-4790-bbd2-8e4d12f69172" providerId="ADAL" clId="{C0BD71A9-9C2B-46C0-BC58-1CDA679A9B0A}" dt="2023-05-06T13:50:47.332" v="1517" actId="478"/>
          <ac:spMkLst>
            <pc:docMk/>
            <pc:sldMk cId="3022500071" sldId="284"/>
            <ac:spMk id="115" creationId="{60F24659-547D-4B82-A6FD-726231B2AB68}"/>
          </ac:spMkLst>
        </pc:spChg>
        <pc:spChg chg="del">
          <ac:chgData name="Lorenzo Carlassara" userId="36489e92-6fb3-4790-bbd2-8e4d12f69172" providerId="ADAL" clId="{C0BD71A9-9C2B-46C0-BC58-1CDA679A9B0A}" dt="2023-05-06T13:50:47.332" v="1517" actId="478"/>
          <ac:spMkLst>
            <pc:docMk/>
            <pc:sldMk cId="3022500071" sldId="284"/>
            <ac:spMk id="116" creationId="{215E002E-23AB-4175-9492-82813E4FDAD9}"/>
          </ac:spMkLst>
        </pc:spChg>
        <pc:spChg chg="del">
          <ac:chgData name="Lorenzo Carlassara" userId="36489e92-6fb3-4790-bbd2-8e4d12f69172" providerId="ADAL" clId="{C0BD71A9-9C2B-46C0-BC58-1CDA679A9B0A}" dt="2023-05-06T13:50:47.332" v="1517" actId="478"/>
          <ac:spMkLst>
            <pc:docMk/>
            <pc:sldMk cId="3022500071" sldId="284"/>
            <ac:spMk id="117" creationId="{7307A874-F66F-4845-9E70-C3CC4229459F}"/>
          </ac:spMkLst>
        </pc:spChg>
        <pc:spChg chg="del">
          <ac:chgData name="Lorenzo Carlassara" userId="36489e92-6fb3-4790-bbd2-8e4d12f69172" providerId="ADAL" clId="{C0BD71A9-9C2B-46C0-BC58-1CDA679A9B0A}" dt="2023-05-06T13:50:47.332" v="1517" actId="478"/>
          <ac:spMkLst>
            <pc:docMk/>
            <pc:sldMk cId="3022500071" sldId="284"/>
            <ac:spMk id="118" creationId="{7006E1F6-F7DD-4350-9E10-BF0AF4E9465F}"/>
          </ac:spMkLst>
        </pc:spChg>
        <pc:spChg chg="del">
          <ac:chgData name="Lorenzo Carlassara" userId="36489e92-6fb3-4790-bbd2-8e4d12f69172" providerId="ADAL" clId="{C0BD71A9-9C2B-46C0-BC58-1CDA679A9B0A}" dt="2023-05-06T13:50:47.332" v="1517" actId="478"/>
          <ac:spMkLst>
            <pc:docMk/>
            <pc:sldMk cId="3022500071" sldId="284"/>
            <ac:spMk id="119" creationId="{26353E9F-46C0-488C-B540-679E0F8804E8}"/>
          </ac:spMkLst>
        </pc:spChg>
        <pc:spChg chg="del">
          <ac:chgData name="Lorenzo Carlassara" userId="36489e92-6fb3-4790-bbd2-8e4d12f69172" providerId="ADAL" clId="{C0BD71A9-9C2B-46C0-BC58-1CDA679A9B0A}" dt="2023-05-06T13:50:47.332" v="1517" actId="478"/>
          <ac:spMkLst>
            <pc:docMk/>
            <pc:sldMk cId="3022500071" sldId="284"/>
            <ac:spMk id="120" creationId="{369442B9-1E8B-4604-8520-D03E0D88FE87}"/>
          </ac:spMkLst>
        </pc:spChg>
        <pc:spChg chg="del">
          <ac:chgData name="Lorenzo Carlassara" userId="36489e92-6fb3-4790-bbd2-8e4d12f69172" providerId="ADAL" clId="{C0BD71A9-9C2B-46C0-BC58-1CDA679A9B0A}" dt="2023-05-06T13:50:47.332" v="1517" actId="478"/>
          <ac:spMkLst>
            <pc:docMk/>
            <pc:sldMk cId="3022500071" sldId="284"/>
            <ac:spMk id="121" creationId="{D1DD79EA-22FE-4921-BE8E-D91358ECE52B}"/>
          </ac:spMkLst>
        </pc:spChg>
        <pc:spChg chg="del">
          <ac:chgData name="Lorenzo Carlassara" userId="36489e92-6fb3-4790-bbd2-8e4d12f69172" providerId="ADAL" clId="{C0BD71A9-9C2B-46C0-BC58-1CDA679A9B0A}" dt="2023-05-06T13:50:51.295" v="1518" actId="478"/>
          <ac:spMkLst>
            <pc:docMk/>
            <pc:sldMk cId="3022500071" sldId="284"/>
            <ac:spMk id="123" creationId="{BDCB70AF-0603-45F7-B90F-A5311AB9DFF8}"/>
          </ac:spMkLst>
        </pc:spChg>
        <pc:spChg chg="del">
          <ac:chgData name="Lorenzo Carlassara" userId="36489e92-6fb3-4790-bbd2-8e4d12f69172" providerId="ADAL" clId="{C0BD71A9-9C2B-46C0-BC58-1CDA679A9B0A}" dt="2023-05-06T13:50:51.295" v="1518" actId="478"/>
          <ac:spMkLst>
            <pc:docMk/>
            <pc:sldMk cId="3022500071" sldId="284"/>
            <ac:spMk id="124" creationId="{85DA2878-3362-42C9-B086-EE99520E63E9}"/>
          </ac:spMkLst>
        </pc:spChg>
        <pc:spChg chg="del">
          <ac:chgData name="Lorenzo Carlassara" userId="36489e92-6fb3-4790-bbd2-8e4d12f69172" providerId="ADAL" clId="{C0BD71A9-9C2B-46C0-BC58-1CDA679A9B0A}" dt="2023-05-06T13:50:47.332" v="1517" actId="478"/>
          <ac:spMkLst>
            <pc:docMk/>
            <pc:sldMk cId="3022500071" sldId="284"/>
            <ac:spMk id="128" creationId="{B0DD5EC7-E611-402E-949E-53B0EFBB5785}"/>
          </ac:spMkLst>
        </pc:spChg>
        <pc:spChg chg="del">
          <ac:chgData name="Lorenzo Carlassara" userId="36489e92-6fb3-4790-bbd2-8e4d12f69172" providerId="ADAL" clId="{C0BD71A9-9C2B-46C0-BC58-1CDA679A9B0A}" dt="2023-05-06T13:50:47.332" v="1517" actId="478"/>
          <ac:spMkLst>
            <pc:docMk/>
            <pc:sldMk cId="3022500071" sldId="284"/>
            <ac:spMk id="129" creationId="{F8001460-985A-40CC-B933-DB5225D0172D}"/>
          </ac:spMkLst>
        </pc:spChg>
        <pc:spChg chg="del">
          <ac:chgData name="Lorenzo Carlassara" userId="36489e92-6fb3-4790-bbd2-8e4d12f69172" providerId="ADAL" clId="{C0BD71A9-9C2B-46C0-BC58-1CDA679A9B0A}" dt="2023-05-06T13:50:47.332" v="1517" actId="478"/>
          <ac:spMkLst>
            <pc:docMk/>
            <pc:sldMk cId="3022500071" sldId="284"/>
            <ac:spMk id="130" creationId="{2F4737A0-C5F4-4FB9-9246-7450CA098EDB}"/>
          </ac:spMkLst>
        </pc:spChg>
        <pc:spChg chg="del">
          <ac:chgData name="Lorenzo Carlassara" userId="36489e92-6fb3-4790-bbd2-8e4d12f69172" providerId="ADAL" clId="{C0BD71A9-9C2B-46C0-BC58-1CDA679A9B0A}" dt="2023-05-06T13:50:47.332" v="1517" actId="478"/>
          <ac:spMkLst>
            <pc:docMk/>
            <pc:sldMk cId="3022500071" sldId="284"/>
            <ac:spMk id="133" creationId="{2C2E93BE-1CA2-4F6E-A645-4D64CFEF19C0}"/>
          </ac:spMkLst>
        </pc:spChg>
        <pc:spChg chg="del">
          <ac:chgData name="Lorenzo Carlassara" userId="36489e92-6fb3-4790-bbd2-8e4d12f69172" providerId="ADAL" clId="{C0BD71A9-9C2B-46C0-BC58-1CDA679A9B0A}" dt="2023-05-06T13:50:47.332" v="1517" actId="478"/>
          <ac:spMkLst>
            <pc:docMk/>
            <pc:sldMk cId="3022500071" sldId="284"/>
            <ac:spMk id="147" creationId="{547942F6-7919-47F5-A4C4-30E8A88555D8}"/>
          </ac:spMkLst>
        </pc:spChg>
        <pc:spChg chg="del">
          <ac:chgData name="Lorenzo Carlassara" userId="36489e92-6fb3-4790-bbd2-8e4d12f69172" providerId="ADAL" clId="{C0BD71A9-9C2B-46C0-BC58-1CDA679A9B0A}" dt="2023-05-06T13:50:47.332" v="1517" actId="478"/>
          <ac:spMkLst>
            <pc:docMk/>
            <pc:sldMk cId="3022500071" sldId="284"/>
            <ac:spMk id="148" creationId="{FE16B2EA-6444-4662-AE94-62D9742646F9}"/>
          </ac:spMkLst>
        </pc:spChg>
        <pc:spChg chg="del">
          <ac:chgData name="Lorenzo Carlassara" userId="36489e92-6fb3-4790-bbd2-8e4d12f69172" providerId="ADAL" clId="{C0BD71A9-9C2B-46C0-BC58-1CDA679A9B0A}" dt="2023-05-06T13:50:47.332" v="1517" actId="478"/>
          <ac:spMkLst>
            <pc:docMk/>
            <pc:sldMk cId="3022500071" sldId="284"/>
            <ac:spMk id="149" creationId="{0E3744DF-F260-4CA8-8262-C346A3358DF2}"/>
          </ac:spMkLst>
        </pc:spChg>
        <pc:spChg chg="del">
          <ac:chgData name="Lorenzo Carlassara" userId="36489e92-6fb3-4790-bbd2-8e4d12f69172" providerId="ADAL" clId="{C0BD71A9-9C2B-46C0-BC58-1CDA679A9B0A}" dt="2023-05-06T13:50:47.332" v="1517" actId="478"/>
          <ac:spMkLst>
            <pc:docMk/>
            <pc:sldMk cId="3022500071" sldId="284"/>
            <ac:spMk id="166" creationId="{A66B3487-E844-4ECA-A24D-855C1E42E125}"/>
          </ac:spMkLst>
        </pc:spChg>
        <pc:spChg chg="del">
          <ac:chgData name="Lorenzo Carlassara" userId="36489e92-6fb3-4790-bbd2-8e4d12f69172" providerId="ADAL" clId="{C0BD71A9-9C2B-46C0-BC58-1CDA679A9B0A}" dt="2023-05-06T13:50:47.332" v="1517" actId="478"/>
          <ac:spMkLst>
            <pc:docMk/>
            <pc:sldMk cId="3022500071" sldId="284"/>
            <ac:spMk id="168" creationId="{AF9AD41E-078B-4253-97AD-842FDA11D1FC}"/>
          </ac:spMkLst>
        </pc:spChg>
        <pc:graphicFrameChg chg="add mod">
          <ac:chgData name="Lorenzo Carlassara" userId="36489e92-6fb3-4790-bbd2-8e4d12f69172" providerId="ADAL" clId="{C0BD71A9-9C2B-46C0-BC58-1CDA679A9B0A}" dt="2023-05-06T14:03:32.958" v="1594" actId="1076"/>
          <ac:graphicFrameMkLst>
            <pc:docMk/>
            <pc:sldMk cId="3022500071" sldId="284"/>
            <ac:graphicFrameMk id="49" creationId="{148FB49C-0682-40DD-9C04-503D873AB409}"/>
          </ac:graphicFrameMkLst>
        </pc:graphicFrameChg>
        <pc:picChg chg="add mod">
          <ac:chgData name="Lorenzo Carlassara" userId="36489e92-6fb3-4790-bbd2-8e4d12f69172" providerId="ADAL" clId="{C0BD71A9-9C2B-46C0-BC58-1CDA679A9B0A}" dt="2023-05-06T14:01:27.415" v="1587" actId="1076"/>
          <ac:picMkLst>
            <pc:docMk/>
            <pc:sldMk cId="3022500071" sldId="284"/>
            <ac:picMk id="47" creationId="{79F4CB9D-911F-85E0-5E33-9D31D51292F7}"/>
          </ac:picMkLst>
        </pc:picChg>
        <pc:cxnChg chg="del">
          <ac:chgData name="Lorenzo Carlassara" userId="36489e92-6fb3-4790-bbd2-8e4d12f69172" providerId="ADAL" clId="{C0BD71A9-9C2B-46C0-BC58-1CDA679A9B0A}" dt="2023-05-06T13:50:56.828" v="1519" actId="478"/>
          <ac:cxnSpMkLst>
            <pc:docMk/>
            <pc:sldMk cId="3022500071" sldId="284"/>
            <ac:cxnSpMk id="22" creationId="{BEFC5C95-4C6D-438B-B247-C09297A34BBA}"/>
          </ac:cxnSpMkLst>
        </pc:cxnChg>
        <pc:cxnChg chg="del">
          <ac:chgData name="Lorenzo Carlassara" userId="36489e92-6fb3-4790-bbd2-8e4d12f69172" providerId="ADAL" clId="{C0BD71A9-9C2B-46C0-BC58-1CDA679A9B0A}" dt="2023-05-06T13:50:47.332" v="1517" actId="478"/>
          <ac:cxnSpMkLst>
            <pc:docMk/>
            <pc:sldMk cId="3022500071" sldId="284"/>
            <ac:cxnSpMk id="141" creationId="{5762EE21-6854-47FD-B76C-CBAC205B524A}"/>
          </ac:cxnSpMkLst>
        </pc:cxnChg>
        <pc:cxnChg chg="del">
          <ac:chgData name="Lorenzo Carlassara" userId="36489e92-6fb3-4790-bbd2-8e4d12f69172" providerId="ADAL" clId="{C0BD71A9-9C2B-46C0-BC58-1CDA679A9B0A}" dt="2023-05-06T13:50:47.332" v="1517" actId="478"/>
          <ac:cxnSpMkLst>
            <pc:docMk/>
            <pc:sldMk cId="3022500071" sldId="284"/>
            <ac:cxnSpMk id="150" creationId="{EF9B9975-4099-4E3A-B9EE-C2283E0C9427}"/>
          </ac:cxnSpMkLst>
        </pc:cxnChg>
        <pc:cxnChg chg="del">
          <ac:chgData name="Lorenzo Carlassara" userId="36489e92-6fb3-4790-bbd2-8e4d12f69172" providerId="ADAL" clId="{C0BD71A9-9C2B-46C0-BC58-1CDA679A9B0A}" dt="2023-05-06T13:50:47.332" v="1517" actId="478"/>
          <ac:cxnSpMkLst>
            <pc:docMk/>
            <pc:sldMk cId="3022500071" sldId="284"/>
            <ac:cxnSpMk id="151" creationId="{A6B8D02E-5400-4670-B08B-C7B493195964}"/>
          </ac:cxnSpMkLst>
        </pc:cxnChg>
        <pc:cxnChg chg="del">
          <ac:chgData name="Lorenzo Carlassara" userId="36489e92-6fb3-4790-bbd2-8e4d12f69172" providerId="ADAL" clId="{C0BD71A9-9C2B-46C0-BC58-1CDA679A9B0A}" dt="2023-05-06T13:50:47.332" v="1517" actId="478"/>
          <ac:cxnSpMkLst>
            <pc:docMk/>
            <pc:sldMk cId="3022500071" sldId="284"/>
            <ac:cxnSpMk id="154" creationId="{67141AAA-A955-4457-802E-002F0BD7B24D}"/>
          </ac:cxnSpMkLst>
        </pc:cxnChg>
        <pc:cxnChg chg="del">
          <ac:chgData name="Lorenzo Carlassara" userId="36489e92-6fb3-4790-bbd2-8e4d12f69172" providerId="ADAL" clId="{C0BD71A9-9C2B-46C0-BC58-1CDA679A9B0A}" dt="2023-05-06T13:50:47.332" v="1517" actId="478"/>
          <ac:cxnSpMkLst>
            <pc:docMk/>
            <pc:sldMk cId="3022500071" sldId="284"/>
            <ac:cxnSpMk id="157" creationId="{B01303CB-1871-404C-913F-B729BC123368}"/>
          </ac:cxnSpMkLst>
        </pc:cxnChg>
        <pc:cxnChg chg="del">
          <ac:chgData name="Lorenzo Carlassara" userId="36489e92-6fb3-4790-bbd2-8e4d12f69172" providerId="ADAL" clId="{C0BD71A9-9C2B-46C0-BC58-1CDA679A9B0A}" dt="2023-05-06T13:50:47.332" v="1517" actId="478"/>
          <ac:cxnSpMkLst>
            <pc:docMk/>
            <pc:sldMk cId="3022500071" sldId="284"/>
            <ac:cxnSpMk id="164" creationId="{18AE0F0B-6B1C-4AF3-8792-AF8F525FD778}"/>
          </ac:cxnSpMkLst>
        </pc:cxnChg>
      </pc:sldChg>
      <pc:sldChg chg="modSp">
        <pc:chgData name="Lorenzo Carlassara" userId="36489e92-6fb3-4790-bbd2-8e4d12f69172" providerId="ADAL" clId="{C0BD71A9-9C2B-46C0-BC58-1CDA679A9B0A}" dt="2023-05-08T08:25:26.403" v="1775" actId="1076"/>
        <pc:sldMkLst>
          <pc:docMk/>
          <pc:sldMk cId="3030537391" sldId="285"/>
        </pc:sldMkLst>
        <pc:spChg chg="mod">
          <ac:chgData name="Lorenzo Carlassara" userId="36489e92-6fb3-4790-bbd2-8e4d12f69172" providerId="ADAL" clId="{C0BD71A9-9C2B-46C0-BC58-1CDA679A9B0A}" dt="2023-05-08T08:25:26.403" v="1775" actId="1076"/>
          <ac:spMkLst>
            <pc:docMk/>
            <pc:sldMk cId="3030537391" sldId="285"/>
            <ac:spMk id="12" creationId="{F8F69A50-A268-4804-B408-64AB8D887A43}"/>
          </ac:spMkLst>
        </pc:spChg>
        <pc:spChg chg="mod">
          <ac:chgData name="Lorenzo Carlassara" userId="36489e92-6fb3-4790-bbd2-8e4d12f69172" providerId="ADAL" clId="{C0BD71A9-9C2B-46C0-BC58-1CDA679A9B0A}" dt="2023-05-08T08:25:26.403" v="1775" actId="1076"/>
          <ac:spMkLst>
            <pc:docMk/>
            <pc:sldMk cId="3030537391" sldId="285"/>
            <ac:spMk id="14" creationId="{C01DEE67-670F-436B-8283-C8814AAF2F30}"/>
          </ac:spMkLst>
        </pc:spChg>
        <pc:spChg chg="mod">
          <ac:chgData name="Lorenzo Carlassara" userId="36489e92-6fb3-4790-bbd2-8e4d12f69172" providerId="ADAL" clId="{C0BD71A9-9C2B-46C0-BC58-1CDA679A9B0A}" dt="2023-05-08T08:25:26.403" v="1775" actId="1076"/>
          <ac:spMkLst>
            <pc:docMk/>
            <pc:sldMk cId="3030537391" sldId="285"/>
            <ac:spMk id="16" creationId="{514D8ACF-C9D5-4B2B-B06E-B770B2FB04EA}"/>
          </ac:spMkLst>
        </pc:spChg>
        <pc:spChg chg="mod">
          <ac:chgData name="Lorenzo Carlassara" userId="36489e92-6fb3-4790-bbd2-8e4d12f69172" providerId="ADAL" clId="{C0BD71A9-9C2B-46C0-BC58-1CDA679A9B0A}" dt="2023-05-08T08:25:26.403" v="1775" actId="1076"/>
          <ac:spMkLst>
            <pc:docMk/>
            <pc:sldMk cId="3030537391" sldId="285"/>
            <ac:spMk id="17" creationId="{DC3A7EF4-AB48-4026-A697-8202C577F0E8}"/>
          </ac:spMkLst>
        </pc:spChg>
        <pc:spChg chg="mod">
          <ac:chgData name="Lorenzo Carlassara" userId="36489e92-6fb3-4790-bbd2-8e4d12f69172" providerId="ADAL" clId="{C0BD71A9-9C2B-46C0-BC58-1CDA679A9B0A}" dt="2023-05-08T08:25:26.403" v="1775" actId="1076"/>
          <ac:spMkLst>
            <pc:docMk/>
            <pc:sldMk cId="3030537391" sldId="285"/>
            <ac:spMk id="18" creationId="{0A418A2B-23D7-4662-A0F3-4A7D180165E9}"/>
          </ac:spMkLst>
        </pc:spChg>
        <pc:spChg chg="mod">
          <ac:chgData name="Lorenzo Carlassara" userId="36489e92-6fb3-4790-bbd2-8e4d12f69172" providerId="ADAL" clId="{C0BD71A9-9C2B-46C0-BC58-1CDA679A9B0A}" dt="2023-05-08T08:25:26.403" v="1775" actId="1076"/>
          <ac:spMkLst>
            <pc:docMk/>
            <pc:sldMk cId="3030537391" sldId="285"/>
            <ac:spMk id="19" creationId="{148CD9E3-413D-4A90-A287-6D17C9A7B54D}"/>
          </ac:spMkLst>
        </pc:spChg>
        <pc:spChg chg="mod">
          <ac:chgData name="Lorenzo Carlassara" userId="36489e92-6fb3-4790-bbd2-8e4d12f69172" providerId="ADAL" clId="{C0BD71A9-9C2B-46C0-BC58-1CDA679A9B0A}" dt="2023-05-08T08:25:26.403" v="1775" actId="1076"/>
          <ac:spMkLst>
            <pc:docMk/>
            <pc:sldMk cId="3030537391" sldId="285"/>
            <ac:spMk id="21" creationId="{328579A2-28B3-497B-A479-12C913CF8E8C}"/>
          </ac:spMkLst>
        </pc:spChg>
        <pc:spChg chg="mod">
          <ac:chgData name="Lorenzo Carlassara" userId="36489e92-6fb3-4790-bbd2-8e4d12f69172" providerId="ADAL" clId="{C0BD71A9-9C2B-46C0-BC58-1CDA679A9B0A}" dt="2023-05-08T08:25:26.403" v="1775" actId="1076"/>
          <ac:spMkLst>
            <pc:docMk/>
            <pc:sldMk cId="3030537391" sldId="285"/>
            <ac:spMk id="50" creationId="{0B9C0B36-6B88-4975-B092-4C3782D876C9}"/>
          </ac:spMkLst>
        </pc:spChg>
        <pc:spChg chg="mod">
          <ac:chgData name="Lorenzo Carlassara" userId="36489e92-6fb3-4790-bbd2-8e4d12f69172" providerId="ADAL" clId="{C0BD71A9-9C2B-46C0-BC58-1CDA679A9B0A}" dt="2023-05-08T08:25:26.403" v="1775" actId="1076"/>
          <ac:spMkLst>
            <pc:docMk/>
            <pc:sldMk cId="3030537391" sldId="285"/>
            <ac:spMk id="51" creationId="{B183DA60-DED6-4AD6-AD03-C2AF6010CC17}"/>
          </ac:spMkLst>
        </pc:spChg>
        <pc:spChg chg="mod">
          <ac:chgData name="Lorenzo Carlassara" userId="36489e92-6fb3-4790-bbd2-8e4d12f69172" providerId="ADAL" clId="{C0BD71A9-9C2B-46C0-BC58-1CDA679A9B0A}" dt="2023-05-08T08:25:26.403" v="1775" actId="1076"/>
          <ac:spMkLst>
            <pc:docMk/>
            <pc:sldMk cId="3030537391" sldId="285"/>
            <ac:spMk id="54" creationId="{9E7C98A6-729E-4621-92EA-7152372930AE}"/>
          </ac:spMkLst>
        </pc:spChg>
        <pc:spChg chg="mod">
          <ac:chgData name="Lorenzo Carlassara" userId="36489e92-6fb3-4790-bbd2-8e4d12f69172" providerId="ADAL" clId="{C0BD71A9-9C2B-46C0-BC58-1CDA679A9B0A}" dt="2023-05-08T08:25:26.403" v="1775" actId="1076"/>
          <ac:spMkLst>
            <pc:docMk/>
            <pc:sldMk cId="3030537391" sldId="285"/>
            <ac:spMk id="55" creationId="{F423DA11-3EF0-4E60-BB8C-8B01232FD0F5}"/>
          </ac:spMkLst>
        </pc:spChg>
        <pc:spChg chg="mod">
          <ac:chgData name="Lorenzo Carlassara" userId="36489e92-6fb3-4790-bbd2-8e4d12f69172" providerId="ADAL" clId="{C0BD71A9-9C2B-46C0-BC58-1CDA679A9B0A}" dt="2023-05-08T08:25:26.403" v="1775" actId="1076"/>
          <ac:spMkLst>
            <pc:docMk/>
            <pc:sldMk cId="3030537391" sldId="285"/>
            <ac:spMk id="58" creationId="{1AACC296-00C0-4553-A051-D15F2578C579}"/>
          </ac:spMkLst>
        </pc:spChg>
        <pc:spChg chg="mod">
          <ac:chgData name="Lorenzo Carlassara" userId="36489e92-6fb3-4790-bbd2-8e4d12f69172" providerId="ADAL" clId="{C0BD71A9-9C2B-46C0-BC58-1CDA679A9B0A}" dt="2023-05-08T08:25:26.403" v="1775" actId="1076"/>
          <ac:spMkLst>
            <pc:docMk/>
            <pc:sldMk cId="3030537391" sldId="285"/>
            <ac:spMk id="59" creationId="{09BB7190-7F46-4759-A278-5DCAFA01E929}"/>
          </ac:spMkLst>
        </pc:spChg>
        <pc:spChg chg="mod">
          <ac:chgData name="Lorenzo Carlassara" userId="36489e92-6fb3-4790-bbd2-8e4d12f69172" providerId="ADAL" clId="{C0BD71A9-9C2B-46C0-BC58-1CDA679A9B0A}" dt="2023-05-08T08:25:26.403" v="1775" actId="1076"/>
          <ac:spMkLst>
            <pc:docMk/>
            <pc:sldMk cId="3030537391" sldId="285"/>
            <ac:spMk id="60" creationId="{093A43DD-0DE0-4BAC-82F6-37A030C0FA76}"/>
          </ac:spMkLst>
        </pc:spChg>
        <pc:spChg chg="mod">
          <ac:chgData name="Lorenzo Carlassara" userId="36489e92-6fb3-4790-bbd2-8e4d12f69172" providerId="ADAL" clId="{C0BD71A9-9C2B-46C0-BC58-1CDA679A9B0A}" dt="2023-05-08T08:25:26.403" v="1775" actId="1076"/>
          <ac:spMkLst>
            <pc:docMk/>
            <pc:sldMk cId="3030537391" sldId="285"/>
            <ac:spMk id="61" creationId="{88F318F8-F3B7-487E-97B4-3924260383E1}"/>
          </ac:spMkLst>
        </pc:spChg>
        <pc:spChg chg="mod">
          <ac:chgData name="Lorenzo Carlassara" userId="36489e92-6fb3-4790-bbd2-8e4d12f69172" providerId="ADAL" clId="{C0BD71A9-9C2B-46C0-BC58-1CDA679A9B0A}" dt="2023-05-08T08:25:26.403" v="1775" actId="1076"/>
          <ac:spMkLst>
            <pc:docMk/>
            <pc:sldMk cId="3030537391" sldId="285"/>
            <ac:spMk id="62" creationId="{ABB13043-6B74-4B1F-9AFD-4DCC460B7F59}"/>
          </ac:spMkLst>
        </pc:spChg>
        <pc:spChg chg="mod">
          <ac:chgData name="Lorenzo Carlassara" userId="36489e92-6fb3-4790-bbd2-8e4d12f69172" providerId="ADAL" clId="{C0BD71A9-9C2B-46C0-BC58-1CDA679A9B0A}" dt="2023-05-08T08:25:26.403" v="1775" actId="1076"/>
          <ac:spMkLst>
            <pc:docMk/>
            <pc:sldMk cId="3030537391" sldId="285"/>
            <ac:spMk id="63" creationId="{EECCF39A-48A4-4AAD-B9BA-11EEB31EA905}"/>
          </ac:spMkLst>
        </pc:spChg>
        <pc:spChg chg="mod">
          <ac:chgData name="Lorenzo Carlassara" userId="36489e92-6fb3-4790-bbd2-8e4d12f69172" providerId="ADAL" clId="{C0BD71A9-9C2B-46C0-BC58-1CDA679A9B0A}" dt="2023-05-08T08:25:26.403" v="1775" actId="1076"/>
          <ac:spMkLst>
            <pc:docMk/>
            <pc:sldMk cId="3030537391" sldId="285"/>
            <ac:spMk id="66" creationId="{2D6B66C0-696C-4D68-B181-7DBCC0EEB0E5}"/>
          </ac:spMkLst>
        </pc:spChg>
        <pc:spChg chg="mod">
          <ac:chgData name="Lorenzo Carlassara" userId="36489e92-6fb3-4790-bbd2-8e4d12f69172" providerId="ADAL" clId="{C0BD71A9-9C2B-46C0-BC58-1CDA679A9B0A}" dt="2023-05-08T08:25:26.403" v="1775" actId="1076"/>
          <ac:spMkLst>
            <pc:docMk/>
            <pc:sldMk cId="3030537391" sldId="285"/>
            <ac:spMk id="67" creationId="{C5DEECC0-EAC4-461E-9340-674174D8B924}"/>
          </ac:spMkLst>
        </pc:spChg>
        <pc:spChg chg="mod">
          <ac:chgData name="Lorenzo Carlassara" userId="36489e92-6fb3-4790-bbd2-8e4d12f69172" providerId="ADAL" clId="{C0BD71A9-9C2B-46C0-BC58-1CDA679A9B0A}" dt="2023-05-08T08:25:26.403" v="1775" actId="1076"/>
          <ac:spMkLst>
            <pc:docMk/>
            <pc:sldMk cId="3030537391" sldId="285"/>
            <ac:spMk id="68" creationId="{A292ED25-509A-4B6F-9571-AB5833F45E46}"/>
          </ac:spMkLst>
        </pc:spChg>
        <pc:spChg chg="mod">
          <ac:chgData name="Lorenzo Carlassara" userId="36489e92-6fb3-4790-bbd2-8e4d12f69172" providerId="ADAL" clId="{C0BD71A9-9C2B-46C0-BC58-1CDA679A9B0A}" dt="2023-05-08T08:25:26.403" v="1775" actId="1076"/>
          <ac:spMkLst>
            <pc:docMk/>
            <pc:sldMk cId="3030537391" sldId="285"/>
            <ac:spMk id="69" creationId="{53A3D477-7098-453A-AD71-FFF2F08E88A8}"/>
          </ac:spMkLst>
        </pc:spChg>
        <pc:spChg chg="mod">
          <ac:chgData name="Lorenzo Carlassara" userId="36489e92-6fb3-4790-bbd2-8e4d12f69172" providerId="ADAL" clId="{C0BD71A9-9C2B-46C0-BC58-1CDA679A9B0A}" dt="2023-05-08T08:25:26.403" v="1775" actId="1076"/>
          <ac:spMkLst>
            <pc:docMk/>
            <pc:sldMk cId="3030537391" sldId="285"/>
            <ac:spMk id="70" creationId="{0F005384-7246-4202-A639-2BB150F2F395}"/>
          </ac:spMkLst>
        </pc:spChg>
        <pc:spChg chg="mod">
          <ac:chgData name="Lorenzo Carlassara" userId="36489e92-6fb3-4790-bbd2-8e4d12f69172" providerId="ADAL" clId="{C0BD71A9-9C2B-46C0-BC58-1CDA679A9B0A}" dt="2023-05-08T08:25:26.403" v="1775" actId="1076"/>
          <ac:spMkLst>
            <pc:docMk/>
            <pc:sldMk cId="3030537391" sldId="285"/>
            <ac:spMk id="81" creationId="{C5A3C77A-377A-4515-AB61-38646C0C4096}"/>
          </ac:spMkLst>
        </pc:spChg>
        <pc:spChg chg="mod">
          <ac:chgData name="Lorenzo Carlassara" userId="36489e92-6fb3-4790-bbd2-8e4d12f69172" providerId="ADAL" clId="{C0BD71A9-9C2B-46C0-BC58-1CDA679A9B0A}" dt="2023-05-08T08:25:26.403" v="1775" actId="1076"/>
          <ac:spMkLst>
            <pc:docMk/>
            <pc:sldMk cId="3030537391" sldId="285"/>
            <ac:spMk id="82" creationId="{1E23980B-73B3-4DBE-9580-C527B44E9FC8}"/>
          </ac:spMkLst>
        </pc:spChg>
        <pc:spChg chg="mod">
          <ac:chgData name="Lorenzo Carlassara" userId="36489e92-6fb3-4790-bbd2-8e4d12f69172" providerId="ADAL" clId="{C0BD71A9-9C2B-46C0-BC58-1CDA679A9B0A}" dt="2023-05-08T08:25:26.403" v="1775" actId="1076"/>
          <ac:spMkLst>
            <pc:docMk/>
            <pc:sldMk cId="3030537391" sldId="285"/>
            <ac:spMk id="87" creationId="{B42ACE39-3579-46F8-A3CD-ABBA12745CDA}"/>
          </ac:spMkLst>
        </pc:spChg>
        <pc:spChg chg="mod">
          <ac:chgData name="Lorenzo Carlassara" userId="36489e92-6fb3-4790-bbd2-8e4d12f69172" providerId="ADAL" clId="{C0BD71A9-9C2B-46C0-BC58-1CDA679A9B0A}" dt="2023-05-08T08:25:26.403" v="1775" actId="1076"/>
          <ac:spMkLst>
            <pc:docMk/>
            <pc:sldMk cId="3030537391" sldId="285"/>
            <ac:spMk id="88" creationId="{F6C05FE9-47CB-4873-BDAD-27AB62E7D125}"/>
          </ac:spMkLst>
        </pc:spChg>
        <pc:spChg chg="mod">
          <ac:chgData name="Lorenzo Carlassara" userId="36489e92-6fb3-4790-bbd2-8e4d12f69172" providerId="ADAL" clId="{C0BD71A9-9C2B-46C0-BC58-1CDA679A9B0A}" dt="2023-05-08T08:25:26.403" v="1775" actId="1076"/>
          <ac:spMkLst>
            <pc:docMk/>
            <pc:sldMk cId="3030537391" sldId="285"/>
            <ac:spMk id="89" creationId="{E23BD964-599E-4539-9D60-A8249BFA474F}"/>
          </ac:spMkLst>
        </pc:spChg>
        <pc:spChg chg="mod">
          <ac:chgData name="Lorenzo Carlassara" userId="36489e92-6fb3-4790-bbd2-8e4d12f69172" providerId="ADAL" clId="{C0BD71A9-9C2B-46C0-BC58-1CDA679A9B0A}" dt="2023-05-08T08:25:26.403" v="1775" actId="1076"/>
          <ac:spMkLst>
            <pc:docMk/>
            <pc:sldMk cId="3030537391" sldId="285"/>
            <ac:spMk id="90" creationId="{50E27510-FFA8-4FCE-B3CC-04BBD6A86CFF}"/>
          </ac:spMkLst>
        </pc:spChg>
        <pc:spChg chg="mod">
          <ac:chgData name="Lorenzo Carlassara" userId="36489e92-6fb3-4790-bbd2-8e4d12f69172" providerId="ADAL" clId="{C0BD71A9-9C2B-46C0-BC58-1CDA679A9B0A}" dt="2023-05-08T08:25:26.403" v="1775" actId="1076"/>
          <ac:spMkLst>
            <pc:docMk/>
            <pc:sldMk cId="3030537391" sldId="285"/>
            <ac:spMk id="91" creationId="{906C4C64-0159-424A-96A3-5ACDB503A660}"/>
          </ac:spMkLst>
        </pc:spChg>
        <pc:spChg chg="mod">
          <ac:chgData name="Lorenzo Carlassara" userId="36489e92-6fb3-4790-bbd2-8e4d12f69172" providerId="ADAL" clId="{C0BD71A9-9C2B-46C0-BC58-1CDA679A9B0A}" dt="2023-05-08T08:25:26.403" v="1775" actId="1076"/>
          <ac:spMkLst>
            <pc:docMk/>
            <pc:sldMk cId="3030537391" sldId="285"/>
            <ac:spMk id="92" creationId="{54ADA2AC-B70F-4B47-ADBB-51620316F584}"/>
          </ac:spMkLst>
        </pc:spChg>
        <pc:spChg chg="mod">
          <ac:chgData name="Lorenzo Carlassara" userId="36489e92-6fb3-4790-bbd2-8e4d12f69172" providerId="ADAL" clId="{C0BD71A9-9C2B-46C0-BC58-1CDA679A9B0A}" dt="2023-05-08T08:25:26.403" v="1775" actId="1076"/>
          <ac:spMkLst>
            <pc:docMk/>
            <pc:sldMk cId="3030537391" sldId="285"/>
            <ac:spMk id="93" creationId="{2A721420-6F6E-4855-B59E-805656D3ED5E}"/>
          </ac:spMkLst>
        </pc:spChg>
        <pc:spChg chg="mod">
          <ac:chgData name="Lorenzo Carlassara" userId="36489e92-6fb3-4790-bbd2-8e4d12f69172" providerId="ADAL" clId="{C0BD71A9-9C2B-46C0-BC58-1CDA679A9B0A}" dt="2023-05-08T08:25:26.403" v="1775" actId="1076"/>
          <ac:spMkLst>
            <pc:docMk/>
            <pc:sldMk cId="3030537391" sldId="285"/>
            <ac:spMk id="94" creationId="{85788075-417B-47CC-85EF-A53BE6F13FA5}"/>
          </ac:spMkLst>
        </pc:spChg>
        <pc:spChg chg="mod">
          <ac:chgData name="Lorenzo Carlassara" userId="36489e92-6fb3-4790-bbd2-8e4d12f69172" providerId="ADAL" clId="{C0BD71A9-9C2B-46C0-BC58-1CDA679A9B0A}" dt="2023-05-08T08:25:26.403" v="1775" actId="1076"/>
          <ac:spMkLst>
            <pc:docMk/>
            <pc:sldMk cId="3030537391" sldId="285"/>
            <ac:spMk id="95" creationId="{2004BCF6-8E96-473C-B132-5CF55B3955F6}"/>
          </ac:spMkLst>
        </pc:spChg>
        <pc:spChg chg="mod">
          <ac:chgData name="Lorenzo Carlassara" userId="36489e92-6fb3-4790-bbd2-8e4d12f69172" providerId="ADAL" clId="{C0BD71A9-9C2B-46C0-BC58-1CDA679A9B0A}" dt="2023-05-08T08:25:26.403" v="1775" actId="1076"/>
          <ac:spMkLst>
            <pc:docMk/>
            <pc:sldMk cId="3030537391" sldId="285"/>
            <ac:spMk id="96" creationId="{9D01C261-27DC-4185-B95F-BF4C026B01D3}"/>
          </ac:spMkLst>
        </pc:spChg>
        <pc:spChg chg="mod">
          <ac:chgData name="Lorenzo Carlassara" userId="36489e92-6fb3-4790-bbd2-8e4d12f69172" providerId="ADAL" clId="{C0BD71A9-9C2B-46C0-BC58-1CDA679A9B0A}" dt="2023-05-08T08:25:26.403" v="1775" actId="1076"/>
          <ac:spMkLst>
            <pc:docMk/>
            <pc:sldMk cId="3030537391" sldId="285"/>
            <ac:spMk id="97" creationId="{52CFD9A3-A91F-4B5B-B123-9A2AC2824738}"/>
          </ac:spMkLst>
        </pc:spChg>
        <pc:cxnChg chg="mod">
          <ac:chgData name="Lorenzo Carlassara" userId="36489e92-6fb3-4790-bbd2-8e4d12f69172" providerId="ADAL" clId="{C0BD71A9-9C2B-46C0-BC58-1CDA679A9B0A}" dt="2023-05-08T08:25:26.403" v="1775" actId="1076"/>
          <ac:cxnSpMkLst>
            <pc:docMk/>
            <pc:sldMk cId="3030537391" sldId="285"/>
            <ac:cxnSpMk id="24" creationId="{A689DE47-0ADA-4AE7-B914-5A7C5C3FE699}"/>
          </ac:cxnSpMkLst>
        </pc:cxnChg>
        <pc:cxnChg chg="mod">
          <ac:chgData name="Lorenzo Carlassara" userId="36489e92-6fb3-4790-bbd2-8e4d12f69172" providerId="ADAL" clId="{C0BD71A9-9C2B-46C0-BC58-1CDA679A9B0A}" dt="2023-05-08T08:25:26.403" v="1775" actId="1076"/>
          <ac:cxnSpMkLst>
            <pc:docMk/>
            <pc:sldMk cId="3030537391" sldId="285"/>
            <ac:cxnSpMk id="98" creationId="{AA740D20-FB3B-478C-B731-F6356DA04494}"/>
          </ac:cxnSpMkLst>
        </pc:cxnChg>
        <pc:cxnChg chg="mod">
          <ac:chgData name="Lorenzo Carlassara" userId="36489e92-6fb3-4790-bbd2-8e4d12f69172" providerId="ADAL" clId="{C0BD71A9-9C2B-46C0-BC58-1CDA679A9B0A}" dt="2023-05-08T08:25:26.403" v="1775" actId="1076"/>
          <ac:cxnSpMkLst>
            <pc:docMk/>
            <pc:sldMk cId="3030537391" sldId="285"/>
            <ac:cxnSpMk id="101" creationId="{8B78A042-1C61-4C61-91F0-8DD418CEC836}"/>
          </ac:cxnSpMkLst>
        </pc:cxnChg>
        <pc:cxnChg chg="mod">
          <ac:chgData name="Lorenzo Carlassara" userId="36489e92-6fb3-4790-bbd2-8e4d12f69172" providerId="ADAL" clId="{C0BD71A9-9C2B-46C0-BC58-1CDA679A9B0A}" dt="2023-05-08T08:25:26.403" v="1775" actId="1076"/>
          <ac:cxnSpMkLst>
            <pc:docMk/>
            <pc:sldMk cId="3030537391" sldId="285"/>
            <ac:cxnSpMk id="104" creationId="{D73AC695-F004-4B42-8EFB-8C3305875F4F}"/>
          </ac:cxnSpMkLst>
        </pc:cxnChg>
        <pc:cxnChg chg="mod">
          <ac:chgData name="Lorenzo Carlassara" userId="36489e92-6fb3-4790-bbd2-8e4d12f69172" providerId="ADAL" clId="{C0BD71A9-9C2B-46C0-BC58-1CDA679A9B0A}" dt="2023-05-08T08:25:26.403" v="1775" actId="1076"/>
          <ac:cxnSpMkLst>
            <pc:docMk/>
            <pc:sldMk cId="3030537391" sldId="285"/>
            <ac:cxnSpMk id="107" creationId="{8329E52C-629B-4C8A-9C30-7AC0D8D6E2A3}"/>
          </ac:cxnSpMkLst>
        </pc:cxnChg>
        <pc:cxnChg chg="mod">
          <ac:chgData name="Lorenzo Carlassara" userId="36489e92-6fb3-4790-bbd2-8e4d12f69172" providerId="ADAL" clId="{C0BD71A9-9C2B-46C0-BC58-1CDA679A9B0A}" dt="2023-05-08T08:25:26.403" v="1775" actId="1076"/>
          <ac:cxnSpMkLst>
            <pc:docMk/>
            <pc:sldMk cId="3030537391" sldId="285"/>
            <ac:cxnSpMk id="110" creationId="{B11E031D-795A-459E-8FB6-60B59F5596D5}"/>
          </ac:cxnSpMkLst>
        </pc:cxnChg>
        <pc:cxnChg chg="mod">
          <ac:chgData name="Lorenzo Carlassara" userId="36489e92-6fb3-4790-bbd2-8e4d12f69172" providerId="ADAL" clId="{C0BD71A9-9C2B-46C0-BC58-1CDA679A9B0A}" dt="2023-05-08T08:25:26.403" v="1775" actId="1076"/>
          <ac:cxnSpMkLst>
            <pc:docMk/>
            <pc:sldMk cId="3030537391" sldId="285"/>
            <ac:cxnSpMk id="113" creationId="{5E8C23EE-D3F8-4285-83D0-1AB2B63B049C}"/>
          </ac:cxnSpMkLst>
        </pc:cxnChg>
        <pc:cxnChg chg="mod">
          <ac:chgData name="Lorenzo Carlassara" userId="36489e92-6fb3-4790-bbd2-8e4d12f69172" providerId="ADAL" clId="{C0BD71A9-9C2B-46C0-BC58-1CDA679A9B0A}" dt="2023-05-08T08:25:26.403" v="1775" actId="1076"/>
          <ac:cxnSpMkLst>
            <pc:docMk/>
            <pc:sldMk cId="3030537391" sldId="285"/>
            <ac:cxnSpMk id="122" creationId="{CD12E955-BFFC-4344-916D-FE663542E2C4}"/>
          </ac:cxnSpMkLst>
        </pc:cxnChg>
        <pc:cxnChg chg="mod">
          <ac:chgData name="Lorenzo Carlassara" userId="36489e92-6fb3-4790-bbd2-8e4d12f69172" providerId="ADAL" clId="{C0BD71A9-9C2B-46C0-BC58-1CDA679A9B0A}" dt="2023-05-08T08:25:26.403" v="1775" actId="1076"/>
          <ac:cxnSpMkLst>
            <pc:docMk/>
            <pc:sldMk cId="3030537391" sldId="285"/>
            <ac:cxnSpMk id="125" creationId="{3E92BDE9-E8FF-4D28-B19B-14974A5C05A9}"/>
          </ac:cxnSpMkLst>
        </pc:cxnChg>
        <pc:cxnChg chg="mod">
          <ac:chgData name="Lorenzo Carlassara" userId="36489e92-6fb3-4790-bbd2-8e4d12f69172" providerId="ADAL" clId="{C0BD71A9-9C2B-46C0-BC58-1CDA679A9B0A}" dt="2023-05-08T08:25:26.403" v="1775" actId="1076"/>
          <ac:cxnSpMkLst>
            <pc:docMk/>
            <pc:sldMk cId="3030537391" sldId="285"/>
            <ac:cxnSpMk id="126" creationId="{EBC85B67-3C44-4B9F-8A4D-1FA0FB6E68A3}"/>
          </ac:cxnSpMkLst>
        </pc:cxnChg>
        <pc:cxnChg chg="mod">
          <ac:chgData name="Lorenzo Carlassara" userId="36489e92-6fb3-4790-bbd2-8e4d12f69172" providerId="ADAL" clId="{C0BD71A9-9C2B-46C0-BC58-1CDA679A9B0A}" dt="2023-05-08T08:25:26.403" v="1775" actId="1076"/>
          <ac:cxnSpMkLst>
            <pc:docMk/>
            <pc:sldMk cId="3030537391" sldId="285"/>
            <ac:cxnSpMk id="127" creationId="{3A1260ED-26DC-49A2-B313-0301DB7629D7}"/>
          </ac:cxnSpMkLst>
        </pc:cxnChg>
        <pc:cxnChg chg="mod">
          <ac:chgData name="Lorenzo Carlassara" userId="36489e92-6fb3-4790-bbd2-8e4d12f69172" providerId="ADAL" clId="{C0BD71A9-9C2B-46C0-BC58-1CDA679A9B0A}" dt="2023-05-08T08:25:26.403" v="1775" actId="1076"/>
          <ac:cxnSpMkLst>
            <pc:docMk/>
            <pc:sldMk cId="3030537391" sldId="285"/>
            <ac:cxnSpMk id="131" creationId="{3F59802A-639F-4C6C-BD93-C5B70F53884C}"/>
          </ac:cxnSpMkLst>
        </pc:cxnChg>
        <pc:cxnChg chg="mod">
          <ac:chgData name="Lorenzo Carlassara" userId="36489e92-6fb3-4790-bbd2-8e4d12f69172" providerId="ADAL" clId="{C0BD71A9-9C2B-46C0-BC58-1CDA679A9B0A}" dt="2023-05-08T08:25:26.403" v="1775" actId="1076"/>
          <ac:cxnSpMkLst>
            <pc:docMk/>
            <pc:sldMk cId="3030537391" sldId="285"/>
            <ac:cxnSpMk id="132" creationId="{6BDF2D93-5B15-4198-8CF0-AF2ACBF30262}"/>
          </ac:cxnSpMkLst>
        </pc:cxnChg>
        <pc:cxnChg chg="mod">
          <ac:chgData name="Lorenzo Carlassara" userId="36489e92-6fb3-4790-bbd2-8e4d12f69172" providerId="ADAL" clId="{C0BD71A9-9C2B-46C0-BC58-1CDA679A9B0A}" dt="2023-05-08T08:25:26.403" v="1775" actId="1076"/>
          <ac:cxnSpMkLst>
            <pc:docMk/>
            <pc:sldMk cId="3030537391" sldId="285"/>
            <ac:cxnSpMk id="134" creationId="{053406A1-F628-4B1D-9755-ACE3182ECE56}"/>
          </ac:cxnSpMkLst>
        </pc:cxnChg>
        <pc:cxnChg chg="mod">
          <ac:chgData name="Lorenzo Carlassara" userId="36489e92-6fb3-4790-bbd2-8e4d12f69172" providerId="ADAL" clId="{C0BD71A9-9C2B-46C0-BC58-1CDA679A9B0A}" dt="2023-05-08T08:25:26.403" v="1775" actId="1076"/>
          <ac:cxnSpMkLst>
            <pc:docMk/>
            <pc:sldMk cId="3030537391" sldId="285"/>
            <ac:cxnSpMk id="137" creationId="{5F1FF07D-450D-42F7-8A19-3A56F796053A}"/>
          </ac:cxnSpMkLst>
        </pc:cxnChg>
        <pc:cxnChg chg="mod">
          <ac:chgData name="Lorenzo Carlassara" userId="36489e92-6fb3-4790-bbd2-8e4d12f69172" providerId="ADAL" clId="{C0BD71A9-9C2B-46C0-BC58-1CDA679A9B0A}" dt="2023-05-08T08:25:26.403" v="1775" actId="1076"/>
          <ac:cxnSpMkLst>
            <pc:docMk/>
            <pc:sldMk cId="3030537391" sldId="285"/>
            <ac:cxnSpMk id="140" creationId="{D1B2A42B-49C2-45EA-9A8A-2293B8BB0CFD}"/>
          </ac:cxnSpMkLst>
        </pc:cxnChg>
        <pc:cxnChg chg="mod">
          <ac:chgData name="Lorenzo Carlassara" userId="36489e92-6fb3-4790-bbd2-8e4d12f69172" providerId="ADAL" clId="{C0BD71A9-9C2B-46C0-BC58-1CDA679A9B0A}" dt="2023-05-08T08:25:26.403" v="1775" actId="1076"/>
          <ac:cxnSpMkLst>
            <pc:docMk/>
            <pc:sldMk cId="3030537391" sldId="285"/>
            <ac:cxnSpMk id="142" creationId="{49C5017B-3AE7-4822-AB81-8D2475DE8A0B}"/>
          </ac:cxnSpMkLst>
        </pc:cxnChg>
        <pc:cxnChg chg="mod">
          <ac:chgData name="Lorenzo Carlassara" userId="36489e92-6fb3-4790-bbd2-8e4d12f69172" providerId="ADAL" clId="{C0BD71A9-9C2B-46C0-BC58-1CDA679A9B0A}" dt="2023-05-08T08:25:26.403" v="1775" actId="1076"/>
          <ac:cxnSpMkLst>
            <pc:docMk/>
            <pc:sldMk cId="3030537391" sldId="285"/>
            <ac:cxnSpMk id="145" creationId="{20ED946A-8A0B-42AF-B9A7-4717797311AD}"/>
          </ac:cxnSpMkLst>
        </pc:cxnChg>
        <pc:cxnChg chg="mod">
          <ac:chgData name="Lorenzo Carlassara" userId="36489e92-6fb3-4790-bbd2-8e4d12f69172" providerId="ADAL" clId="{C0BD71A9-9C2B-46C0-BC58-1CDA679A9B0A}" dt="2023-05-08T08:25:26.403" v="1775" actId="1076"/>
          <ac:cxnSpMkLst>
            <pc:docMk/>
            <pc:sldMk cId="3030537391" sldId="285"/>
            <ac:cxnSpMk id="152" creationId="{AB6B9F72-6F9A-4E77-9E3A-F13DF8EBB6E0}"/>
          </ac:cxnSpMkLst>
        </pc:cxnChg>
        <pc:cxnChg chg="mod">
          <ac:chgData name="Lorenzo Carlassara" userId="36489e92-6fb3-4790-bbd2-8e4d12f69172" providerId="ADAL" clId="{C0BD71A9-9C2B-46C0-BC58-1CDA679A9B0A}" dt="2023-05-08T08:25:26.403" v="1775" actId="1076"/>
          <ac:cxnSpMkLst>
            <pc:docMk/>
            <pc:sldMk cId="3030537391" sldId="285"/>
            <ac:cxnSpMk id="153" creationId="{483870C4-C34A-4C78-A3C1-1ED05994AD3A}"/>
          </ac:cxnSpMkLst>
        </pc:cxnChg>
        <pc:cxnChg chg="mod">
          <ac:chgData name="Lorenzo Carlassara" userId="36489e92-6fb3-4790-bbd2-8e4d12f69172" providerId="ADAL" clId="{C0BD71A9-9C2B-46C0-BC58-1CDA679A9B0A}" dt="2023-05-08T08:25:26.403" v="1775" actId="1076"/>
          <ac:cxnSpMkLst>
            <pc:docMk/>
            <pc:sldMk cId="3030537391" sldId="285"/>
            <ac:cxnSpMk id="155" creationId="{542874EC-5538-4D01-B1FD-5D30E1E18817}"/>
          </ac:cxnSpMkLst>
        </pc:cxnChg>
        <pc:cxnChg chg="mod">
          <ac:chgData name="Lorenzo Carlassara" userId="36489e92-6fb3-4790-bbd2-8e4d12f69172" providerId="ADAL" clId="{C0BD71A9-9C2B-46C0-BC58-1CDA679A9B0A}" dt="2023-05-08T08:25:26.403" v="1775" actId="1076"/>
          <ac:cxnSpMkLst>
            <pc:docMk/>
            <pc:sldMk cId="3030537391" sldId="285"/>
            <ac:cxnSpMk id="160" creationId="{77B0078E-B91E-4B97-8E85-011EE65A03A9}"/>
          </ac:cxnSpMkLst>
        </pc:cxnChg>
        <pc:cxnChg chg="mod">
          <ac:chgData name="Lorenzo Carlassara" userId="36489e92-6fb3-4790-bbd2-8e4d12f69172" providerId="ADAL" clId="{C0BD71A9-9C2B-46C0-BC58-1CDA679A9B0A}" dt="2023-05-08T08:25:26.403" v="1775" actId="1076"/>
          <ac:cxnSpMkLst>
            <pc:docMk/>
            <pc:sldMk cId="3030537391" sldId="285"/>
            <ac:cxnSpMk id="163" creationId="{F961B40A-566E-46CE-BA87-604F4511D2B2}"/>
          </ac:cxnSpMkLst>
        </pc:cxnChg>
        <pc:cxnChg chg="mod">
          <ac:chgData name="Lorenzo Carlassara" userId="36489e92-6fb3-4790-bbd2-8e4d12f69172" providerId="ADAL" clId="{C0BD71A9-9C2B-46C0-BC58-1CDA679A9B0A}" dt="2023-05-08T08:25:26.403" v="1775" actId="1076"/>
          <ac:cxnSpMkLst>
            <pc:docMk/>
            <pc:sldMk cId="3030537391" sldId="285"/>
            <ac:cxnSpMk id="165" creationId="{A3C207CB-CBED-485B-B1CF-1EDBA40C26E6}"/>
          </ac:cxnSpMkLst>
        </pc:cxnChg>
        <pc:cxnChg chg="mod">
          <ac:chgData name="Lorenzo Carlassara" userId="36489e92-6fb3-4790-bbd2-8e4d12f69172" providerId="ADAL" clId="{C0BD71A9-9C2B-46C0-BC58-1CDA679A9B0A}" dt="2023-05-08T08:25:26.403" v="1775" actId="1076"/>
          <ac:cxnSpMkLst>
            <pc:docMk/>
            <pc:sldMk cId="3030537391" sldId="285"/>
            <ac:cxnSpMk id="167" creationId="{F1BA9A6A-6FFB-4F5A-AE9D-D7EF81DAEE03}"/>
          </ac:cxnSpMkLst>
        </pc:cxnChg>
        <pc:cxnChg chg="mod">
          <ac:chgData name="Lorenzo Carlassara" userId="36489e92-6fb3-4790-bbd2-8e4d12f69172" providerId="ADAL" clId="{C0BD71A9-9C2B-46C0-BC58-1CDA679A9B0A}" dt="2023-05-08T08:25:26.403" v="1775" actId="1076"/>
          <ac:cxnSpMkLst>
            <pc:docMk/>
            <pc:sldMk cId="3030537391" sldId="285"/>
            <ac:cxnSpMk id="169" creationId="{644CFE99-2E81-4D58-8EAD-F6C922A01CED}"/>
          </ac:cxnSpMkLst>
        </pc:cxnChg>
        <pc:cxnChg chg="mod">
          <ac:chgData name="Lorenzo Carlassara" userId="36489e92-6fb3-4790-bbd2-8e4d12f69172" providerId="ADAL" clId="{C0BD71A9-9C2B-46C0-BC58-1CDA679A9B0A}" dt="2023-05-08T08:25:26.403" v="1775" actId="1076"/>
          <ac:cxnSpMkLst>
            <pc:docMk/>
            <pc:sldMk cId="3030537391" sldId="285"/>
            <ac:cxnSpMk id="172" creationId="{FDD1FAE4-AEE3-43D8-8F1A-3CE5E7565DD3}"/>
          </ac:cxnSpMkLst>
        </pc:cxnChg>
        <pc:cxnChg chg="mod">
          <ac:chgData name="Lorenzo Carlassara" userId="36489e92-6fb3-4790-bbd2-8e4d12f69172" providerId="ADAL" clId="{C0BD71A9-9C2B-46C0-BC58-1CDA679A9B0A}" dt="2023-05-08T08:25:26.403" v="1775" actId="1076"/>
          <ac:cxnSpMkLst>
            <pc:docMk/>
            <pc:sldMk cId="3030537391" sldId="285"/>
            <ac:cxnSpMk id="175" creationId="{DA011770-2460-4B5F-A665-932E37F91BF8}"/>
          </ac:cxnSpMkLst>
        </pc:cxnChg>
        <pc:cxnChg chg="mod">
          <ac:chgData name="Lorenzo Carlassara" userId="36489e92-6fb3-4790-bbd2-8e4d12f69172" providerId="ADAL" clId="{C0BD71A9-9C2B-46C0-BC58-1CDA679A9B0A}" dt="2023-05-08T08:25:26.403" v="1775" actId="1076"/>
          <ac:cxnSpMkLst>
            <pc:docMk/>
            <pc:sldMk cId="3030537391" sldId="285"/>
            <ac:cxnSpMk id="178" creationId="{3B6D70E8-8542-4969-BD80-43D0E1086A7E}"/>
          </ac:cxnSpMkLst>
        </pc:cxnChg>
        <pc:cxnChg chg="mod">
          <ac:chgData name="Lorenzo Carlassara" userId="36489e92-6fb3-4790-bbd2-8e4d12f69172" providerId="ADAL" clId="{C0BD71A9-9C2B-46C0-BC58-1CDA679A9B0A}" dt="2023-05-08T08:25:26.403" v="1775" actId="1076"/>
          <ac:cxnSpMkLst>
            <pc:docMk/>
            <pc:sldMk cId="3030537391" sldId="285"/>
            <ac:cxnSpMk id="181" creationId="{1A28E440-44A0-482D-9CD6-172BF0D32C52}"/>
          </ac:cxnSpMkLst>
        </pc:cxnChg>
        <pc:cxnChg chg="mod">
          <ac:chgData name="Lorenzo Carlassara" userId="36489e92-6fb3-4790-bbd2-8e4d12f69172" providerId="ADAL" clId="{C0BD71A9-9C2B-46C0-BC58-1CDA679A9B0A}" dt="2023-05-08T08:25:26.403" v="1775" actId="1076"/>
          <ac:cxnSpMkLst>
            <pc:docMk/>
            <pc:sldMk cId="3030537391" sldId="285"/>
            <ac:cxnSpMk id="184" creationId="{815013F3-7D13-4721-AF90-4805DF100105}"/>
          </ac:cxnSpMkLst>
        </pc:cxnChg>
        <pc:cxnChg chg="mod">
          <ac:chgData name="Lorenzo Carlassara" userId="36489e92-6fb3-4790-bbd2-8e4d12f69172" providerId="ADAL" clId="{C0BD71A9-9C2B-46C0-BC58-1CDA679A9B0A}" dt="2023-05-08T08:25:26.403" v="1775" actId="1076"/>
          <ac:cxnSpMkLst>
            <pc:docMk/>
            <pc:sldMk cId="3030537391" sldId="285"/>
            <ac:cxnSpMk id="187" creationId="{A5AF974B-9C13-4ABE-B70F-4FBD080D97BD}"/>
          </ac:cxnSpMkLst>
        </pc:cxnChg>
        <pc:cxnChg chg="mod">
          <ac:chgData name="Lorenzo Carlassara" userId="36489e92-6fb3-4790-bbd2-8e4d12f69172" providerId="ADAL" clId="{C0BD71A9-9C2B-46C0-BC58-1CDA679A9B0A}" dt="2023-05-08T08:25:26.403" v="1775" actId="1076"/>
          <ac:cxnSpMkLst>
            <pc:docMk/>
            <pc:sldMk cId="3030537391" sldId="285"/>
            <ac:cxnSpMk id="190" creationId="{71BAAC97-4AAD-4600-85E3-667C27F417DF}"/>
          </ac:cxnSpMkLst>
        </pc:cxnChg>
        <pc:cxnChg chg="mod">
          <ac:chgData name="Lorenzo Carlassara" userId="36489e92-6fb3-4790-bbd2-8e4d12f69172" providerId="ADAL" clId="{C0BD71A9-9C2B-46C0-BC58-1CDA679A9B0A}" dt="2023-05-08T08:25:26.403" v="1775" actId="1076"/>
          <ac:cxnSpMkLst>
            <pc:docMk/>
            <pc:sldMk cId="3030537391" sldId="285"/>
            <ac:cxnSpMk id="193" creationId="{0FF7B501-FE20-4333-9D7E-C12997D3E4E0}"/>
          </ac:cxnSpMkLst>
        </pc:cxnChg>
        <pc:cxnChg chg="mod">
          <ac:chgData name="Lorenzo Carlassara" userId="36489e92-6fb3-4790-bbd2-8e4d12f69172" providerId="ADAL" clId="{C0BD71A9-9C2B-46C0-BC58-1CDA679A9B0A}" dt="2023-05-08T08:25:26.403" v="1775" actId="1076"/>
          <ac:cxnSpMkLst>
            <pc:docMk/>
            <pc:sldMk cId="3030537391" sldId="285"/>
            <ac:cxnSpMk id="196" creationId="{3C7A766F-AEB7-4348-A23A-BFB86BAEA9D3}"/>
          </ac:cxnSpMkLst>
        </pc:cxnChg>
        <pc:cxnChg chg="mod">
          <ac:chgData name="Lorenzo Carlassara" userId="36489e92-6fb3-4790-bbd2-8e4d12f69172" providerId="ADAL" clId="{C0BD71A9-9C2B-46C0-BC58-1CDA679A9B0A}" dt="2023-05-08T08:25:26.403" v="1775" actId="1076"/>
          <ac:cxnSpMkLst>
            <pc:docMk/>
            <pc:sldMk cId="3030537391" sldId="285"/>
            <ac:cxnSpMk id="199" creationId="{646D122F-4F28-4B01-8239-D67CBC1068A9}"/>
          </ac:cxnSpMkLst>
        </pc:cxnChg>
      </pc:sldChg>
    </pc:docChg>
  </pc:docChgLst>
  <pc:docChgLst>
    <pc:chgData name="Lorenzo Carlassara" userId="36489e92-6fb3-4790-bbd2-8e4d12f69172" providerId="ADAL" clId="{BCEAA195-17FE-44BE-A8CC-E105AFDDD72E}"/>
    <pc:docChg chg="undo redo custSel addSld modSld sldOrd">
      <pc:chgData name="Lorenzo Carlassara" userId="36489e92-6fb3-4790-bbd2-8e4d12f69172" providerId="ADAL" clId="{BCEAA195-17FE-44BE-A8CC-E105AFDDD72E}" dt="2023-05-11T20:00:25.225" v="959" actId="1076"/>
      <pc:docMkLst>
        <pc:docMk/>
      </pc:docMkLst>
      <pc:sldChg chg="modSp">
        <pc:chgData name="Lorenzo Carlassara" userId="36489e92-6fb3-4790-bbd2-8e4d12f69172" providerId="ADAL" clId="{BCEAA195-17FE-44BE-A8CC-E105AFDDD72E}" dt="2023-05-10T15:57:04.001" v="4" actId="1076"/>
        <pc:sldMkLst>
          <pc:docMk/>
          <pc:sldMk cId="0" sldId="256"/>
        </pc:sldMkLst>
        <pc:spChg chg="mod">
          <ac:chgData name="Lorenzo Carlassara" userId="36489e92-6fb3-4790-bbd2-8e4d12f69172" providerId="ADAL" clId="{BCEAA195-17FE-44BE-A8CC-E105AFDDD72E}" dt="2023-05-10T15:57:04.001" v="4" actId="1076"/>
          <ac:spMkLst>
            <pc:docMk/>
            <pc:sldMk cId="0" sldId="256"/>
            <ac:spMk id="18" creationId="{29FBFBF7-54E6-4E0B-9699-37F05FF0D2A8}"/>
          </ac:spMkLst>
        </pc:spChg>
      </pc:sldChg>
      <pc:sldChg chg="modSp">
        <pc:chgData name="Lorenzo Carlassara" userId="36489e92-6fb3-4790-bbd2-8e4d12f69172" providerId="ADAL" clId="{BCEAA195-17FE-44BE-A8CC-E105AFDDD72E}" dt="2023-05-11T15:03:06.735" v="663" actId="20577"/>
        <pc:sldMkLst>
          <pc:docMk/>
          <pc:sldMk cId="0" sldId="257"/>
        </pc:sldMkLst>
        <pc:spChg chg="mod">
          <ac:chgData name="Lorenzo Carlassara" userId="36489e92-6fb3-4790-bbd2-8e4d12f69172" providerId="ADAL" clId="{BCEAA195-17FE-44BE-A8CC-E105AFDDD72E}" dt="2023-05-11T14:49:21.050" v="329" actId="1076"/>
          <ac:spMkLst>
            <pc:docMk/>
            <pc:sldMk cId="0" sldId="257"/>
            <ac:spMk id="10" creationId="{F1B4FAE0-72ED-4883-A354-7F4B6779B47D}"/>
          </ac:spMkLst>
        </pc:spChg>
        <pc:spChg chg="mod">
          <ac:chgData name="Lorenzo Carlassara" userId="36489e92-6fb3-4790-bbd2-8e4d12f69172" providerId="ADAL" clId="{BCEAA195-17FE-44BE-A8CC-E105AFDDD72E}" dt="2023-05-11T14:49:21.050" v="329" actId="1076"/>
          <ac:spMkLst>
            <pc:docMk/>
            <pc:sldMk cId="0" sldId="257"/>
            <ac:spMk id="35" creationId="{E08607CD-71B5-4C61-AD6E-262B9656A860}"/>
          </ac:spMkLst>
        </pc:spChg>
        <pc:spChg chg="mod">
          <ac:chgData name="Lorenzo Carlassara" userId="36489e92-6fb3-4790-bbd2-8e4d12f69172" providerId="ADAL" clId="{BCEAA195-17FE-44BE-A8CC-E105AFDDD72E}" dt="2023-05-11T14:49:21.050" v="329" actId="1076"/>
          <ac:spMkLst>
            <pc:docMk/>
            <pc:sldMk cId="0" sldId="257"/>
            <ac:spMk id="45" creationId="{F188BF7A-8F48-4A83-8805-09C06CA306B6}"/>
          </ac:spMkLst>
        </pc:spChg>
        <pc:spChg chg="mod">
          <ac:chgData name="Lorenzo Carlassara" userId="36489e92-6fb3-4790-bbd2-8e4d12f69172" providerId="ADAL" clId="{BCEAA195-17FE-44BE-A8CC-E105AFDDD72E}" dt="2023-05-11T15:03:06.735" v="663" actId="20577"/>
          <ac:spMkLst>
            <pc:docMk/>
            <pc:sldMk cId="0" sldId="257"/>
            <ac:spMk id="80" creationId="{D7A215C3-D8E4-42E9-ACB8-C0DAD10F60E6}"/>
          </ac:spMkLst>
        </pc:spChg>
        <pc:spChg chg="mod">
          <ac:chgData name="Lorenzo Carlassara" userId="36489e92-6fb3-4790-bbd2-8e4d12f69172" providerId="ADAL" clId="{BCEAA195-17FE-44BE-A8CC-E105AFDDD72E}" dt="2023-05-11T14:50:38.492" v="340" actId="1076"/>
          <ac:spMkLst>
            <pc:docMk/>
            <pc:sldMk cId="0" sldId="257"/>
            <ac:spMk id="128" creationId="{B0DD5EC7-E611-402E-949E-53B0EFBB5785}"/>
          </ac:spMkLst>
        </pc:spChg>
        <pc:spChg chg="mod">
          <ac:chgData name="Lorenzo Carlassara" userId="36489e92-6fb3-4790-bbd2-8e4d12f69172" providerId="ADAL" clId="{BCEAA195-17FE-44BE-A8CC-E105AFDDD72E}" dt="2023-05-11T14:50:29.796" v="339" actId="1076"/>
          <ac:spMkLst>
            <pc:docMk/>
            <pc:sldMk cId="0" sldId="257"/>
            <ac:spMk id="129" creationId="{F8001460-985A-40CC-B933-DB5225D0172D}"/>
          </ac:spMkLst>
        </pc:spChg>
        <pc:spChg chg="mod">
          <ac:chgData name="Lorenzo Carlassara" userId="36489e92-6fb3-4790-bbd2-8e4d12f69172" providerId="ADAL" clId="{BCEAA195-17FE-44BE-A8CC-E105AFDDD72E}" dt="2023-05-11T14:51:33.903" v="346" actId="1076"/>
          <ac:spMkLst>
            <pc:docMk/>
            <pc:sldMk cId="0" sldId="257"/>
            <ac:spMk id="147" creationId="{547942F6-7919-47F5-A4C4-30E8A88555D8}"/>
          </ac:spMkLst>
        </pc:spChg>
        <pc:spChg chg="mod">
          <ac:chgData name="Lorenzo Carlassara" userId="36489e92-6fb3-4790-bbd2-8e4d12f69172" providerId="ADAL" clId="{BCEAA195-17FE-44BE-A8CC-E105AFDDD72E}" dt="2023-05-11T14:51:33.903" v="346" actId="1076"/>
          <ac:spMkLst>
            <pc:docMk/>
            <pc:sldMk cId="0" sldId="257"/>
            <ac:spMk id="148" creationId="{FE16B2EA-6444-4662-AE94-62D9742646F9}"/>
          </ac:spMkLst>
        </pc:spChg>
        <pc:spChg chg="mod">
          <ac:chgData name="Lorenzo Carlassara" userId="36489e92-6fb3-4790-bbd2-8e4d12f69172" providerId="ADAL" clId="{BCEAA195-17FE-44BE-A8CC-E105AFDDD72E}" dt="2023-05-11T14:51:09.303" v="344" actId="20577"/>
          <ac:spMkLst>
            <pc:docMk/>
            <pc:sldMk cId="0" sldId="257"/>
            <ac:spMk id="149" creationId="{0E3744DF-F260-4CA8-8262-C346A3358DF2}"/>
          </ac:spMkLst>
        </pc:spChg>
        <pc:spChg chg="mod">
          <ac:chgData name="Lorenzo Carlassara" userId="36489e92-6fb3-4790-bbd2-8e4d12f69172" providerId="ADAL" clId="{BCEAA195-17FE-44BE-A8CC-E105AFDDD72E}" dt="2023-05-11T14:48:50.506" v="326" actId="1076"/>
          <ac:spMkLst>
            <pc:docMk/>
            <pc:sldMk cId="0" sldId="257"/>
            <ac:spMk id="168" creationId="{AF9AD41E-078B-4253-97AD-842FDA11D1FC}"/>
          </ac:spMkLst>
        </pc:spChg>
        <pc:cxnChg chg="mod">
          <ac:chgData name="Lorenzo Carlassara" userId="36489e92-6fb3-4790-bbd2-8e4d12f69172" providerId="ADAL" clId="{BCEAA195-17FE-44BE-A8CC-E105AFDDD72E}" dt="2023-05-11T14:50:06.787" v="337" actId="14100"/>
          <ac:cxnSpMkLst>
            <pc:docMk/>
            <pc:sldMk cId="0" sldId="257"/>
            <ac:cxnSpMk id="150" creationId="{EF9B9975-4099-4E3A-B9EE-C2283E0C9427}"/>
          </ac:cxnSpMkLst>
        </pc:cxnChg>
        <pc:cxnChg chg="mod">
          <ac:chgData name="Lorenzo Carlassara" userId="36489e92-6fb3-4790-bbd2-8e4d12f69172" providerId="ADAL" clId="{BCEAA195-17FE-44BE-A8CC-E105AFDDD72E}" dt="2023-05-11T15:03:06.735" v="663" actId="20577"/>
          <ac:cxnSpMkLst>
            <pc:docMk/>
            <pc:sldMk cId="0" sldId="257"/>
            <ac:cxnSpMk id="151" creationId="{A6B8D02E-5400-4670-B08B-C7B493195964}"/>
          </ac:cxnSpMkLst>
        </pc:cxnChg>
        <pc:cxnChg chg="mod">
          <ac:chgData name="Lorenzo Carlassara" userId="36489e92-6fb3-4790-bbd2-8e4d12f69172" providerId="ADAL" clId="{BCEAA195-17FE-44BE-A8CC-E105AFDDD72E}" dt="2023-05-11T15:03:03.613" v="661" actId="20577"/>
          <ac:cxnSpMkLst>
            <pc:docMk/>
            <pc:sldMk cId="0" sldId="257"/>
            <ac:cxnSpMk id="154" creationId="{67141AAA-A955-4457-802E-002F0BD7B24D}"/>
          </ac:cxnSpMkLst>
        </pc:cxnChg>
      </pc:sldChg>
      <pc:sldChg chg="modSp">
        <pc:chgData name="Lorenzo Carlassara" userId="36489e92-6fb3-4790-bbd2-8e4d12f69172" providerId="ADAL" clId="{BCEAA195-17FE-44BE-A8CC-E105AFDDD72E}" dt="2023-05-11T19:05:47.220" v="930" actId="20577"/>
        <pc:sldMkLst>
          <pc:docMk/>
          <pc:sldMk cId="0" sldId="269"/>
        </pc:sldMkLst>
        <pc:spChg chg="mod">
          <ac:chgData name="Lorenzo Carlassara" userId="36489e92-6fb3-4790-bbd2-8e4d12f69172" providerId="ADAL" clId="{BCEAA195-17FE-44BE-A8CC-E105AFDDD72E}" dt="2023-05-11T19:05:47.220" v="930" actId="20577"/>
          <ac:spMkLst>
            <pc:docMk/>
            <pc:sldMk cId="0" sldId="269"/>
            <ac:spMk id="5" creationId="{00000000-0000-0000-0000-000000000000}"/>
          </ac:spMkLst>
        </pc:spChg>
      </pc:sldChg>
      <pc:sldChg chg="addSp modSp ord">
        <pc:chgData name="Lorenzo Carlassara" userId="36489e92-6fb3-4790-bbd2-8e4d12f69172" providerId="ADAL" clId="{BCEAA195-17FE-44BE-A8CC-E105AFDDD72E}" dt="2023-05-11T19:57:14.355" v="949" actId="1076"/>
        <pc:sldMkLst>
          <pc:docMk/>
          <pc:sldMk cId="1565710226" sldId="281"/>
        </pc:sldMkLst>
        <pc:spChg chg="mod">
          <ac:chgData name="Lorenzo Carlassara" userId="36489e92-6fb3-4790-bbd2-8e4d12f69172" providerId="ADAL" clId="{BCEAA195-17FE-44BE-A8CC-E105AFDDD72E}" dt="2023-05-11T19:57:14.355" v="949" actId="1076"/>
          <ac:spMkLst>
            <pc:docMk/>
            <pc:sldMk cId="1565710226" sldId="281"/>
            <ac:spMk id="2" creationId="{6B26FB6A-1FB5-449A-AD13-851CBD5A87A1}"/>
          </ac:spMkLst>
        </pc:spChg>
        <pc:spChg chg="add mod">
          <ac:chgData name="Lorenzo Carlassara" userId="36489e92-6fb3-4790-bbd2-8e4d12f69172" providerId="ADAL" clId="{BCEAA195-17FE-44BE-A8CC-E105AFDDD72E}" dt="2023-05-11T19:57:14.355" v="949" actId="1076"/>
          <ac:spMkLst>
            <pc:docMk/>
            <pc:sldMk cId="1565710226" sldId="281"/>
            <ac:spMk id="3" creationId="{FACA39CD-25FC-4B1C-B331-0DB1066EBC91}"/>
          </ac:spMkLst>
        </pc:spChg>
        <pc:spChg chg="mod">
          <ac:chgData name="Lorenzo Carlassara" userId="36489e92-6fb3-4790-bbd2-8e4d12f69172" providerId="ADAL" clId="{BCEAA195-17FE-44BE-A8CC-E105AFDDD72E}" dt="2023-05-11T19:57:14.355" v="949" actId="1076"/>
          <ac:spMkLst>
            <pc:docMk/>
            <pc:sldMk cId="1565710226" sldId="281"/>
            <ac:spMk id="11" creationId="{921658E9-481D-44AB-A047-93F42813658B}"/>
          </ac:spMkLst>
        </pc:spChg>
        <pc:spChg chg="mod">
          <ac:chgData name="Lorenzo Carlassara" userId="36489e92-6fb3-4790-bbd2-8e4d12f69172" providerId="ADAL" clId="{BCEAA195-17FE-44BE-A8CC-E105AFDDD72E}" dt="2023-05-11T19:57:14.355" v="949" actId="1076"/>
          <ac:spMkLst>
            <pc:docMk/>
            <pc:sldMk cId="1565710226" sldId="281"/>
            <ac:spMk id="12" creationId="{66C1C397-1A36-41EA-A4B9-DDEA795BBDA1}"/>
          </ac:spMkLst>
        </pc:spChg>
        <pc:spChg chg="mod">
          <ac:chgData name="Lorenzo Carlassara" userId="36489e92-6fb3-4790-bbd2-8e4d12f69172" providerId="ADAL" clId="{BCEAA195-17FE-44BE-A8CC-E105AFDDD72E}" dt="2023-05-11T19:57:14.355" v="949" actId="1076"/>
          <ac:spMkLst>
            <pc:docMk/>
            <pc:sldMk cId="1565710226" sldId="281"/>
            <ac:spMk id="18" creationId="{9170684C-64C4-4CED-9A6E-60B17CA10D1D}"/>
          </ac:spMkLst>
        </pc:spChg>
        <pc:spChg chg="mod">
          <ac:chgData name="Lorenzo Carlassara" userId="36489e92-6fb3-4790-bbd2-8e4d12f69172" providerId="ADAL" clId="{BCEAA195-17FE-44BE-A8CC-E105AFDDD72E}" dt="2023-05-11T19:57:14.355" v="949" actId="1076"/>
          <ac:spMkLst>
            <pc:docMk/>
            <pc:sldMk cId="1565710226" sldId="281"/>
            <ac:spMk id="30" creationId="{74936038-BC78-45A4-BED7-5EEE4C211A2D}"/>
          </ac:spMkLst>
        </pc:spChg>
        <pc:spChg chg="mod">
          <ac:chgData name="Lorenzo Carlassara" userId="36489e92-6fb3-4790-bbd2-8e4d12f69172" providerId="ADAL" clId="{BCEAA195-17FE-44BE-A8CC-E105AFDDD72E}" dt="2023-05-11T19:57:14.355" v="949" actId="1076"/>
          <ac:spMkLst>
            <pc:docMk/>
            <pc:sldMk cId="1565710226" sldId="281"/>
            <ac:spMk id="59" creationId="{C9D76DA8-CC27-463C-9665-641FEFD6C61A}"/>
          </ac:spMkLst>
        </pc:spChg>
        <pc:spChg chg="mod">
          <ac:chgData name="Lorenzo Carlassara" userId="36489e92-6fb3-4790-bbd2-8e4d12f69172" providerId="ADAL" clId="{BCEAA195-17FE-44BE-A8CC-E105AFDDD72E}" dt="2023-05-11T19:57:14.355" v="949" actId="1076"/>
          <ac:spMkLst>
            <pc:docMk/>
            <pc:sldMk cId="1565710226" sldId="281"/>
            <ac:spMk id="118" creationId="{7006E1F6-F7DD-4350-9E10-BF0AF4E9465F}"/>
          </ac:spMkLst>
        </pc:spChg>
        <pc:spChg chg="mod">
          <ac:chgData name="Lorenzo Carlassara" userId="36489e92-6fb3-4790-bbd2-8e4d12f69172" providerId="ADAL" clId="{BCEAA195-17FE-44BE-A8CC-E105AFDDD72E}" dt="2023-05-11T19:57:14.355" v="949" actId="1076"/>
          <ac:spMkLst>
            <pc:docMk/>
            <pc:sldMk cId="1565710226" sldId="281"/>
            <ac:spMk id="119" creationId="{26353E9F-46C0-488C-B540-679E0F8804E8}"/>
          </ac:spMkLst>
        </pc:spChg>
        <pc:picChg chg="mod">
          <ac:chgData name="Lorenzo Carlassara" userId="36489e92-6fb3-4790-bbd2-8e4d12f69172" providerId="ADAL" clId="{BCEAA195-17FE-44BE-A8CC-E105AFDDD72E}" dt="2023-05-11T19:57:14.355" v="949" actId="1076"/>
          <ac:picMkLst>
            <pc:docMk/>
            <pc:sldMk cId="1565710226" sldId="281"/>
            <ac:picMk id="27" creationId="{B729C85B-3657-4B54-810A-4A787DBA2F19}"/>
          </ac:picMkLst>
        </pc:picChg>
        <pc:cxnChg chg="mod">
          <ac:chgData name="Lorenzo Carlassara" userId="36489e92-6fb3-4790-bbd2-8e4d12f69172" providerId="ADAL" clId="{BCEAA195-17FE-44BE-A8CC-E105AFDDD72E}" dt="2023-05-11T19:57:14.355" v="949" actId="1076"/>
          <ac:cxnSpMkLst>
            <pc:docMk/>
            <pc:sldMk cId="1565710226" sldId="281"/>
            <ac:cxnSpMk id="4" creationId="{BBCDD361-398A-44CF-B972-ED032E4A2FD7}"/>
          </ac:cxnSpMkLst>
        </pc:cxnChg>
        <pc:cxnChg chg="mod">
          <ac:chgData name="Lorenzo Carlassara" userId="36489e92-6fb3-4790-bbd2-8e4d12f69172" providerId="ADAL" clId="{BCEAA195-17FE-44BE-A8CC-E105AFDDD72E}" dt="2023-05-11T19:57:14.355" v="949" actId="1076"/>
          <ac:cxnSpMkLst>
            <pc:docMk/>
            <pc:sldMk cId="1565710226" sldId="281"/>
            <ac:cxnSpMk id="19" creationId="{0D432F6C-9EBB-4DAF-843B-86AC746B3247}"/>
          </ac:cxnSpMkLst>
        </pc:cxnChg>
        <pc:cxnChg chg="mod">
          <ac:chgData name="Lorenzo Carlassara" userId="36489e92-6fb3-4790-bbd2-8e4d12f69172" providerId="ADAL" clId="{BCEAA195-17FE-44BE-A8CC-E105AFDDD72E}" dt="2023-05-11T19:57:14.355" v="949" actId="1076"/>
          <ac:cxnSpMkLst>
            <pc:docMk/>
            <pc:sldMk cId="1565710226" sldId="281"/>
            <ac:cxnSpMk id="22" creationId="{2BF9B944-C65D-4D0A-B847-7DCA4FB28403}"/>
          </ac:cxnSpMkLst>
        </pc:cxnChg>
        <pc:cxnChg chg="mod">
          <ac:chgData name="Lorenzo Carlassara" userId="36489e92-6fb3-4790-bbd2-8e4d12f69172" providerId="ADAL" clId="{BCEAA195-17FE-44BE-A8CC-E105AFDDD72E}" dt="2023-05-11T19:57:14.355" v="949" actId="1076"/>
          <ac:cxnSpMkLst>
            <pc:docMk/>
            <pc:sldMk cId="1565710226" sldId="281"/>
            <ac:cxnSpMk id="29" creationId="{92153F46-3D65-4D3F-86F5-5EC7528F6F50}"/>
          </ac:cxnSpMkLst>
        </pc:cxnChg>
        <pc:cxnChg chg="mod">
          <ac:chgData name="Lorenzo Carlassara" userId="36489e92-6fb3-4790-bbd2-8e4d12f69172" providerId="ADAL" clId="{BCEAA195-17FE-44BE-A8CC-E105AFDDD72E}" dt="2023-05-11T19:57:14.355" v="949" actId="1076"/>
          <ac:cxnSpMkLst>
            <pc:docMk/>
            <pc:sldMk cId="1565710226" sldId="281"/>
            <ac:cxnSpMk id="31" creationId="{E4DFC4D0-1DC3-4A75-8B54-6125D8CDCBB2}"/>
          </ac:cxnSpMkLst>
        </pc:cxnChg>
        <pc:cxnChg chg="mod">
          <ac:chgData name="Lorenzo Carlassara" userId="36489e92-6fb3-4790-bbd2-8e4d12f69172" providerId="ADAL" clId="{BCEAA195-17FE-44BE-A8CC-E105AFDDD72E}" dt="2023-05-11T19:57:14.355" v="949" actId="1076"/>
          <ac:cxnSpMkLst>
            <pc:docMk/>
            <pc:sldMk cId="1565710226" sldId="281"/>
            <ac:cxnSpMk id="34" creationId="{7CBA242F-BD03-4C00-86FB-965B5C9C25EB}"/>
          </ac:cxnSpMkLst>
        </pc:cxnChg>
        <pc:cxnChg chg="mod">
          <ac:chgData name="Lorenzo Carlassara" userId="36489e92-6fb3-4790-bbd2-8e4d12f69172" providerId="ADAL" clId="{BCEAA195-17FE-44BE-A8CC-E105AFDDD72E}" dt="2023-05-11T19:57:14.355" v="949" actId="1076"/>
          <ac:cxnSpMkLst>
            <pc:docMk/>
            <pc:sldMk cId="1565710226" sldId="281"/>
            <ac:cxnSpMk id="37" creationId="{899C7EA4-917F-45C4-A8A5-1431727291BA}"/>
          </ac:cxnSpMkLst>
        </pc:cxnChg>
        <pc:cxnChg chg="mod">
          <ac:chgData name="Lorenzo Carlassara" userId="36489e92-6fb3-4790-bbd2-8e4d12f69172" providerId="ADAL" clId="{BCEAA195-17FE-44BE-A8CC-E105AFDDD72E}" dt="2023-05-11T19:57:14.355" v="949" actId="1076"/>
          <ac:cxnSpMkLst>
            <pc:docMk/>
            <pc:sldMk cId="1565710226" sldId="281"/>
            <ac:cxnSpMk id="40" creationId="{757C7243-DBC3-4F95-BDE1-6D1C85B6E11A}"/>
          </ac:cxnSpMkLst>
        </pc:cxnChg>
        <pc:cxnChg chg="mod">
          <ac:chgData name="Lorenzo Carlassara" userId="36489e92-6fb3-4790-bbd2-8e4d12f69172" providerId="ADAL" clId="{BCEAA195-17FE-44BE-A8CC-E105AFDDD72E}" dt="2023-05-11T19:57:14.355" v="949" actId="1076"/>
          <ac:cxnSpMkLst>
            <pc:docMk/>
            <pc:sldMk cId="1565710226" sldId="281"/>
            <ac:cxnSpMk id="43" creationId="{8EFEB543-2016-40F3-B7AE-E148FC07573C}"/>
          </ac:cxnSpMkLst>
        </pc:cxnChg>
      </pc:sldChg>
      <pc:sldChg chg="addSp delSp modSp">
        <pc:chgData name="Lorenzo Carlassara" userId="36489e92-6fb3-4790-bbd2-8e4d12f69172" providerId="ADAL" clId="{BCEAA195-17FE-44BE-A8CC-E105AFDDD72E}" dt="2023-05-11T14:54:48.588" v="371" actId="1036"/>
        <pc:sldMkLst>
          <pc:docMk/>
          <pc:sldMk cId="66732682" sldId="282"/>
        </pc:sldMkLst>
        <pc:spChg chg="add mod">
          <ac:chgData name="Lorenzo Carlassara" userId="36489e92-6fb3-4790-bbd2-8e4d12f69172" providerId="ADAL" clId="{BCEAA195-17FE-44BE-A8CC-E105AFDDD72E}" dt="2023-05-11T14:54:48.588" v="371" actId="1036"/>
          <ac:spMkLst>
            <pc:docMk/>
            <pc:sldMk cId="66732682" sldId="282"/>
            <ac:spMk id="3" creationId="{27375A6E-C576-45DA-A716-5929697AECBD}"/>
          </ac:spMkLst>
        </pc:spChg>
        <pc:spChg chg="mod">
          <ac:chgData name="Lorenzo Carlassara" userId="36489e92-6fb3-4790-bbd2-8e4d12f69172" providerId="ADAL" clId="{BCEAA195-17FE-44BE-A8CC-E105AFDDD72E}" dt="2023-05-11T14:54:15.296" v="363" actId="14100"/>
          <ac:spMkLst>
            <pc:docMk/>
            <pc:sldMk cId="66732682" sldId="282"/>
            <ac:spMk id="8" creationId="{140E5342-F39F-44CD-B931-9068912E042B}"/>
          </ac:spMkLst>
        </pc:spChg>
        <pc:spChg chg="mod">
          <ac:chgData name="Lorenzo Carlassara" userId="36489e92-6fb3-4790-bbd2-8e4d12f69172" providerId="ADAL" clId="{BCEAA195-17FE-44BE-A8CC-E105AFDDD72E}" dt="2023-05-11T14:48:22.004" v="323" actId="1076"/>
          <ac:spMkLst>
            <pc:docMk/>
            <pc:sldMk cId="66732682" sldId="282"/>
            <ac:spMk id="10" creationId="{F1B4FAE0-72ED-4883-A354-7F4B6779B47D}"/>
          </ac:spMkLst>
        </pc:spChg>
        <pc:spChg chg="add del">
          <ac:chgData name="Lorenzo Carlassara" userId="36489e92-6fb3-4790-bbd2-8e4d12f69172" providerId="ADAL" clId="{BCEAA195-17FE-44BE-A8CC-E105AFDDD72E}" dt="2023-05-11T14:54:17.528" v="364" actId="478"/>
          <ac:spMkLst>
            <pc:docMk/>
            <pc:sldMk cId="66732682" sldId="282"/>
            <ac:spMk id="19" creationId="{AF810A34-6F6C-403B-9741-D867C91CA3C4}"/>
          </ac:spMkLst>
        </pc:spChg>
        <pc:spChg chg="mod">
          <ac:chgData name="Lorenzo Carlassara" userId="36489e92-6fb3-4790-bbd2-8e4d12f69172" providerId="ADAL" clId="{BCEAA195-17FE-44BE-A8CC-E105AFDDD72E}" dt="2023-05-11T14:48:22.004" v="323" actId="1076"/>
          <ac:spMkLst>
            <pc:docMk/>
            <pc:sldMk cId="66732682" sldId="282"/>
            <ac:spMk id="35" creationId="{E08607CD-71B5-4C61-AD6E-262B9656A860}"/>
          </ac:spMkLst>
        </pc:spChg>
        <pc:spChg chg="mod">
          <ac:chgData name="Lorenzo Carlassara" userId="36489e92-6fb3-4790-bbd2-8e4d12f69172" providerId="ADAL" clId="{BCEAA195-17FE-44BE-A8CC-E105AFDDD72E}" dt="2023-05-11T14:48:22.004" v="323" actId="1076"/>
          <ac:spMkLst>
            <pc:docMk/>
            <pc:sldMk cId="66732682" sldId="282"/>
            <ac:spMk id="45" creationId="{F188BF7A-8F48-4A83-8805-09C06CA306B6}"/>
          </ac:spMkLst>
        </pc:spChg>
        <pc:spChg chg="mod">
          <ac:chgData name="Lorenzo Carlassara" userId="36489e92-6fb3-4790-bbd2-8e4d12f69172" providerId="ADAL" clId="{BCEAA195-17FE-44BE-A8CC-E105AFDDD72E}" dt="2023-05-11T14:48:25.325" v="324" actId="1076"/>
          <ac:spMkLst>
            <pc:docMk/>
            <pc:sldMk cId="66732682" sldId="282"/>
            <ac:spMk id="47" creationId="{6E1B822B-4E0E-4F4A-987D-2F7712500EC2}"/>
          </ac:spMkLst>
        </pc:spChg>
        <pc:spChg chg="mod">
          <ac:chgData name="Lorenzo Carlassara" userId="36489e92-6fb3-4790-bbd2-8e4d12f69172" providerId="ADAL" clId="{BCEAA195-17FE-44BE-A8CC-E105AFDDD72E}" dt="2023-05-11T14:48:29.298" v="325" actId="1076"/>
          <ac:spMkLst>
            <pc:docMk/>
            <pc:sldMk cId="66732682" sldId="282"/>
            <ac:spMk id="168" creationId="{AF9AD41E-078B-4253-97AD-842FDA11D1FC}"/>
          </ac:spMkLst>
        </pc:spChg>
      </pc:sldChg>
      <pc:sldChg chg="addSp delSp modSp">
        <pc:chgData name="Lorenzo Carlassara" userId="36489e92-6fb3-4790-bbd2-8e4d12f69172" providerId="ADAL" clId="{BCEAA195-17FE-44BE-A8CC-E105AFDDD72E}" dt="2023-05-11T19:59:04.329" v="957" actId="1076"/>
        <pc:sldMkLst>
          <pc:docMk/>
          <pc:sldMk cId="1735061962" sldId="283"/>
        </pc:sldMkLst>
        <pc:spChg chg="add mod">
          <ac:chgData name="Lorenzo Carlassara" userId="36489e92-6fb3-4790-bbd2-8e4d12f69172" providerId="ADAL" clId="{BCEAA195-17FE-44BE-A8CC-E105AFDDD72E}" dt="2023-05-11T19:59:04.329" v="957" actId="1076"/>
          <ac:spMkLst>
            <pc:docMk/>
            <pc:sldMk cId="1735061962" sldId="283"/>
            <ac:spMk id="2" creationId="{66239CFD-0785-43E8-ADD6-1D0DBAB0FBF5}"/>
          </ac:spMkLst>
        </pc:spChg>
        <pc:spChg chg="add mod">
          <ac:chgData name="Lorenzo Carlassara" userId="36489e92-6fb3-4790-bbd2-8e4d12f69172" providerId="ADAL" clId="{BCEAA195-17FE-44BE-A8CC-E105AFDDD72E}" dt="2023-05-11T19:59:04.329" v="957" actId="1076"/>
          <ac:spMkLst>
            <pc:docMk/>
            <pc:sldMk cId="1735061962" sldId="283"/>
            <ac:spMk id="15" creationId="{28C40EBC-9E98-467A-B2D0-647E49AC2CC7}"/>
          </ac:spMkLst>
        </pc:spChg>
        <pc:spChg chg="mod">
          <ac:chgData name="Lorenzo Carlassara" userId="36489e92-6fb3-4790-bbd2-8e4d12f69172" providerId="ADAL" clId="{BCEAA195-17FE-44BE-A8CC-E105AFDDD72E}" dt="2023-05-11T19:57:35.933" v="951" actId="1076"/>
          <ac:spMkLst>
            <pc:docMk/>
            <pc:sldMk cId="1735061962" sldId="283"/>
            <ac:spMk id="16" creationId="{865D7EBC-D586-463B-9FBC-C89633F1FA50}"/>
          </ac:spMkLst>
        </pc:spChg>
        <pc:spChg chg="add mod">
          <ac:chgData name="Lorenzo Carlassara" userId="36489e92-6fb3-4790-bbd2-8e4d12f69172" providerId="ADAL" clId="{BCEAA195-17FE-44BE-A8CC-E105AFDDD72E}" dt="2023-05-11T19:59:04.329" v="957" actId="1076"/>
          <ac:spMkLst>
            <pc:docMk/>
            <pc:sldMk cId="1735061962" sldId="283"/>
            <ac:spMk id="18" creationId="{A5261DA0-A2D0-4D09-86F5-33377F5D284E}"/>
          </ac:spMkLst>
        </pc:spChg>
        <pc:spChg chg="del">
          <ac:chgData name="Lorenzo Carlassara" userId="36489e92-6fb3-4790-bbd2-8e4d12f69172" providerId="ADAL" clId="{BCEAA195-17FE-44BE-A8CC-E105AFDDD72E}" dt="2023-05-11T14:45:10.012" v="302" actId="478"/>
          <ac:spMkLst>
            <pc:docMk/>
            <pc:sldMk cId="1735061962" sldId="283"/>
            <ac:spMk id="114" creationId="{0A05D335-CF61-40BB-BCE8-1DE3FF55B505}"/>
          </ac:spMkLst>
        </pc:spChg>
        <pc:spChg chg="mod">
          <ac:chgData name="Lorenzo Carlassara" userId="36489e92-6fb3-4790-bbd2-8e4d12f69172" providerId="ADAL" clId="{BCEAA195-17FE-44BE-A8CC-E105AFDDD72E}" dt="2023-05-11T19:59:04.329" v="957" actId="1076"/>
          <ac:spMkLst>
            <pc:docMk/>
            <pc:sldMk cId="1735061962" sldId="283"/>
            <ac:spMk id="115" creationId="{60F24659-547D-4B82-A6FD-726231B2AB68}"/>
          </ac:spMkLst>
        </pc:spChg>
        <pc:spChg chg="mod">
          <ac:chgData name="Lorenzo Carlassara" userId="36489e92-6fb3-4790-bbd2-8e4d12f69172" providerId="ADAL" clId="{BCEAA195-17FE-44BE-A8CC-E105AFDDD72E}" dt="2023-05-11T19:59:04.329" v="957" actId="1076"/>
          <ac:spMkLst>
            <pc:docMk/>
            <pc:sldMk cId="1735061962" sldId="283"/>
            <ac:spMk id="116" creationId="{215E002E-23AB-4175-9492-82813E4FDAD9}"/>
          </ac:spMkLst>
        </pc:spChg>
        <pc:spChg chg="mod">
          <ac:chgData name="Lorenzo Carlassara" userId="36489e92-6fb3-4790-bbd2-8e4d12f69172" providerId="ADAL" clId="{BCEAA195-17FE-44BE-A8CC-E105AFDDD72E}" dt="2023-05-11T19:59:04.329" v="957" actId="1076"/>
          <ac:spMkLst>
            <pc:docMk/>
            <pc:sldMk cId="1735061962" sldId="283"/>
            <ac:spMk id="117" creationId="{7307A874-F66F-4845-9E70-C3CC4229459F}"/>
          </ac:spMkLst>
        </pc:spChg>
        <pc:spChg chg="mod">
          <ac:chgData name="Lorenzo Carlassara" userId="36489e92-6fb3-4790-bbd2-8e4d12f69172" providerId="ADAL" clId="{BCEAA195-17FE-44BE-A8CC-E105AFDDD72E}" dt="2023-05-11T19:59:04.329" v="957" actId="1076"/>
          <ac:spMkLst>
            <pc:docMk/>
            <pc:sldMk cId="1735061962" sldId="283"/>
            <ac:spMk id="118" creationId="{7006E1F6-F7DD-4350-9E10-BF0AF4E9465F}"/>
          </ac:spMkLst>
        </pc:spChg>
        <pc:spChg chg="mod">
          <ac:chgData name="Lorenzo Carlassara" userId="36489e92-6fb3-4790-bbd2-8e4d12f69172" providerId="ADAL" clId="{BCEAA195-17FE-44BE-A8CC-E105AFDDD72E}" dt="2023-05-11T19:59:04.329" v="957" actId="1076"/>
          <ac:spMkLst>
            <pc:docMk/>
            <pc:sldMk cId="1735061962" sldId="283"/>
            <ac:spMk id="119" creationId="{26353E9F-46C0-488C-B540-679E0F8804E8}"/>
          </ac:spMkLst>
        </pc:spChg>
        <pc:spChg chg="mod">
          <ac:chgData name="Lorenzo Carlassara" userId="36489e92-6fb3-4790-bbd2-8e4d12f69172" providerId="ADAL" clId="{BCEAA195-17FE-44BE-A8CC-E105AFDDD72E}" dt="2023-05-11T19:59:04.329" v="957" actId="1076"/>
          <ac:spMkLst>
            <pc:docMk/>
            <pc:sldMk cId="1735061962" sldId="283"/>
            <ac:spMk id="120" creationId="{369442B9-1E8B-4604-8520-D03E0D88FE87}"/>
          </ac:spMkLst>
        </pc:spChg>
        <pc:spChg chg="del">
          <ac:chgData name="Lorenzo Carlassara" userId="36489e92-6fb3-4790-bbd2-8e4d12f69172" providerId="ADAL" clId="{BCEAA195-17FE-44BE-A8CC-E105AFDDD72E}" dt="2023-05-11T14:45:25.274" v="306" actId="478"/>
          <ac:spMkLst>
            <pc:docMk/>
            <pc:sldMk cId="1735061962" sldId="283"/>
            <ac:spMk id="121" creationId="{D1DD79EA-22FE-4921-BE8E-D91358ECE52B}"/>
          </ac:spMkLst>
        </pc:spChg>
        <pc:picChg chg="del">
          <ac:chgData name="Lorenzo Carlassara" userId="36489e92-6fb3-4790-bbd2-8e4d12f69172" providerId="ADAL" clId="{BCEAA195-17FE-44BE-A8CC-E105AFDDD72E}" dt="2023-05-11T14:44:58.478" v="301" actId="478"/>
          <ac:picMkLst>
            <pc:docMk/>
            <pc:sldMk cId="1735061962" sldId="283"/>
            <ac:picMk id="12" creationId="{EBD2A403-73F1-474E-978D-11B75CFAB267}"/>
          </ac:picMkLst>
        </pc:picChg>
        <pc:picChg chg="add mod">
          <ac:chgData name="Lorenzo Carlassara" userId="36489e92-6fb3-4790-bbd2-8e4d12f69172" providerId="ADAL" clId="{BCEAA195-17FE-44BE-A8CC-E105AFDDD72E}" dt="2023-05-11T19:59:04.329" v="957" actId="1076"/>
          <ac:picMkLst>
            <pc:docMk/>
            <pc:sldMk cId="1735061962" sldId="283"/>
            <ac:picMk id="17" creationId="{EE9CA8C4-581C-4C71-AA8E-A91040D7BD39}"/>
          </ac:picMkLst>
        </pc:picChg>
      </pc:sldChg>
      <pc:sldChg chg="modSp">
        <pc:chgData name="Lorenzo Carlassara" userId="36489e92-6fb3-4790-bbd2-8e4d12f69172" providerId="ADAL" clId="{BCEAA195-17FE-44BE-A8CC-E105AFDDD72E}" dt="2023-05-11T14:56:12.622" v="381" actId="1076"/>
        <pc:sldMkLst>
          <pc:docMk/>
          <pc:sldMk cId="3022500071" sldId="284"/>
        </pc:sldMkLst>
        <pc:picChg chg="mod">
          <ac:chgData name="Lorenzo Carlassara" userId="36489e92-6fb3-4790-bbd2-8e4d12f69172" providerId="ADAL" clId="{BCEAA195-17FE-44BE-A8CC-E105AFDDD72E}" dt="2023-05-11T14:56:12.622" v="381" actId="1076"/>
          <ac:picMkLst>
            <pc:docMk/>
            <pc:sldMk cId="3022500071" sldId="284"/>
            <ac:picMk id="47" creationId="{79F4CB9D-911F-85E0-5E33-9D31D51292F7}"/>
          </ac:picMkLst>
        </pc:picChg>
      </pc:sldChg>
      <pc:sldChg chg="addSp modSp ord">
        <pc:chgData name="Lorenzo Carlassara" userId="36489e92-6fb3-4790-bbd2-8e4d12f69172" providerId="ADAL" clId="{BCEAA195-17FE-44BE-A8CC-E105AFDDD72E}" dt="2023-05-11T14:53:07.644" v="356" actId="1076"/>
        <pc:sldMkLst>
          <pc:docMk/>
          <pc:sldMk cId="3030537391" sldId="285"/>
        </pc:sldMkLst>
        <pc:spChg chg="add mod">
          <ac:chgData name="Lorenzo Carlassara" userId="36489e92-6fb3-4790-bbd2-8e4d12f69172" providerId="ADAL" clId="{BCEAA195-17FE-44BE-A8CC-E105AFDDD72E}" dt="2023-05-11T14:52:49.598" v="353" actId="14100"/>
          <ac:spMkLst>
            <pc:docMk/>
            <pc:sldMk cId="3030537391" sldId="285"/>
            <ac:spMk id="2" creationId="{2427E3B6-49E5-4F57-AE64-64954BA5A3F9}"/>
          </ac:spMkLst>
        </pc:spChg>
        <pc:spChg chg="mod">
          <ac:chgData name="Lorenzo Carlassara" userId="36489e92-6fb3-4790-bbd2-8e4d12f69172" providerId="ADAL" clId="{BCEAA195-17FE-44BE-A8CC-E105AFDDD72E}" dt="2023-05-11T14:52:56.673" v="354" actId="1076"/>
          <ac:spMkLst>
            <pc:docMk/>
            <pc:sldMk cId="3030537391" sldId="285"/>
            <ac:spMk id="12" creationId="{F8F69A50-A268-4804-B408-64AB8D887A43}"/>
          </ac:spMkLst>
        </pc:spChg>
        <pc:spChg chg="mod">
          <ac:chgData name="Lorenzo Carlassara" userId="36489e92-6fb3-4790-bbd2-8e4d12f69172" providerId="ADAL" clId="{BCEAA195-17FE-44BE-A8CC-E105AFDDD72E}" dt="2023-05-11T14:52:56.673" v="354" actId="1076"/>
          <ac:spMkLst>
            <pc:docMk/>
            <pc:sldMk cId="3030537391" sldId="285"/>
            <ac:spMk id="14" creationId="{C01DEE67-670F-436B-8283-C8814AAF2F30}"/>
          </ac:spMkLst>
        </pc:spChg>
        <pc:spChg chg="mod">
          <ac:chgData name="Lorenzo Carlassara" userId="36489e92-6fb3-4790-bbd2-8e4d12f69172" providerId="ADAL" clId="{BCEAA195-17FE-44BE-A8CC-E105AFDDD72E}" dt="2023-05-11T14:52:56.673" v="354" actId="1076"/>
          <ac:spMkLst>
            <pc:docMk/>
            <pc:sldMk cId="3030537391" sldId="285"/>
            <ac:spMk id="16" creationId="{514D8ACF-C9D5-4B2B-B06E-B770B2FB04EA}"/>
          </ac:spMkLst>
        </pc:spChg>
        <pc:spChg chg="mod">
          <ac:chgData name="Lorenzo Carlassara" userId="36489e92-6fb3-4790-bbd2-8e4d12f69172" providerId="ADAL" clId="{BCEAA195-17FE-44BE-A8CC-E105AFDDD72E}" dt="2023-05-11T14:52:56.673" v="354" actId="1076"/>
          <ac:spMkLst>
            <pc:docMk/>
            <pc:sldMk cId="3030537391" sldId="285"/>
            <ac:spMk id="17" creationId="{DC3A7EF4-AB48-4026-A697-8202C577F0E8}"/>
          </ac:spMkLst>
        </pc:spChg>
        <pc:spChg chg="mod">
          <ac:chgData name="Lorenzo Carlassara" userId="36489e92-6fb3-4790-bbd2-8e4d12f69172" providerId="ADAL" clId="{BCEAA195-17FE-44BE-A8CC-E105AFDDD72E}" dt="2023-05-11T14:53:07.644" v="356" actId="1076"/>
          <ac:spMkLst>
            <pc:docMk/>
            <pc:sldMk cId="3030537391" sldId="285"/>
            <ac:spMk id="18" creationId="{0A418A2B-23D7-4662-A0F3-4A7D180165E9}"/>
          </ac:spMkLst>
        </pc:spChg>
        <pc:spChg chg="mod">
          <ac:chgData name="Lorenzo Carlassara" userId="36489e92-6fb3-4790-bbd2-8e4d12f69172" providerId="ADAL" clId="{BCEAA195-17FE-44BE-A8CC-E105AFDDD72E}" dt="2023-05-11T14:52:56.673" v="354" actId="1076"/>
          <ac:spMkLst>
            <pc:docMk/>
            <pc:sldMk cId="3030537391" sldId="285"/>
            <ac:spMk id="19" creationId="{148CD9E3-413D-4A90-A287-6D17C9A7B54D}"/>
          </ac:spMkLst>
        </pc:spChg>
        <pc:spChg chg="mod">
          <ac:chgData name="Lorenzo Carlassara" userId="36489e92-6fb3-4790-bbd2-8e4d12f69172" providerId="ADAL" clId="{BCEAA195-17FE-44BE-A8CC-E105AFDDD72E}" dt="2023-05-11T14:52:56.673" v="354" actId="1076"/>
          <ac:spMkLst>
            <pc:docMk/>
            <pc:sldMk cId="3030537391" sldId="285"/>
            <ac:spMk id="21" creationId="{328579A2-28B3-497B-A479-12C913CF8E8C}"/>
          </ac:spMkLst>
        </pc:spChg>
        <pc:spChg chg="mod">
          <ac:chgData name="Lorenzo Carlassara" userId="36489e92-6fb3-4790-bbd2-8e4d12f69172" providerId="ADAL" clId="{BCEAA195-17FE-44BE-A8CC-E105AFDDD72E}" dt="2023-05-11T14:52:56.673" v="354" actId="1076"/>
          <ac:spMkLst>
            <pc:docMk/>
            <pc:sldMk cId="3030537391" sldId="285"/>
            <ac:spMk id="50" creationId="{0B9C0B36-6B88-4975-B092-4C3782D876C9}"/>
          </ac:spMkLst>
        </pc:spChg>
        <pc:spChg chg="mod">
          <ac:chgData name="Lorenzo Carlassara" userId="36489e92-6fb3-4790-bbd2-8e4d12f69172" providerId="ADAL" clId="{BCEAA195-17FE-44BE-A8CC-E105AFDDD72E}" dt="2023-05-11T14:52:56.673" v="354" actId="1076"/>
          <ac:spMkLst>
            <pc:docMk/>
            <pc:sldMk cId="3030537391" sldId="285"/>
            <ac:spMk id="51" creationId="{B183DA60-DED6-4AD6-AD03-C2AF6010CC17}"/>
          </ac:spMkLst>
        </pc:spChg>
        <pc:spChg chg="mod">
          <ac:chgData name="Lorenzo Carlassara" userId="36489e92-6fb3-4790-bbd2-8e4d12f69172" providerId="ADAL" clId="{BCEAA195-17FE-44BE-A8CC-E105AFDDD72E}" dt="2023-05-11T14:52:56.673" v="354" actId="1076"/>
          <ac:spMkLst>
            <pc:docMk/>
            <pc:sldMk cId="3030537391" sldId="285"/>
            <ac:spMk id="54" creationId="{9E7C98A6-729E-4621-92EA-7152372930AE}"/>
          </ac:spMkLst>
        </pc:spChg>
        <pc:spChg chg="mod">
          <ac:chgData name="Lorenzo Carlassara" userId="36489e92-6fb3-4790-bbd2-8e4d12f69172" providerId="ADAL" clId="{BCEAA195-17FE-44BE-A8CC-E105AFDDD72E}" dt="2023-05-11T14:52:56.673" v="354" actId="1076"/>
          <ac:spMkLst>
            <pc:docMk/>
            <pc:sldMk cId="3030537391" sldId="285"/>
            <ac:spMk id="55" creationId="{F423DA11-3EF0-4E60-BB8C-8B01232FD0F5}"/>
          </ac:spMkLst>
        </pc:spChg>
        <pc:spChg chg="mod">
          <ac:chgData name="Lorenzo Carlassara" userId="36489e92-6fb3-4790-bbd2-8e4d12f69172" providerId="ADAL" clId="{BCEAA195-17FE-44BE-A8CC-E105AFDDD72E}" dt="2023-05-11T14:52:56.673" v="354" actId="1076"/>
          <ac:spMkLst>
            <pc:docMk/>
            <pc:sldMk cId="3030537391" sldId="285"/>
            <ac:spMk id="58" creationId="{1AACC296-00C0-4553-A051-D15F2578C579}"/>
          </ac:spMkLst>
        </pc:spChg>
        <pc:spChg chg="mod">
          <ac:chgData name="Lorenzo Carlassara" userId="36489e92-6fb3-4790-bbd2-8e4d12f69172" providerId="ADAL" clId="{BCEAA195-17FE-44BE-A8CC-E105AFDDD72E}" dt="2023-05-11T14:52:56.673" v="354" actId="1076"/>
          <ac:spMkLst>
            <pc:docMk/>
            <pc:sldMk cId="3030537391" sldId="285"/>
            <ac:spMk id="59" creationId="{09BB7190-7F46-4759-A278-5DCAFA01E929}"/>
          </ac:spMkLst>
        </pc:spChg>
        <pc:spChg chg="mod">
          <ac:chgData name="Lorenzo Carlassara" userId="36489e92-6fb3-4790-bbd2-8e4d12f69172" providerId="ADAL" clId="{BCEAA195-17FE-44BE-A8CC-E105AFDDD72E}" dt="2023-05-11T14:52:56.673" v="354" actId="1076"/>
          <ac:spMkLst>
            <pc:docMk/>
            <pc:sldMk cId="3030537391" sldId="285"/>
            <ac:spMk id="60" creationId="{093A43DD-0DE0-4BAC-82F6-37A030C0FA76}"/>
          </ac:spMkLst>
        </pc:spChg>
        <pc:spChg chg="mod">
          <ac:chgData name="Lorenzo Carlassara" userId="36489e92-6fb3-4790-bbd2-8e4d12f69172" providerId="ADAL" clId="{BCEAA195-17FE-44BE-A8CC-E105AFDDD72E}" dt="2023-05-11T14:52:56.673" v="354" actId="1076"/>
          <ac:spMkLst>
            <pc:docMk/>
            <pc:sldMk cId="3030537391" sldId="285"/>
            <ac:spMk id="61" creationId="{88F318F8-F3B7-487E-97B4-3924260383E1}"/>
          </ac:spMkLst>
        </pc:spChg>
        <pc:spChg chg="mod">
          <ac:chgData name="Lorenzo Carlassara" userId="36489e92-6fb3-4790-bbd2-8e4d12f69172" providerId="ADAL" clId="{BCEAA195-17FE-44BE-A8CC-E105AFDDD72E}" dt="2023-05-11T14:52:56.673" v="354" actId="1076"/>
          <ac:spMkLst>
            <pc:docMk/>
            <pc:sldMk cId="3030537391" sldId="285"/>
            <ac:spMk id="62" creationId="{ABB13043-6B74-4B1F-9AFD-4DCC460B7F59}"/>
          </ac:spMkLst>
        </pc:spChg>
        <pc:spChg chg="mod">
          <ac:chgData name="Lorenzo Carlassara" userId="36489e92-6fb3-4790-bbd2-8e4d12f69172" providerId="ADAL" clId="{BCEAA195-17FE-44BE-A8CC-E105AFDDD72E}" dt="2023-05-11T14:52:56.673" v="354" actId="1076"/>
          <ac:spMkLst>
            <pc:docMk/>
            <pc:sldMk cId="3030537391" sldId="285"/>
            <ac:spMk id="63" creationId="{EECCF39A-48A4-4AAD-B9BA-11EEB31EA905}"/>
          </ac:spMkLst>
        </pc:spChg>
        <pc:spChg chg="mod">
          <ac:chgData name="Lorenzo Carlassara" userId="36489e92-6fb3-4790-bbd2-8e4d12f69172" providerId="ADAL" clId="{BCEAA195-17FE-44BE-A8CC-E105AFDDD72E}" dt="2023-05-11T14:52:56.673" v="354" actId="1076"/>
          <ac:spMkLst>
            <pc:docMk/>
            <pc:sldMk cId="3030537391" sldId="285"/>
            <ac:spMk id="66" creationId="{2D6B66C0-696C-4D68-B181-7DBCC0EEB0E5}"/>
          </ac:spMkLst>
        </pc:spChg>
        <pc:spChg chg="mod">
          <ac:chgData name="Lorenzo Carlassara" userId="36489e92-6fb3-4790-bbd2-8e4d12f69172" providerId="ADAL" clId="{BCEAA195-17FE-44BE-A8CC-E105AFDDD72E}" dt="2023-05-11T14:52:56.673" v="354" actId="1076"/>
          <ac:spMkLst>
            <pc:docMk/>
            <pc:sldMk cId="3030537391" sldId="285"/>
            <ac:spMk id="67" creationId="{C5DEECC0-EAC4-461E-9340-674174D8B924}"/>
          </ac:spMkLst>
        </pc:spChg>
        <pc:spChg chg="mod">
          <ac:chgData name="Lorenzo Carlassara" userId="36489e92-6fb3-4790-bbd2-8e4d12f69172" providerId="ADAL" clId="{BCEAA195-17FE-44BE-A8CC-E105AFDDD72E}" dt="2023-05-11T14:52:56.673" v="354" actId="1076"/>
          <ac:spMkLst>
            <pc:docMk/>
            <pc:sldMk cId="3030537391" sldId="285"/>
            <ac:spMk id="68" creationId="{A292ED25-509A-4B6F-9571-AB5833F45E46}"/>
          </ac:spMkLst>
        </pc:spChg>
        <pc:spChg chg="mod">
          <ac:chgData name="Lorenzo Carlassara" userId="36489e92-6fb3-4790-bbd2-8e4d12f69172" providerId="ADAL" clId="{BCEAA195-17FE-44BE-A8CC-E105AFDDD72E}" dt="2023-05-11T14:52:56.673" v="354" actId="1076"/>
          <ac:spMkLst>
            <pc:docMk/>
            <pc:sldMk cId="3030537391" sldId="285"/>
            <ac:spMk id="69" creationId="{53A3D477-7098-453A-AD71-FFF2F08E88A8}"/>
          </ac:spMkLst>
        </pc:spChg>
        <pc:spChg chg="mod">
          <ac:chgData name="Lorenzo Carlassara" userId="36489e92-6fb3-4790-bbd2-8e4d12f69172" providerId="ADAL" clId="{BCEAA195-17FE-44BE-A8CC-E105AFDDD72E}" dt="2023-05-11T14:52:56.673" v="354" actId="1076"/>
          <ac:spMkLst>
            <pc:docMk/>
            <pc:sldMk cId="3030537391" sldId="285"/>
            <ac:spMk id="70" creationId="{0F005384-7246-4202-A639-2BB150F2F395}"/>
          </ac:spMkLst>
        </pc:spChg>
        <pc:spChg chg="mod">
          <ac:chgData name="Lorenzo Carlassara" userId="36489e92-6fb3-4790-bbd2-8e4d12f69172" providerId="ADAL" clId="{BCEAA195-17FE-44BE-A8CC-E105AFDDD72E}" dt="2023-05-11T14:52:56.673" v="354" actId="1076"/>
          <ac:spMkLst>
            <pc:docMk/>
            <pc:sldMk cId="3030537391" sldId="285"/>
            <ac:spMk id="81" creationId="{C5A3C77A-377A-4515-AB61-38646C0C4096}"/>
          </ac:spMkLst>
        </pc:spChg>
        <pc:spChg chg="mod">
          <ac:chgData name="Lorenzo Carlassara" userId="36489e92-6fb3-4790-bbd2-8e4d12f69172" providerId="ADAL" clId="{BCEAA195-17FE-44BE-A8CC-E105AFDDD72E}" dt="2023-05-11T14:52:56.673" v="354" actId="1076"/>
          <ac:spMkLst>
            <pc:docMk/>
            <pc:sldMk cId="3030537391" sldId="285"/>
            <ac:spMk id="82" creationId="{1E23980B-73B3-4DBE-9580-C527B44E9FC8}"/>
          </ac:spMkLst>
        </pc:spChg>
        <pc:spChg chg="mod">
          <ac:chgData name="Lorenzo Carlassara" userId="36489e92-6fb3-4790-bbd2-8e4d12f69172" providerId="ADAL" clId="{BCEAA195-17FE-44BE-A8CC-E105AFDDD72E}" dt="2023-05-11T14:52:56.673" v="354" actId="1076"/>
          <ac:spMkLst>
            <pc:docMk/>
            <pc:sldMk cId="3030537391" sldId="285"/>
            <ac:spMk id="87" creationId="{B42ACE39-3579-46F8-A3CD-ABBA12745CDA}"/>
          </ac:spMkLst>
        </pc:spChg>
        <pc:spChg chg="mod">
          <ac:chgData name="Lorenzo Carlassara" userId="36489e92-6fb3-4790-bbd2-8e4d12f69172" providerId="ADAL" clId="{BCEAA195-17FE-44BE-A8CC-E105AFDDD72E}" dt="2023-05-11T14:52:56.673" v="354" actId="1076"/>
          <ac:spMkLst>
            <pc:docMk/>
            <pc:sldMk cId="3030537391" sldId="285"/>
            <ac:spMk id="88" creationId="{F6C05FE9-47CB-4873-BDAD-27AB62E7D125}"/>
          </ac:spMkLst>
        </pc:spChg>
        <pc:spChg chg="mod">
          <ac:chgData name="Lorenzo Carlassara" userId="36489e92-6fb3-4790-bbd2-8e4d12f69172" providerId="ADAL" clId="{BCEAA195-17FE-44BE-A8CC-E105AFDDD72E}" dt="2023-05-11T14:52:56.673" v="354" actId="1076"/>
          <ac:spMkLst>
            <pc:docMk/>
            <pc:sldMk cId="3030537391" sldId="285"/>
            <ac:spMk id="89" creationId="{E23BD964-599E-4539-9D60-A8249BFA474F}"/>
          </ac:spMkLst>
        </pc:spChg>
        <pc:spChg chg="mod">
          <ac:chgData name="Lorenzo Carlassara" userId="36489e92-6fb3-4790-bbd2-8e4d12f69172" providerId="ADAL" clId="{BCEAA195-17FE-44BE-A8CC-E105AFDDD72E}" dt="2023-05-11T14:52:56.673" v="354" actId="1076"/>
          <ac:spMkLst>
            <pc:docMk/>
            <pc:sldMk cId="3030537391" sldId="285"/>
            <ac:spMk id="90" creationId="{50E27510-FFA8-4FCE-B3CC-04BBD6A86CFF}"/>
          </ac:spMkLst>
        </pc:spChg>
        <pc:spChg chg="mod">
          <ac:chgData name="Lorenzo Carlassara" userId="36489e92-6fb3-4790-bbd2-8e4d12f69172" providerId="ADAL" clId="{BCEAA195-17FE-44BE-A8CC-E105AFDDD72E}" dt="2023-05-11T14:52:56.673" v="354" actId="1076"/>
          <ac:spMkLst>
            <pc:docMk/>
            <pc:sldMk cId="3030537391" sldId="285"/>
            <ac:spMk id="91" creationId="{906C4C64-0159-424A-96A3-5ACDB503A660}"/>
          </ac:spMkLst>
        </pc:spChg>
        <pc:spChg chg="mod">
          <ac:chgData name="Lorenzo Carlassara" userId="36489e92-6fb3-4790-bbd2-8e4d12f69172" providerId="ADAL" clId="{BCEAA195-17FE-44BE-A8CC-E105AFDDD72E}" dt="2023-05-11T14:52:56.673" v="354" actId="1076"/>
          <ac:spMkLst>
            <pc:docMk/>
            <pc:sldMk cId="3030537391" sldId="285"/>
            <ac:spMk id="92" creationId="{54ADA2AC-B70F-4B47-ADBB-51620316F584}"/>
          </ac:spMkLst>
        </pc:spChg>
        <pc:spChg chg="mod">
          <ac:chgData name="Lorenzo Carlassara" userId="36489e92-6fb3-4790-bbd2-8e4d12f69172" providerId="ADAL" clId="{BCEAA195-17FE-44BE-A8CC-E105AFDDD72E}" dt="2023-05-11T14:52:56.673" v="354" actId="1076"/>
          <ac:spMkLst>
            <pc:docMk/>
            <pc:sldMk cId="3030537391" sldId="285"/>
            <ac:spMk id="93" creationId="{2A721420-6F6E-4855-B59E-805656D3ED5E}"/>
          </ac:spMkLst>
        </pc:spChg>
        <pc:spChg chg="mod">
          <ac:chgData name="Lorenzo Carlassara" userId="36489e92-6fb3-4790-bbd2-8e4d12f69172" providerId="ADAL" clId="{BCEAA195-17FE-44BE-A8CC-E105AFDDD72E}" dt="2023-05-11T14:52:56.673" v="354" actId="1076"/>
          <ac:spMkLst>
            <pc:docMk/>
            <pc:sldMk cId="3030537391" sldId="285"/>
            <ac:spMk id="94" creationId="{85788075-417B-47CC-85EF-A53BE6F13FA5}"/>
          </ac:spMkLst>
        </pc:spChg>
        <pc:spChg chg="mod">
          <ac:chgData name="Lorenzo Carlassara" userId="36489e92-6fb3-4790-bbd2-8e4d12f69172" providerId="ADAL" clId="{BCEAA195-17FE-44BE-A8CC-E105AFDDD72E}" dt="2023-05-11T14:52:56.673" v="354" actId="1076"/>
          <ac:spMkLst>
            <pc:docMk/>
            <pc:sldMk cId="3030537391" sldId="285"/>
            <ac:spMk id="95" creationId="{2004BCF6-8E96-473C-B132-5CF55B3955F6}"/>
          </ac:spMkLst>
        </pc:spChg>
        <pc:spChg chg="mod">
          <ac:chgData name="Lorenzo Carlassara" userId="36489e92-6fb3-4790-bbd2-8e4d12f69172" providerId="ADAL" clId="{BCEAA195-17FE-44BE-A8CC-E105AFDDD72E}" dt="2023-05-11T14:52:56.673" v="354" actId="1076"/>
          <ac:spMkLst>
            <pc:docMk/>
            <pc:sldMk cId="3030537391" sldId="285"/>
            <ac:spMk id="96" creationId="{9D01C261-27DC-4185-B95F-BF4C026B01D3}"/>
          </ac:spMkLst>
        </pc:spChg>
        <pc:spChg chg="mod">
          <ac:chgData name="Lorenzo Carlassara" userId="36489e92-6fb3-4790-bbd2-8e4d12f69172" providerId="ADAL" clId="{BCEAA195-17FE-44BE-A8CC-E105AFDDD72E}" dt="2023-05-11T14:52:56.673" v="354" actId="1076"/>
          <ac:spMkLst>
            <pc:docMk/>
            <pc:sldMk cId="3030537391" sldId="285"/>
            <ac:spMk id="97" creationId="{52CFD9A3-A91F-4B5B-B123-9A2AC2824738}"/>
          </ac:spMkLst>
        </pc:spChg>
        <pc:cxnChg chg="mod">
          <ac:chgData name="Lorenzo Carlassara" userId="36489e92-6fb3-4790-bbd2-8e4d12f69172" providerId="ADAL" clId="{BCEAA195-17FE-44BE-A8CC-E105AFDDD72E}" dt="2023-05-11T14:52:56.673" v="354" actId="1076"/>
          <ac:cxnSpMkLst>
            <pc:docMk/>
            <pc:sldMk cId="3030537391" sldId="285"/>
            <ac:cxnSpMk id="24" creationId="{A689DE47-0ADA-4AE7-B914-5A7C5C3FE699}"/>
          </ac:cxnSpMkLst>
        </pc:cxnChg>
        <pc:cxnChg chg="mod">
          <ac:chgData name="Lorenzo Carlassara" userId="36489e92-6fb3-4790-bbd2-8e4d12f69172" providerId="ADAL" clId="{BCEAA195-17FE-44BE-A8CC-E105AFDDD72E}" dt="2023-05-11T14:52:56.673" v="354" actId="1076"/>
          <ac:cxnSpMkLst>
            <pc:docMk/>
            <pc:sldMk cId="3030537391" sldId="285"/>
            <ac:cxnSpMk id="98" creationId="{AA740D20-FB3B-478C-B731-F6356DA04494}"/>
          </ac:cxnSpMkLst>
        </pc:cxnChg>
        <pc:cxnChg chg="mod">
          <ac:chgData name="Lorenzo Carlassara" userId="36489e92-6fb3-4790-bbd2-8e4d12f69172" providerId="ADAL" clId="{BCEAA195-17FE-44BE-A8CC-E105AFDDD72E}" dt="2023-05-11T14:52:56.673" v="354" actId="1076"/>
          <ac:cxnSpMkLst>
            <pc:docMk/>
            <pc:sldMk cId="3030537391" sldId="285"/>
            <ac:cxnSpMk id="101" creationId="{8B78A042-1C61-4C61-91F0-8DD418CEC836}"/>
          </ac:cxnSpMkLst>
        </pc:cxnChg>
        <pc:cxnChg chg="mod">
          <ac:chgData name="Lorenzo Carlassara" userId="36489e92-6fb3-4790-bbd2-8e4d12f69172" providerId="ADAL" clId="{BCEAA195-17FE-44BE-A8CC-E105AFDDD72E}" dt="2023-05-11T14:52:56.673" v="354" actId="1076"/>
          <ac:cxnSpMkLst>
            <pc:docMk/>
            <pc:sldMk cId="3030537391" sldId="285"/>
            <ac:cxnSpMk id="104" creationId="{D73AC695-F004-4B42-8EFB-8C3305875F4F}"/>
          </ac:cxnSpMkLst>
        </pc:cxnChg>
        <pc:cxnChg chg="mod">
          <ac:chgData name="Lorenzo Carlassara" userId="36489e92-6fb3-4790-bbd2-8e4d12f69172" providerId="ADAL" clId="{BCEAA195-17FE-44BE-A8CC-E105AFDDD72E}" dt="2023-05-11T14:52:56.673" v="354" actId="1076"/>
          <ac:cxnSpMkLst>
            <pc:docMk/>
            <pc:sldMk cId="3030537391" sldId="285"/>
            <ac:cxnSpMk id="107" creationId="{8329E52C-629B-4C8A-9C30-7AC0D8D6E2A3}"/>
          </ac:cxnSpMkLst>
        </pc:cxnChg>
        <pc:cxnChg chg="mod">
          <ac:chgData name="Lorenzo Carlassara" userId="36489e92-6fb3-4790-bbd2-8e4d12f69172" providerId="ADAL" clId="{BCEAA195-17FE-44BE-A8CC-E105AFDDD72E}" dt="2023-05-11T14:52:56.673" v="354" actId="1076"/>
          <ac:cxnSpMkLst>
            <pc:docMk/>
            <pc:sldMk cId="3030537391" sldId="285"/>
            <ac:cxnSpMk id="110" creationId="{B11E031D-795A-459E-8FB6-60B59F5596D5}"/>
          </ac:cxnSpMkLst>
        </pc:cxnChg>
        <pc:cxnChg chg="mod">
          <ac:chgData name="Lorenzo Carlassara" userId="36489e92-6fb3-4790-bbd2-8e4d12f69172" providerId="ADAL" clId="{BCEAA195-17FE-44BE-A8CC-E105AFDDD72E}" dt="2023-05-11T14:52:56.673" v="354" actId="1076"/>
          <ac:cxnSpMkLst>
            <pc:docMk/>
            <pc:sldMk cId="3030537391" sldId="285"/>
            <ac:cxnSpMk id="113" creationId="{5E8C23EE-D3F8-4285-83D0-1AB2B63B049C}"/>
          </ac:cxnSpMkLst>
        </pc:cxnChg>
        <pc:cxnChg chg="mod">
          <ac:chgData name="Lorenzo Carlassara" userId="36489e92-6fb3-4790-bbd2-8e4d12f69172" providerId="ADAL" clId="{BCEAA195-17FE-44BE-A8CC-E105AFDDD72E}" dt="2023-05-11T14:52:56.673" v="354" actId="1076"/>
          <ac:cxnSpMkLst>
            <pc:docMk/>
            <pc:sldMk cId="3030537391" sldId="285"/>
            <ac:cxnSpMk id="122" creationId="{CD12E955-BFFC-4344-916D-FE663542E2C4}"/>
          </ac:cxnSpMkLst>
        </pc:cxnChg>
        <pc:cxnChg chg="mod">
          <ac:chgData name="Lorenzo Carlassara" userId="36489e92-6fb3-4790-bbd2-8e4d12f69172" providerId="ADAL" clId="{BCEAA195-17FE-44BE-A8CC-E105AFDDD72E}" dt="2023-05-11T14:52:56.673" v="354" actId="1076"/>
          <ac:cxnSpMkLst>
            <pc:docMk/>
            <pc:sldMk cId="3030537391" sldId="285"/>
            <ac:cxnSpMk id="125" creationId="{3E92BDE9-E8FF-4D28-B19B-14974A5C05A9}"/>
          </ac:cxnSpMkLst>
        </pc:cxnChg>
        <pc:cxnChg chg="mod">
          <ac:chgData name="Lorenzo Carlassara" userId="36489e92-6fb3-4790-bbd2-8e4d12f69172" providerId="ADAL" clId="{BCEAA195-17FE-44BE-A8CC-E105AFDDD72E}" dt="2023-05-11T14:52:56.673" v="354" actId="1076"/>
          <ac:cxnSpMkLst>
            <pc:docMk/>
            <pc:sldMk cId="3030537391" sldId="285"/>
            <ac:cxnSpMk id="126" creationId="{EBC85B67-3C44-4B9F-8A4D-1FA0FB6E68A3}"/>
          </ac:cxnSpMkLst>
        </pc:cxnChg>
        <pc:cxnChg chg="mod">
          <ac:chgData name="Lorenzo Carlassara" userId="36489e92-6fb3-4790-bbd2-8e4d12f69172" providerId="ADAL" clId="{BCEAA195-17FE-44BE-A8CC-E105AFDDD72E}" dt="2023-05-11T14:52:56.673" v="354" actId="1076"/>
          <ac:cxnSpMkLst>
            <pc:docMk/>
            <pc:sldMk cId="3030537391" sldId="285"/>
            <ac:cxnSpMk id="127" creationId="{3A1260ED-26DC-49A2-B313-0301DB7629D7}"/>
          </ac:cxnSpMkLst>
        </pc:cxnChg>
        <pc:cxnChg chg="mod">
          <ac:chgData name="Lorenzo Carlassara" userId="36489e92-6fb3-4790-bbd2-8e4d12f69172" providerId="ADAL" clId="{BCEAA195-17FE-44BE-A8CC-E105AFDDD72E}" dt="2023-05-11T14:52:56.673" v="354" actId="1076"/>
          <ac:cxnSpMkLst>
            <pc:docMk/>
            <pc:sldMk cId="3030537391" sldId="285"/>
            <ac:cxnSpMk id="131" creationId="{3F59802A-639F-4C6C-BD93-C5B70F53884C}"/>
          </ac:cxnSpMkLst>
        </pc:cxnChg>
        <pc:cxnChg chg="mod">
          <ac:chgData name="Lorenzo Carlassara" userId="36489e92-6fb3-4790-bbd2-8e4d12f69172" providerId="ADAL" clId="{BCEAA195-17FE-44BE-A8CC-E105AFDDD72E}" dt="2023-05-11T14:52:56.673" v="354" actId="1076"/>
          <ac:cxnSpMkLst>
            <pc:docMk/>
            <pc:sldMk cId="3030537391" sldId="285"/>
            <ac:cxnSpMk id="132" creationId="{6BDF2D93-5B15-4198-8CF0-AF2ACBF30262}"/>
          </ac:cxnSpMkLst>
        </pc:cxnChg>
        <pc:cxnChg chg="mod">
          <ac:chgData name="Lorenzo Carlassara" userId="36489e92-6fb3-4790-bbd2-8e4d12f69172" providerId="ADAL" clId="{BCEAA195-17FE-44BE-A8CC-E105AFDDD72E}" dt="2023-05-11T14:52:56.673" v="354" actId="1076"/>
          <ac:cxnSpMkLst>
            <pc:docMk/>
            <pc:sldMk cId="3030537391" sldId="285"/>
            <ac:cxnSpMk id="134" creationId="{053406A1-F628-4B1D-9755-ACE3182ECE56}"/>
          </ac:cxnSpMkLst>
        </pc:cxnChg>
        <pc:cxnChg chg="mod">
          <ac:chgData name="Lorenzo Carlassara" userId="36489e92-6fb3-4790-bbd2-8e4d12f69172" providerId="ADAL" clId="{BCEAA195-17FE-44BE-A8CC-E105AFDDD72E}" dt="2023-05-11T14:52:56.673" v="354" actId="1076"/>
          <ac:cxnSpMkLst>
            <pc:docMk/>
            <pc:sldMk cId="3030537391" sldId="285"/>
            <ac:cxnSpMk id="137" creationId="{5F1FF07D-450D-42F7-8A19-3A56F796053A}"/>
          </ac:cxnSpMkLst>
        </pc:cxnChg>
        <pc:cxnChg chg="mod">
          <ac:chgData name="Lorenzo Carlassara" userId="36489e92-6fb3-4790-bbd2-8e4d12f69172" providerId="ADAL" clId="{BCEAA195-17FE-44BE-A8CC-E105AFDDD72E}" dt="2023-05-11T14:52:56.673" v="354" actId="1076"/>
          <ac:cxnSpMkLst>
            <pc:docMk/>
            <pc:sldMk cId="3030537391" sldId="285"/>
            <ac:cxnSpMk id="140" creationId="{D1B2A42B-49C2-45EA-9A8A-2293B8BB0CFD}"/>
          </ac:cxnSpMkLst>
        </pc:cxnChg>
        <pc:cxnChg chg="mod">
          <ac:chgData name="Lorenzo Carlassara" userId="36489e92-6fb3-4790-bbd2-8e4d12f69172" providerId="ADAL" clId="{BCEAA195-17FE-44BE-A8CC-E105AFDDD72E}" dt="2023-05-11T14:52:56.673" v="354" actId="1076"/>
          <ac:cxnSpMkLst>
            <pc:docMk/>
            <pc:sldMk cId="3030537391" sldId="285"/>
            <ac:cxnSpMk id="142" creationId="{49C5017B-3AE7-4822-AB81-8D2475DE8A0B}"/>
          </ac:cxnSpMkLst>
        </pc:cxnChg>
        <pc:cxnChg chg="mod">
          <ac:chgData name="Lorenzo Carlassara" userId="36489e92-6fb3-4790-bbd2-8e4d12f69172" providerId="ADAL" clId="{BCEAA195-17FE-44BE-A8CC-E105AFDDD72E}" dt="2023-05-11T14:52:56.673" v="354" actId="1076"/>
          <ac:cxnSpMkLst>
            <pc:docMk/>
            <pc:sldMk cId="3030537391" sldId="285"/>
            <ac:cxnSpMk id="145" creationId="{20ED946A-8A0B-42AF-B9A7-4717797311AD}"/>
          </ac:cxnSpMkLst>
        </pc:cxnChg>
        <pc:cxnChg chg="mod">
          <ac:chgData name="Lorenzo Carlassara" userId="36489e92-6fb3-4790-bbd2-8e4d12f69172" providerId="ADAL" clId="{BCEAA195-17FE-44BE-A8CC-E105AFDDD72E}" dt="2023-05-11T14:52:56.673" v="354" actId="1076"/>
          <ac:cxnSpMkLst>
            <pc:docMk/>
            <pc:sldMk cId="3030537391" sldId="285"/>
            <ac:cxnSpMk id="152" creationId="{AB6B9F72-6F9A-4E77-9E3A-F13DF8EBB6E0}"/>
          </ac:cxnSpMkLst>
        </pc:cxnChg>
        <pc:cxnChg chg="mod">
          <ac:chgData name="Lorenzo Carlassara" userId="36489e92-6fb3-4790-bbd2-8e4d12f69172" providerId="ADAL" clId="{BCEAA195-17FE-44BE-A8CC-E105AFDDD72E}" dt="2023-05-11T14:52:56.673" v="354" actId="1076"/>
          <ac:cxnSpMkLst>
            <pc:docMk/>
            <pc:sldMk cId="3030537391" sldId="285"/>
            <ac:cxnSpMk id="153" creationId="{483870C4-C34A-4C78-A3C1-1ED05994AD3A}"/>
          </ac:cxnSpMkLst>
        </pc:cxnChg>
        <pc:cxnChg chg="mod">
          <ac:chgData name="Lorenzo Carlassara" userId="36489e92-6fb3-4790-bbd2-8e4d12f69172" providerId="ADAL" clId="{BCEAA195-17FE-44BE-A8CC-E105AFDDD72E}" dt="2023-05-11T14:52:56.673" v="354" actId="1076"/>
          <ac:cxnSpMkLst>
            <pc:docMk/>
            <pc:sldMk cId="3030537391" sldId="285"/>
            <ac:cxnSpMk id="155" creationId="{542874EC-5538-4D01-B1FD-5D30E1E18817}"/>
          </ac:cxnSpMkLst>
        </pc:cxnChg>
        <pc:cxnChg chg="mod">
          <ac:chgData name="Lorenzo Carlassara" userId="36489e92-6fb3-4790-bbd2-8e4d12f69172" providerId="ADAL" clId="{BCEAA195-17FE-44BE-A8CC-E105AFDDD72E}" dt="2023-05-11T14:52:56.673" v="354" actId="1076"/>
          <ac:cxnSpMkLst>
            <pc:docMk/>
            <pc:sldMk cId="3030537391" sldId="285"/>
            <ac:cxnSpMk id="160" creationId="{77B0078E-B91E-4B97-8E85-011EE65A03A9}"/>
          </ac:cxnSpMkLst>
        </pc:cxnChg>
        <pc:cxnChg chg="mod">
          <ac:chgData name="Lorenzo Carlassara" userId="36489e92-6fb3-4790-bbd2-8e4d12f69172" providerId="ADAL" clId="{BCEAA195-17FE-44BE-A8CC-E105AFDDD72E}" dt="2023-05-11T14:52:56.673" v="354" actId="1076"/>
          <ac:cxnSpMkLst>
            <pc:docMk/>
            <pc:sldMk cId="3030537391" sldId="285"/>
            <ac:cxnSpMk id="163" creationId="{F961B40A-566E-46CE-BA87-604F4511D2B2}"/>
          </ac:cxnSpMkLst>
        </pc:cxnChg>
        <pc:cxnChg chg="mod">
          <ac:chgData name="Lorenzo Carlassara" userId="36489e92-6fb3-4790-bbd2-8e4d12f69172" providerId="ADAL" clId="{BCEAA195-17FE-44BE-A8CC-E105AFDDD72E}" dt="2023-05-11T14:52:56.673" v="354" actId="1076"/>
          <ac:cxnSpMkLst>
            <pc:docMk/>
            <pc:sldMk cId="3030537391" sldId="285"/>
            <ac:cxnSpMk id="165" creationId="{A3C207CB-CBED-485B-B1CF-1EDBA40C26E6}"/>
          </ac:cxnSpMkLst>
        </pc:cxnChg>
        <pc:cxnChg chg="mod">
          <ac:chgData name="Lorenzo Carlassara" userId="36489e92-6fb3-4790-bbd2-8e4d12f69172" providerId="ADAL" clId="{BCEAA195-17FE-44BE-A8CC-E105AFDDD72E}" dt="2023-05-11T14:52:56.673" v="354" actId="1076"/>
          <ac:cxnSpMkLst>
            <pc:docMk/>
            <pc:sldMk cId="3030537391" sldId="285"/>
            <ac:cxnSpMk id="167" creationId="{F1BA9A6A-6FFB-4F5A-AE9D-D7EF81DAEE03}"/>
          </ac:cxnSpMkLst>
        </pc:cxnChg>
        <pc:cxnChg chg="mod">
          <ac:chgData name="Lorenzo Carlassara" userId="36489e92-6fb3-4790-bbd2-8e4d12f69172" providerId="ADAL" clId="{BCEAA195-17FE-44BE-A8CC-E105AFDDD72E}" dt="2023-05-11T14:52:56.673" v="354" actId="1076"/>
          <ac:cxnSpMkLst>
            <pc:docMk/>
            <pc:sldMk cId="3030537391" sldId="285"/>
            <ac:cxnSpMk id="169" creationId="{644CFE99-2E81-4D58-8EAD-F6C922A01CED}"/>
          </ac:cxnSpMkLst>
        </pc:cxnChg>
        <pc:cxnChg chg="mod">
          <ac:chgData name="Lorenzo Carlassara" userId="36489e92-6fb3-4790-bbd2-8e4d12f69172" providerId="ADAL" clId="{BCEAA195-17FE-44BE-A8CC-E105AFDDD72E}" dt="2023-05-11T14:52:56.673" v="354" actId="1076"/>
          <ac:cxnSpMkLst>
            <pc:docMk/>
            <pc:sldMk cId="3030537391" sldId="285"/>
            <ac:cxnSpMk id="172" creationId="{FDD1FAE4-AEE3-43D8-8F1A-3CE5E7565DD3}"/>
          </ac:cxnSpMkLst>
        </pc:cxnChg>
        <pc:cxnChg chg="mod">
          <ac:chgData name="Lorenzo Carlassara" userId="36489e92-6fb3-4790-bbd2-8e4d12f69172" providerId="ADAL" clId="{BCEAA195-17FE-44BE-A8CC-E105AFDDD72E}" dt="2023-05-11T14:52:56.673" v="354" actId="1076"/>
          <ac:cxnSpMkLst>
            <pc:docMk/>
            <pc:sldMk cId="3030537391" sldId="285"/>
            <ac:cxnSpMk id="175" creationId="{DA011770-2460-4B5F-A665-932E37F91BF8}"/>
          </ac:cxnSpMkLst>
        </pc:cxnChg>
        <pc:cxnChg chg="mod">
          <ac:chgData name="Lorenzo Carlassara" userId="36489e92-6fb3-4790-bbd2-8e4d12f69172" providerId="ADAL" clId="{BCEAA195-17FE-44BE-A8CC-E105AFDDD72E}" dt="2023-05-11T14:52:56.673" v="354" actId="1076"/>
          <ac:cxnSpMkLst>
            <pc:docMk/>
            <pc:sldMk cId="3030537391" sldId="285"/>
            <ac:cxnSpMk id="178" creationId="{3B6D70E8-8542-4969-BD80-43D0E1086A7E}"/>
          </ac:cxnSpMkLst>
        </pc:cxnChg>
        <pc:cxnChg chg="mod">
          <ac:chgData name="Lorenzo Carlassara" userId="36489e92-6fb3-4790-bbd2-8e4d12f69172" providerId="ADAL" clId="{BCEAA195-17FE-44BE-A8CC-E105AFDDD72E}" dt="2023-05-11T14:52:56.673" v="354" actId="1076"/>
          <ac:cxnSpMkLst>
            <pc:docMk/>
            <pc:sldMk cId="3030537391" sldId="285"/>
            <ac:cxnSpMk id="181" creationId="{1A28E440-44A0-482D-9CD6-172BF0D32C52}"/>
          </ac:cxnSpMkLst>
        </pc:cxnChg>
        <pc:cxnChg chg="mod">
          <ac:chgData name="Lorenzo Carlassara" userId="36489e92-6fb3-4790-bbd2-8e4d12f69172" providerId="ADAL" clId="{BCEAA195-17FE-44BE-A8CC-E105AFDDD72E}" dt="2023-05-11T14:52:56.673" v="354" actId="1076"/>
          <ac:cxnSpMkLst>
            <pc:docMk/>
            <pc:sldMk cId="3030537391" sldId="285"/>
            <ac:cxnSpMk id="184" creationId="{815013F3-7D13-4721-AF90-4805DF100105}"/>
          </ac:cxnSpMkLst>
        </pc:cxnChg>
        <pc:cxnChg chg="mod">
          <ac:chgData name="Lorenzo Carlassara" userId="36489e92-6fb3-4790-bbd2-8e4d12f69172" providerId="ADAL" clId="{BCEAA195-17FE-44BE-A8CC-E105AFDDD72E}" dt="2023-05-11T14:52:56.673" v="354" actId="1076"/>
          <ac:cxnSpMkLst>
            <pc:docMk/>
            <pc:sldMk cId="3030537391" sldId="285"/>
            <ac:cxnSpMk id="187" creationId="{A5AF974B-9C13-4ABE-B70F-4FBD080D97BD}"/>
          </ac:cxnSpMkLst>
        </pc:cxnChg>
        <pc:cxnChg chg="mod">
          <ac:chgData name="Lorenzo Carlassara" userId="36489e92-6fb3-4790-bbd2-8e4d12f69172" providerId="ADAL" clId="{BCEAA195-17FE-44BE-A8CC-E105AFDDD72E}" dt="2023-05-11T14:52:56.673" v="354" actId="1076"/>
          <ac:cxnSpMkLst>
            <pc:docMk/>
            <pc:sldMk cId="3030537391" sldId="285"/>
            <ac:cxnSpMk id="190" creationId="{71BAAC97-4AAD-4600-85E3-667C27F417DF}"/>
          </ac:cxnSpMkLst>
        </pc:cxnChg>
        <pc:cxnChg chg="mod">
          <ac:chgData name="Lorenzo Carlassara" userId="36489e92-6fb3-4790-bbd2-8e4d12f69172" providerId="ADAL" clId="{BCEAA195-17FE-44BE-A8CC-E105AFDDD72E}" dt="2023-05-11T14:52:56.673" v="354" actId="1076"/>
          <ac:cxnSpMkLst>
            <pc:docMk/>
            <pc:sldMk cId="3030537391" sldId="285"/>
            <ac:cxnSpMk id="193" creationId="{0FF7B501-FE20-4333-9D7E-C12997D3E4E0}"/>
          </ac:cxnSpMkLst>
        </pc:cxnChg>
        <pc:cxnChg chg="mod">
          <ac:chgData name="Lorenzo Carlassara" userId="36489e92-6fb3-4790-bbd2-8e4d12f69172" providerId="ADAL" clId="{BCEAA195-17FE-44BE-A8CC-E105AFDDD72E}" dt="2023-05-11T14:52:56.673" v="354" actId="1076"/>
          <ac:cxnSpMkLst>
            <pc:docMk/>
            <pc:sldMk cId="3030537391" sldId="285"/>
            <ac:cxnSpMk id="196" creationId="{3C7A766F-AEB7-4348-A23A-BFB86BAEA9D3}"/>
          </ac:cxnSpMkLst>
        </pc:cxnChg>
        <pc:cxnChg chg="mod">
          <ac:chgData name="Lorenzo Carlassara" userId="36489e92-6fb3-4790-bbd2-8e4d12f69172" providerId="ADAL" clId="{BCEAA195-17FE-44BE-A8CC-E105AFDDD72E}" dt="2023-05-11T14:52:56.673" v="354" actId="1076"/>
          <ac:cxnSpMkLst>
            <pc:docMk/>
            <pc:sldMk cId="3030537391" sldId="285"/>
            <ac:cxnSpMk id="199" creationId="{646D122F-4F28-4B01-8239-D67CBC1068A9}"/>
          </ac:cxnSpMkLst>
        </pc:cxnChg>
      </pc:sldChg>
      <pc:sldChg chg="addSp delSp modSp add">
        <pc:chgData name="Lorenzo Carlassara" userId="36489e92-6fb3-4790-bbd2-8e4d12f69172" providerId="ADAL" clId="{BCEAA195-17FE-44BE-A8CC-E105AFDDD72E}" dt="2023-05-11T19:59:07.258" v="958" actId="478"/>
        <pc:sldMkLst>
          <pc:docMk/>
          <pc:sldMk cId="2825562589" sldId="286"/>
        </pc:sldMkLst>
        <pc:spChg chg="add del mod">
          <ac:chgData name="Lorenzo Carlassara" userId="36489e92-6fb3-4790-bbd2-8e4d12f69172" providerId="ADAL" clId="{BCEAA195-17FE-44BE-A8CC-E105AFDDD72E}" dt="2023-05-11T14:35:59.729" v="105" actId="478"/>
          <ac:spMkLst>
            <pc:docMk/>
            <pc:sldMk cId="2825562589" sldId="286"/>
            <ac:spMk id="2" creationId="{1BCA7966-DF7E-4545-AF43-B5485983D19E}"/>
          </ac:spMkLst>
        </pc:spChg>
        <pc:spChg chg="add mod">
          <ac:chgData name="Lorenzo Carlassara" userId="36489e92-6fb3-4790-bbd2-8e4d12f69172" providerId="ADAL" clId="{BCEAA195-17FE-44BE-A8CC-E105AFDDD72E}" dt="2023-05-11T19:55:36.949" v="943" actId="1076"/>
          <ac:spMkLst>
            <pc:docMk/>
            <pc:sldMk cId="2825562589" sldId="286"/>
            <ac:spMk id="4" creationId="{503549A2-DEFB-4447-8AEB-C0BD10A7F465}"/>
          </ac:spMkLst>
        </pc:spChg>
        <pc:spChg chg="add mod">
          <ac:chgData name="Lorenzo Carlassara" userId="36489e92-6fb3-4790-bbd2-8e4d12f69172" providerId="ADAL" clId="{BCEAA195-17FE-44BE-A8CC-E105AFDDD72E}" dt="2023-05-11T19:55:36.949" v="943" actId="1076"/>
          <ac:spMkLst>
            <pc:docMk/>
            <pc:sldMk cId="2825562589" sldId="286"/>
            <ac:spMk id="9" creationId="{83017C56-74EA-4B4E-8D82-C7E9B9BC026C}"/>
          </ac:spMkLst>
        </pc:spChg>
        <pc:spChg chg="del">
          <ac:chgData name="Lorenzo Carlassara" userId="36489e92-6fb3-4790-bbd2-8e4d12f69172" providerId="ADAL" clId="{BCEAA195-17FE-44BE-A8CC-E105AFDDD72E}" dt="2023-05-10T15:58:03.986" v="6" actId="478"/>
          <ac:spMkLst>
            <pc:docMk/>
            <pc:sldMk cId="2825562589" sldId="286"/>
            <ac:spMk id="12" creationId="{F8F69A50-A268-4804-B408-64AB8D887A43}"/>
          </ac:spMkLst>
        </pc:spChg>
        <pc:spChg chg="add del mod">
          <ac:chgData name="Lorenzo Carlassara" userId="36489e92-6fb3-4790-bbd2-8e4d12f69172" providerId="ADAL" clId="{BCEAA195-17FE-44BE-A8CC-E105AFDDD72E}" dt="2023-05-11T19:59:07.258" v="958" actId="478"/>
          <ac:spMkLst>
            <pc:docMk/>
            <pc:sldMk cId="2825562589" sldId="286"/>
            <ac:spMk id="12" creationId="{FBB8F5D7-1740-4396-8633-4304F8D7A3CE}"/>
          </ac:spMkLst>
        </pc:spChg>
        <pc:spChg chg="add mod">
          <ac:chgData name="Lorenzo Carlassara" userId="36489e92-6fb3-4790-bbd2-8e4d12f69172" providerId="ADAL" clId="{BCEAA195-17FE-44BE-A8CC-E105AFDDD72E}" dt="2023-05-11T14:41:31.213" v="179" actId="208"/>
          <ac:spMkLst>
            <pc:docMk/>
            <pc:sldMk cId="2825562589" sldId="286"/>
            <ac:spMk id="13" creationId="{90BA8C1A-B3E2-400C-B472-AE70E9CE057F}"/>
          </ac:spMkLst>
        </pc:spChg>
        <pc:spChg chg="del">
          <ac:chgData name="Lorenzo Carlassara" userId="36489e92-6fb3-4790-bbd2-8e4d12f69172" providerId="ADAL" clId="{BCEAA195-17FE-44BE-A8CC-E105AFDDD72E}" dt="2023-05-10T15:58:03.986" v="6" actId="478"/>
          <ac:spMkLst>
            <pc:docMk/>
            <pc:sldMk cId="2825562589" sldId="286"/>
            <ac:spMk id="14" creationId="{C01DEE67-670F-436B-8283-C8814AAF2F30}"/>
          </ac:spMkLst>
        </pc:spChg>
        <pc:spChg chg="add mod">
          <ac:chgData name="Lorenzo Carlassara" userId="36489e92-6fb3-4790-bbd2-8e4d12f69172" providerId="ADAL" clId="{BCEAA195-17FE-44BE-A8CC-E105AFDDD72E}" dt="2023-05-11T14:40:19.944" v="173" actId="20577"/>
          <ac:spMkLst>
            <pc:docMk/>
            <pc:sldMk cId="2825562589" sldId="286"/>
            <ac:spMk id="14" creationId="{8E7CA621-69A4-41C1-B089-6C6EDD73A6DD}"/>
          </ac:spMkLst>
        </pc:spChg>
        <pc:spChg chg="del">
          <ac:chgData name="Lorenzo Carlassara" userId="36489e92-6fb3-4790-bbd2-8e4d12f69172" providerId="ADAL" clId="{BCEAA195-17FE-44BE-A8CC-E105AFDDD72E}" dt="2023-05-10T15:58:03.986" v="6" actId="478"/>
          <ac:spMkLst>
            <pc:docMk/>
            <pc:sldMk cId="2825562589" sldId="286"/>
            <ac:spMk id="16" creationId="{514D8ACF-C9D5-4B2B-B06E-B770B2FB04EA}"/>
          </ac:spMkLst>
        </pc:spChg>
        <pc:spChg chg="del">
          <ac:chgData name="Lorenzo Carlassara" userId="36489e92-6fb3-4790-bbd2-8e4d12f69172" providerId="ADAL" clId="{BCEAA195-17FE-44BE-A8CC-E105AFDDD72E}" dt="2023-05-10T15:58:03.986" v="6" actId="478"/>
          <ac:spMkLst>
            <pc:docMk/>
            <pc:sldMk cId="2825562589" sldId="286"/>
            <ac:spMk id="17" creationId="{DC3A7EF4-AB48-4026-A697-8202C577F0E8}"/>
          </ac:spMkLst>
        </pc:spChg>
        <pc:spChg chg="add del mod">
          <ac:chgData name="Lorenzo Carlassara" userId="36489e92-6fb3-4790-bbd2-8e4d12f69172" providerId="ADAL" clId="{BCEAA195-17FE-44BE-A8CC-E105AFDDD72E}" dt="2023-05-11T14:41:15.918" v="177" actId="478"/>
          <ac:spMkLst>
            <pc:docMk/>
            <pc:sldMk cId="2825562589" sldId="286"/>
            <ac:spMk id="18" creationId="{4392A558-372F-4C99-97A4-675E316EE51F}"/>
          </ac:spMkLst>
        </pc:spChg>
        <pc:spChg chg="del">
          <ac:chgData name="Lorenzo Carlassara" userId="36489e92-6fb3-4790-bbd2-8e4d12f69172" providerId="ADAL" clId="{BCEAA195-17FE-44BE-A8CC-E105AFDDD72E}" dt="2023-05-10T15:58:03.986" v="6" actId="478"/>
          <ac:spMkLst>
            <pc:docMk/>
            <pc:sldMk cId="2825562589" sldId="286"/>
            <ac:spMk id="18" creationId="{0A418A2B-23D7-4662-A0F3-4A7D180165E9}"/>
          </ac:spMkLst>
        </pc:spChg>
        <pc:spChg chg="add mod">
          <ac:chgData name="Lorenzo Carlassara" userId="36489e92-6fb3-4790-bbd2-8e4d12f69172" providerId="ADAL" clId="{BCEAA195-17FE-44BE-A8CC-E105AFDDD72E}" dt="2023-05-11T19:58:59.359" v="955" actId="1076"/>
          <ac:spMkLst>
            <pc:docMk/>
            <pc:sldMk cId="2825562589" sldId="286"/>
            <ac:spMk id="19" creationId="{E31AA2D7-29B3-42D1-B94F-142CF5C33741}"/>
          </ac:spMkLst>
        </pc:spChg>
        <pc:spChg chg="del">
          <ac:chgData name="Lorenzo Carlassara" userId="36489e92-6fb3-4790-bbd2-8e4d12f69172" providerId="ADAL" clId="{BCEAA195-17FE-44BE-A8CC-E105AFDDD72E}" dt="2023-05-10T15:58:03.986" v="6" actId="478"/>
          <ac:spMkLst>
            <pc:docMk/>
            <pc:sldMk cId="2825562589" sldId="286"/>
            <ac:spMk id="19" creationId="{148CD9E3-413D-4A90-A287-6D17C9A7B54D}"/>
          </ac:spMkLst>
        </pc:spChg>
        <pc:spChg chg="del">
          <ac:chgData name="Lorenzo Carlassara" userId="36489e92-6fb3-4790-bbd2-8e4d12f69172" providerId="ADAL" clId="{BCEAA195-17FE-44BE-A8CC-E105AFDDD72E}" dt="2023-05-10T15:58:03.986" v="6" actId="478"/>
          <ac:spMkLst>
            <pc:docMk/>
            <pc:sldMk cId="2825562589" sldId="286"/>
            <ac:spMk id="21" creationId="{328579A2-28B3-497B-A479-12C913CF8E8C}"/>
          </ac:spMkLst>
        </pc:spChg>
        <pc:spChg chg="del">
          <ac:chgData name="Lorenzo Carlassara" userId="36489e92-6fb3-4790-bbd2-8e4d12f69172" providerId="ADAL" clId="{BCEAA195-17FE-44BE-A8CC-E105AFDDD72E}" dt="2023-05-10T15:58:03.986" v="6" actId="478"/>
          <ac:spMkLst>
            <pc:docMk/>
            <pc:sldMk cId="2825562589" sldId="286"/>
            <ac:spMk id="50" creationId="{0B9C0B36-6B88-4975-B092-4C3782D876C9}"/>
          </ac:spMkLst>
        </pc:spChg>
        <pc:spChg chg="del">
          <ac:chgData name="Lorenzo Carlassara" userId="36489e92-6fb3-4790-bbd2-8e4d12f69172" providerId="ADAL" clId="{BCEAA195-17FE-44BE-A8CC-E105AFDDD72E}" dt="2023-05-10T15:58:03.986" v="6" actId="478"/>
          <ac:spMkLst>
            <pc:docMk/>
            <pc:sldMk cId="2825562589" sldId="286"/>
            <ac:spMk id="51" creationId="{B183DA60-DED6-4AD6-AD03-C2AF6010CC17}"/>
          </ac:spMkLst>
        </pc:spChg>
        <pc:spChg chg="del">
          <ac:chgData name="Lorenzo Carlassara" userId="36489e92-6fb3-4790-bbd2-8e4d12f69172" providerId="ADAL" clId="{BCEAA195-17FE-44BE-A8CC-E105AFDDD72E}" dt="2023-05-10T15:58:03.986" v="6" actId="478"/>
          <ac:spMkLst>
            <pc:docMk/>
            <pc:sldMk cId="2825562589" sldId="286"/>
            <ac:spMk id="54" creationId="{9E7C98A6-729E-4621-92EA-7152372930AE}"/>
          </ac:spMkLst>
        </pc:spChg>
        <pc:spChg chg="del">
          <ac:chgData name="Lorenzo Carlassara" userId="36489e92-6fb3-4790-bbd2-8e4d12f69172" providerId="ADAL" clId="{BCEAA195-17FE-44BE-A8CC-E105AFDDD72E}" dt="2023-05-10T15:58:03.986" v="6" actId="478"/>
          <ac:spMkLst>
            <pc:docMk/>
            <pc:sldMk cId="2825562589" sldId="286"/>
            <ac:spMk id="55" creationId="{F423DA11-3EF0-4E60-BB8C-8B01232FD0F5}"/>
          </ac:spMkLst>
        </pc:spChg>
        <pc:spChg chg="del">
          <ac:chgData name="Lorenzo Carlassara" userId="36489e92-6fb3-4790-bbd2-8e4d12f69172" providerId="ADAL" clId="{BCEAA195-17FE-44BE-A8CC-E105AFDDD72E}" dt="2023-05-10T15:58:03.986" v="6" actId="478"/>
          <ac:spMkLst>
            <pc:docMk/>
            <pc:sldMk cId="2825562589" sldId="286"/>
            <ac:spMk id="58" creationId="{1AACC296-00C0-4553-A051-D15F2578C579}"/>
          </ac:spMkLst>
        </pc:spChg>
        <pc:spChg chg="del">
          <ac:chgData name="Lorenzo Carlassara" userId="36489e92-6fb3-4790-bbd2-8e4d12f69172" providerId="ADAL" clId="{BCEAA195-17FE-44BE-A8CC-E105AFDDD72E}" dt="2023-05-10T15:58:03.986" v="6" actId="478"/>
          <ac:spMkLst>
            <pc:docMk/>
            <pc:sldMk cId="2825562589" sldId="286"/>
            <ac:spMk id="59" creationId="{09BB7190-7F46-4759-A278-5DCAFA01E929}"/>
          </ac:spMkLst>
        </pc:spChg>
        <pc:spChg chg="del">
          <ac:chgData name="Lorenzo Carlassara" userId="36489e92-6fb3-4790-bbd2-8e4d12f69172" providerId="ADAL" clId="{BCEAA195-17FE-44BE-A8CC-E105AFDDD72E}" dt="2023-05-10T15:58:03.986" v="6" actId="478"/>
          <ac:spMkLst>
            <pc:docMk/>
            <pc:sldMk cId="2825562589" sldId="286"/>
            <ac:spMk id="60" creationId="{093A43DD-0DE0-4BAC-82F6-37A030C0FA76}"/>
          </ac:spMkLst>
        </pc:spChg>
        <pc:spChg chg="del">
          <ac:chgData name="Lorenzo Carlassara" userId="36489e92-6fb3-4790-bbd2-8e4d12f69172" providerId="ADAL" clId="{BCEAA195-17FE-44BE-A8CC-E105AFDDD72E}" dt="2023-05-10T15:58:03.986" v="6" actId="478"/>
          <ac:spMkLst>
            <pc:docMk/>
            <pc:sldMk cId="2825562589" sldId="286"/>
            <ac:spMk id="61" creationId="{88F318F8-F3B7-487E-97B4-3924260383E1}"/>
          </ac:spMkLst>
        </pc:spChg>
        <pc:spChg chg="del">
          <ac:chgData name="Lorenzo Carlassara" userId="36489e92-6fb3-4790-bbd2-8e4d12f69172" providerId="ADAL" clId="{BCEAA195-17FE-44BE-A8CC-E105AFDDD72E}" dt="2023-05-10T15:58:03.986" v="6" actId="478"/>
          <ac:spMkLst>
            <pc:docMk/>
            <pc:sldMk cId="2825562589" sldId="286"/>
            <ac:spMk id="62" creationId="{ABB13043-6B74-4B1F-9AFD-4DCC460B7F59}"/>
          </ac:spMkLst>
        </pc:spChg>
        <pc:spChg chg="del">
          <ac:chgData name="Lorenzo Carlassara" userId="36489e92-6fb3-4790-bbd2-8e4d12f69172" providerId="ADAL" clId="{BCEAA195-17FE-44BE-A8CC-E105AFDDD72E}" dt="2023-05-10T15:58:03.986" v="6" actId="478"/>
          <ac:spMkLst>
            <pc:docMk/>
            <pc:sldMk cId="2825562589" sldId="286"/>
            <ac:spMk id="63" creationId="{EECCF39A-48A4-4AAD-B9BA-11EEB31EA905}"/>
          </ac:spMkLst>
        </pc:spChg>
        <pc:spChg chg="del">
          <ac:chgData name="Lorenzo Carlassara" userId="36489e92-6fb3-4790-bbd2-8e4d12f69172" providerId="ADAL" clId="{BCEAA195-17FE-44BE-A8CC-E105AFDDD72E}" dt="2023-05-10T15:58:03.986" v="6" actId="478"/>
          <ac:spMkLst>
            <pc:docMk/>
            <pc:sldMk cId="2825562589" sldId="286"/>
            <ac:spMk id="66" creationId="{2D6B66C0-696C-4D68-B181-7DBCC0EEB0E5}"/>
          </ac:spMkLst>
        </pc:spChg>
        <pc:spChg chg="del">
          <ac:chgData name="Lorenzo Carlassara" userId="36489e92-6fb3-4790-bbd2-8e4d12f69172" providerId="ADAL" clId="{BCEAA195-17FE-44BE-A8CC-E105AFDDD72E}" dt="2023-05-10T15:58:03.986" v="6" actId="478"/>
          <ac:spMkLst>
            <pc:docMk/>
            <pc:sldMk cId="2825562589" sldId="286"/>
            <ac:spMk id="67" creationId="{C5DEECC0-EAC4-461E-9340-674174D8B924}"/>
          </ac:spMkLst>
        </pc:spChg>
        <pc:spChg chg="del">
          <ac:chgData name="Lorenzo Carlassara" userId="36489e92-6fb3-4790-bbd2-8e4d12f69172" providerId="ADAL" clId="{BCEAA195-17FE-44BE-A8CC-E105AFDDD72E}" dt="2023-05-10T15:58:03.986" v="6" actId="478"/>
          <ac:spMkLst>
            <pc:docMk/>
            <pc:sldMk cId="2825562589" sldId="286"/>
            <ac:spMk id="68" creationId="{A292ED25-509A-4B6F-9571-AB5833F45E46}"/>
          </ac:spMkLst>
        </pc:spChg>
        <pc:spChg chg="del">
          <ac:chgData name="Lorenzo Carlassara" userId="36489e92-6fb3-4790-bbd2-8e4d12f69172" providerId="ADAL" clId="{BCEAA195-17FE-44BE-A8CC-E105AFDDD72E}" dt="2023-05-10T15:58:03.986" v="6" actId="478"/>
          <ac:spMkLst>
            <pc:docMk/>
            <pc:sldMk cId="2825562589" sldId="286"/>
            <ac:spMk id="69" creationId="{53A3D477-7098-453A-AD71-FFF2F08E88A8}"/>
          </ac:spMkLst>
        </pc:spChg>
        <pc:spChg chg="del">
          <ac:chgData name="Lorenzo Carlassara" userId="36489e92-6fb3-4790-bbd2-8e4d12f69172" providerId="ADAL" clId="{BCEAA195-17FE-44BE-A8CC-E105AFDDD72E}" dt="2023-05-10T15:58:03.986" v="6" actId="478"/>
          <ac:spMkLst>
            <pc:docMk/>
            <pc:sldMk cId="2825562589" sldId="286"/>
            <ac:spMk id="70" creationId="{0F005384-7246-4202-A639-2BB150F2F395}"/>
          </ac:spMkLst>
        </pc:spChg>
        <pc:spChg chg="del">
          <ac:chgData name="Lorenzo Carlassara" userId="36489e92-6fb3-4790-bbd2-8e4d12f69172" providerId="ADAL" clId="{BCEAA195-17FE-44BE-A8CC-E105AFDDD72E}" dt="2023-05-10T15:58:03.986" v="6" actId="478"/>
          <ac:spMkLst>
            <pc:docMk/>
            <pc:sldMk cId="2825562589" sldId="286"/>
            <ac:spMk id="81" creationId="{C5A3C77A-377A-4515-AB61-38646C0C4096}"/>
          </ac:spMkLst>
        </pc:spChg>
        <pc:spChg chg="del">
          <ac:chgData name="Lorenzo Carlassara" userId="36489e92-6fb3-4790-bbd2-8e4d12f69172" providerId="ADAL" clId="{BCEAA195-17FE-44BE-A8CC-E105AFDDD72E}" dt="2023-05-10T15:58:03.986" v="6" actId="478"/>
          <ac:spMkLst>
            <pc:docMk/>
            <pc:sldMk cId="2825562589" sldId="286"/>
            <ac:spMk id="82" creationId="{1E23980B-73B3-4DBE-9580-C527B44E9FC8}"/>
          </ac:spMkLst>
        </pc:spChg>
        <pc:spChg chg="del">
          <ac:chgData name="Lorenzo Carlassara" userId="36489e92-6fb3-4790-bbd2-8e4d12f69172" providerId="ADAL" clId="{BCEAA195-17FE-44BE-A8CC-E105AFDDD72E}" dt="2023-05-10T15:58:03.986" v="6" actId="478"/>
          <ac:spMkLst>
            <pc:docMk/>
            <pc:sldMk cId="2825562589" sldId="286"/>
            <ac:spMk id="87" creationId="{B42ACE39-3579-46F8-A3CD-ABBA12745CDA}"/>
          </ac:spMkLst>
        </pc:spChg>
        <pc:spChg chg="del">
          <ac:chgData name="Lorenzo Carlassara" userId="36489e92-6fb3-4790-bbd2-8e4d12f69172" providerId="ADAL" clId="{BCEAA195-17FE-44BE-A8CC-E105AFDDD72E}" dt="2023-05-10T15:58:03.986" v="6" actId="478"/>
          <ac:spMkLst>
            <pc:docMk/>
            <pc:sldMk cId="2825562589" sldId="286"/>
            <ac:spMk id="88" creationId="{F6C05FE9-47CB-4873-BDAD-27AB62E7D125}"/>
          </ac:spMkLst>
        </pc:spChg>
        <pc:spChg chg="del">
          <ac:chgData name="Lorenzo Carlassara" userId="36489e92-6fb3-4790-bbd2-8e4d12f69172" providerId="ADAL" clId="{BCEAA195-17FE-44BE-A8CC-E105AFDDD72E}" dt="2023-05-10T15:58:03.986" v="6" actId="478"/>
          <ac:spMkLst>
            <pc:docMk/>
            <pc:sldMk cId="2825562589" sldId="286"/>
            <ac:spMk id="89" creationId="{E23BD964-599E-4539-9D60-A8249BFA474F}"/>
          </ac:spMkLst>
        </pc:spChg>
        <pc:spChg chg="del">
          <ac:chgData name="Lorenzo Carlassara" userId="36489e92-6fb3-4790-bbd2-8e4d12f69172" providerId="ADAL" clId="{BCEAA195-17FE-44BE-A8CC-E105AFDDD72E}" dt="2023-05-10T15:58:03.986" v="6" actId="478"/>
          <ac:spMkLst>
            <pc:docMk/>
            <pc:sldMk cId="2825562589" sldId="286"/>
            <ac:spMk id="90" creationId="{50E27510-FFA8-4FCE-B3CC-04BBD6A86CFF}"/>
          </ac:spMkLst>
        </pc:spChg>
        <pc:spChg chg="del">
          <ac:chgData name="Lorenzo Carlassara" userId="36489e92-6fb3-4790-bbd2-8e4d12f69172" providerId="ADAL" clId="{BCEAA195-17FE-44BE-A8CC-E105AFDDD72E}" dt="2023-05-10T15:58:03.986" v="6" actId="478"/>
          <ac:spMkLst>
            <pc:docMk/>
            <pc:sldMk cId="2825562589" sldId="286"/>
            <ac:spMk id="91" creationId="{906C4C64-0159-424A-96A3-5ACDB503A660}"/>
          </ac:spMkLst>
        </pc:spChg>
        <pc:spChg chg="del">
          <ac:chgData name="Lorenzo Carlassara" userId="36489e92-6fb3-4790-bbd2-8e4d12f69172" providerId="ADAL" clId="{BCEAA195-17FE-44BE-A8CC-E105AFDDD72E}" dt="2023-05-10T15:58:03.986" v="6" actId="478"/>
          <ac:spMkLst>
            <pc:docMk/>
            <pc:sldMk cId="2825562589" sldId="286"/>
            <ac:spMk id="92" creationId="{54ADA2AC-B70F-4B47-ADBB-51620316F584}"/>
          </ac:spMkLst>
        </pc:spChg>
        <pc:spChg chg="del">
          <ac:chgData name="Lorenzo Carlassara" userId="36489e92-6fb3-4790-bbd2-8e4d12f69172" providerId="ADAL" clId="{BCEAA195-17FE-44BE-A8CC-E105AFDDD72E}" dt="2023-05-10T15:58:03.986" v="6" actId="478"/>
          <ac:spMkLst>
            <pc:docMk/>
            <pc:sldMk cId="2825562589" sldId="286"/>
            <ac:spMk id="93" creationId="{2A721420-6F6E-4855-B59E-805656D3ED5E}"/>
          </ac:spMkLst>
        </pc:spChg>
        <pc:spChg chg="del">
          <ac:chgData name="Lorenzo Carlassara" userId="36489e92-6fb3-4790-bbd2-8e4d12f69172" providerId="ADAL" clId="{BCEAA195-17FE-44BE-A8CC-E105AFDDD72E}" dt="2023-05-10T15:58:03.986" v="6" actId="478"/>
          <ac:spMkLst>
            <pc:docMk/>
            <pc:sldMk cId="2825562589" sldId="286"/>
            <ac:spMk id="94" creationId="{85788075-417B-47CC-85EF-A53BE6F13FA5}"/>
          </ac:spMkLst>
        </pc:spChg>
        <pc:spChg chg="del">
          <ac:chgData name="Lorenzo Carlassara" userId="36489e92-6fb3-4790-bbd2-8e4d12f69172" providerId="ADAL" clId="{BCEAA195-17FE-44BE-A8CC-E105AFDDD72E}" dt="2023-05-10T15:58:03.986" v="6" actId="478"/>
          <ac:spMkLst>
            <pc:docMk/>
            <pc:sldMk cId="2825562589" sldId="286"/>
            <ac:spMk id="95" creationId="{2004BCF6-8E96-473C-B132-5CF55B3955F6}"/>
          </ac:spMkLst>
        </pc:spChg>
        <pc:spChg chg="del">
          <ac:chgData name="Lorenzo Carlassara" userId="36489e92-6fb3-4790-bbd2-8e4d12f69172" providerId="ADAL" clId="{BCEAA195-17FE-44BE-A8CC-E105AFDDD72E}" dt="2023-05-10T15:58:03.986" v="6" actId="478"/>
          <ac:spMkLst>
            <pc:docMk/>
            <pc:sldMk cId="2825562589" sldId="286"/>
            <ac:spMk id="96" creationId="{9D01C261-27DC-4185-B95F-BF4C026B01D3}"/>
          </ac:spMkLst>
        </pc:spChg>
        <pc:spChg chg="del">
          <ac:chgData name="Lorenzo Carlassara" userId="36489e92-6fb3-4790-bbd2-8e4d12f69172" providerId="ADAL" clId="{BCEAA195-17FE-44BE-A8CC-E105AFDDD72E}" dt="2023-05-10T15:58:03.986" v="6" actId="478"/>
          <ac:spMkLst>
            <pc:docMk/>
            <pc:sldMk cId="2825562589" sldId="286"/>
            <ac:spMk id="97" creationId="{52CFD9A3-A91F-4B5B-B123-9A2AC2824738}"/>
          </ac:spMkLst>
        </pc:spChg>
        <pc:spChg chg="del">
          <ac:chgData name="Lorenzo Carlassara" userId="36489e92-6fb3-4790-bbd2-8e4d12f69172" providerId="ADAL" clId="{BCEAA195-17FE-44BE-A8CC-E105AFDDD72E}" dt="2023-05-10T15:58:03.986" v="6" actId="478"/>
          <ac:spMkLst>
            <pc:docMk/>
            <pc:sldMk cId="2825562589" sldId="286"/>
            <ac:spMk id="115" creationId="{60F24659-547D-4B82-A6FD-726231B2AB68}"/>
          </ac:spMkLst>
        </pc:spChg>
        <pc:spChg chg="del">
          <ac:chgData name="Lorenzo Carlassara" userId="36489e92-6fb3-4790-bbd2-8e4d12f69172" providerId="ADAL" clId="{BCEAA195-17FE-44BE-A8CC-E105AFDDD72E}" dt="2023-05-10T15:58:03.986" v="6" actId="478"/>
          <ac:spMkLst>
            <pc:docMk/>
            <pc:sldMk cId="2825562589" sldId="286"/>
            <ac:spMk id="116" creationId="{215E002E-23AB-4175-9492-82813E4FDAD9}"/>
          </ac:spMkLst>
        </pc:spChg>
        <pc:picChg chg="add mod">
          <ac:chgData name="Lorenzo Carlassara" userId="36489e92-6fb3-4790-bbd2-8e4d12f69172" providerId="ADAL" clId="{BCEAA195-17FE-44BE-A8CC-E105AFDDD72E}" dt="2023-05-11T19:55:17" v="941" actId="1076"/>
          <ac:picMkLst>
            <pc:docMk/>
            <pc:sldMk cId="2825562589" sldId="286"/>
            <ac:picMk id="3" creationId="{5E639C4B-5FAE-4D96-8495-6A4544641DFF}"/>
          </ac:picMkLst>
        </pc:picChg>
        <pc:picChg chg="add mod">
          <ac:chgData name="Lorenzo Carlassara" userId="36489e92-6fb3-4790-bbd2-8e4d12f69172" providerId="ADAL" clId="{BCEAA195-17FE-44BE-A8CC-E105AFDDD72E}" dt="2023-05-11T19:55:42.116" v="944" actId="1076"/>
          <ac:picMkLst>
            <pc:docMk/>
            <pc:sldMk cId="2825562589" sldId="286"/>
            <ac:picMk id="8" creationId="{12B3E995-2DC6-408B-800A-548F06108BE7}"/>
          </ac:picMkLst>
        </pc:picChg>
        <pc:cxnChg chg="add mod">
          <ac:chgData name="Lorenzo Carlassara" userId="36489e92-6fb3-4790-bbd2-8e4d12f69172" providerId="ADAL" clId="{BCEAA195-17FE-44BE-A8CC-E105AFDDD72E}" dt="2023-05-11T19:55:36.949" v="943" actId="1076"/>
          <ac:cxnSpMkLst>
            <pc:docMk/>
            <pc:sldMk cId="2825562589" sldId="286"/>
            <ac:cxnSpMk id="11" creationId="{414DB4A0-87EF-48B5-B6E1-7ABF43173439}"/>
          </ac:cxnSpMkLst>
        </pc:cxnChg>
        <pc:cxnChg chg="add mod">
          <ac:chgData name="Lorenzo Carlassara" userId="36489e92-6fb3-4790-bbd2-8e4d12f69172" providerId="ADAL" clId="{BCEAA195-17FE-44BE-A8CC-E105AFDDD72E}" dt="2023-05-11T14:41:41.717" v="181" actId="208"/>
          <ac:cxnSpMkLst>
            <pc:docMk/>
            <pc:sldMk cId="2825562589" sldId="286"/>
            <ac:cxnSpMk id="16" creationId="{C92D00C9-72E8-4D3B-81A8-16843A12901A}"/>
          </ac:cxnSpMkLst>
        </pc:cxnChg>
        <pc:cxnChg chg="del mod">
          <ac:chgData name="Lorenzo Carlassara" userId="36489e92-6fb3-4790-bbd2-8e4d12f69172" providerId="ADAL" clId="{BCEAA195-17FE-44BE-A8CC-E105AFDDD72E}" dt="2023-05-10T15:58:03.986" v="6" actId="478"/>
          <ac:cxnSpMkLst>
            <pc:docMk/>
            <pc:sldMk cId="2825562589" sldId="286"/>
            <ac:cxnSpMk id="24" creationId="{A689DE47-0ADA-4AE7-B914-5A7C5C3FE699}"/>
          </ac:cxnSpMkLst>
        </pc:cxnChg>
        <pc:cxnChg chg="del mod">
          <ac:chgData name="Lorenzo Carlassara" userId="36489e92-6fb3-4790-bbd2-8e4d12f69172" providerId="ADAL" clId="{BCEAA195-17FE-44BE-A8CC-E105AFDDD72E}" dt="2023-05-10T15:58:03.986" v="6" actId="478"/>
          <ac:cxnSpMkLst>
            <pc:docMk/>
            <pc:sldMk cId="2825562589" sldId="286"/>
            <ac:cxnSpMk id="98" creationId="{AA740D20-FB3B-478C-B731-F6356DA04494}"/>
          </ac:cxnSpMkLst>
        </pc:cxnChg>
        <pc:cxnChg chg="del mod">
          <ac:chgData name="Lorenzo Carlassara" userId="36489e92-6fb3-4790-bbd2-8e4d12f69172" providerId="ADAL" clId="{BCEAA195-17FE-44BE-A8CC-E105AFDDD72E}" dt="2023-05-10T15:58:03.986" v="6" actId="478"/>
          <ac:cxnSpMkLst>
            <pc:docMk/>
            <pc:sldMk cId="2825562589" sldId="286"/>
            <ac:cxnSpMk id="101" creationId="{8B78A042-1C61-4C61-91F0-8DD418CEC836}"/>
          </ac:cxnSpMkLst>
        </pc:cxnChg>
        <pc:cxnChg chg="del mod">
          <ac:chgData name="Lorenzo Carlassara" userId="36489e92-6fb3-4790-bbd2-8e4d12f69172" providerId="ADAL" clId="{BCEAA195-17FE-44BE-A8CC-E105AFDDD72E}" dt="2023-05-10T15:58:03.986" v="6" actId="478"/>
          <ac:cxnSpMkLst>
            <pc:docMk/>
            <pc:sldMk cId="2825562589" sldId="286"/>
            <ac:cxnSpMk id="104" creationId="{D73AC695-F004-4B42-8EFB-8C3305875F4F}"/>
          </ac:cxnSpMkLst>
        </pc:cxnChg>
        <pc:cxnChg chg="del mod">
          <ac:chgData name="Lorenzo Carlassara" userId="36489e92-6fb3-4790-bbd2-8e4d12f69172" providerId="ADAL" clId="{BCEAA195-17FE-44BE-A8CC-E105AFDDD72E}" dt="2023-05-10T15:58:03.986" v="6" actId="478"/>
          <ac:cxnSpMkLst>
            <pc:docMk/>
            <pc:sldMk cId="2825562589" sldId="286"/>
            <ac:cxnSpMk id="107" creationId="{8329E52C-629B-4C8A-9C30-7AC0D8D6E2A3}"/>
          </ac:cxnSpMkLst>
        </pc:cxnChg>
        <pc:cxnChg chg="del mod">
          <ac:chgData name="Lorenzo Carlassara" userId="36489e92-6fb3-4790-bbd2-8e4d12f69172" providerId="ADAL" clId="{BCEAA195-17FE-44BE-A8CC-E105AFDDD72E}" dt="2023-05-10T15:58:03.986" v="6" actId="478"/>
          <ac:cxnSpMkLst>
            <pc:docMk/>
            <pc:sldMk cId="2825562589" sldId="286"/>
            <ac:cxnSpMk id="110" creationId="{B11E031D-795A-459E-8FB6-60B59F5596D5}"/>
          </ac:cxnSpMkLst>
        </pc:cxnChg>
        <pc:cxnChg chg="del mod">
          <ac:chgData name="Lorenzo Carlassara" userId="36489e92-6fb3-4790-bbd2-8e4d12f69172" providerId="ADAL" clId="{BCEAA195-17FE-44BE-A8CC-E105AFDDD72E}" dt="2023-05-10T15:58:03.986" v="6" actId="478"/>
          <ac:cxnSpMkLst>
            <pc:docMk/>
            <pc:sldMk cId="2825562589" sldId="286"/>
            <ac:cxnSpMk id="113" creationId="{5E8C23EE-D3F8-4285-83D0-1AB2B63B049C}"/>
          </ac:cxnSpMkLst>
        </pc:cxnChg>
        <pc:cxnChg chg="del mod">
          <ac:chgData name="Lorenzo Carlassara" userId="36489e92-6fb3-4790-bbd2-8e4d12f69172" providerId="ADAL" clId="{BCEAA195-17FE-44BE-A8CC-E105AFDDD72E}" dt="2023-05-10T15:58:03.986" v="6" actId="478"/>
          <ac:cxnSpMkLst>
            <pc:docMk/>
            <pc:sldMk cId="2825562589" sldId="286"/>
            <ac:cxnSpMk id="122" creationId="{CD12E955-BFFC-4344-916D-FE663542E2C4}"/>
          </ac:cxnSpMkLst>
        </pc:cxnChg>
        <pc:cxnChg chg="del mod">
          <ac:chgData name="Lorenzo Carlassara" userId="36489e92-6fb3-4790-bbd2-8e4d12f69172" providerId="ADAL" clId="{BCEAA195-17FE-44BE-A8CC-E105AFDDD72E}" dt="2023-05-10T15:58:03.986" v="6" actId="478"/>
          <ac:cxnSpMkLst>
            <pc:docMk/>
            <pc:sldMk cId="2825562589" sldId="286"/>
            <ac:cxnSpMk id="125" creationId="{3E92BDE9-E8FF-4D28-B19B-14974A5C05A9}"/>
          </ac:cxnSpMkLst>
        </pc:cxnChg>
        <pc:cxnChg chg="del mod">
          <ac:chgData name="Lorenzo Carlassara" userId="36489e92-6fb3-4790-bbd2-8e4d12f69172" providerId="ADAL" clId="{BCEAA195-17FE-44BE-A8CC-E105AFDDD72E}" dt="2023-05-10T15:58:03.986" v="6" actId="478"/>
          <ac:cxnSpMkLst>
            <pc:docMk/>
            <pc:sldMk cId="2825562589" sldId="286"/>
            <ac:cxnSpMk id="126" creationId="{EBC85B67-3C44-4B9F-8A4D-1FA0FB6E68A3}"/>
          </ac:cxnSpMkLst>
        </pc:cxnChg>
        <pc:cxnChg chg="del mod">
          <ac:chgData name="Lorenzo Carlassara" userId="36489e92-6fb3-4790-bbd2-8e4d12f69172" providerId="ADAL" clId="{BCEAA195-17FE-44BE-A8CC-E105AFDDD72E}" dt="2023-05-10T15:58:03.986" v="6" actId="478"/>
          <ac:cxnSpMkLst>
            <pc:docMk/>
            <pc:sldMk cId="2825562589" sldId="286"/>
            <ac:cxnSpMk id="127" creationId="{3A1260ED-26DC-49A2-B313-0301DB7629D7}"/>
          </ac:cxnSpMkLst>
        </pc:cxnChg>
        <pc:cxnChg chg="del mod">
          <ac:chgData name="Lorenzo Carlassara" userId="36489e92-6fb3-4790-bbd2-8e4d12f69172" providerId="ADAL" clId="{BCEAA195-17FE-44BE-A8CC-E105AFDDD72E}" dt="2023-05-10T15:58:03.986" v="6" actId="478"/>
          <ac:cxnSpMkLst>
            <pc:docMk/>
            <pc:sldMk cId="2825562589" sldId="286"/>
            <ac:cxnSpMk id="131" creationId="{3F59802A-639F-4C6C-BD93-C5B70F53884C}"/>
          </ac:cxnSpMkLst>
        </pc:cxnChg>
        <pc:cxnChg chg="del mod">
          <ac:chgData name="Lorenzo Carlassara" userId="36489e92-6fb3-4790-bbd2-8e4d12f69172" providerId="ADAL" clId="{BCEAA195-17FE-44BE-A8CC-E105AFDDD72E}" dt="2023-05-10T15:58:03.986" v="6" actId="478"/>
          <ac:cxnSpMkLst>
            <pc:docMk/>
            <pc:sldMk cId="2825562589" sldId="286"/>
            <ac:cxnSpMk id="132" creationId="{6BDF2D93-5B15-4198-8CF0-AF2ACBF30262}"/>
          </ac:cxnSpMkLst>
        </pc:cxnChg>
        <pc:cxnChg chg="del mod">
          <ac:chgData name="Lorenzo Carlassara" userId="36489e92-6fb3-4790-bbd2-8e4d12f69172" providerId="ADAL" clId="{BCEAA195-17FE-44BE-A8CC-E105AFDDD72E}" dt="2023-05-10T15:58:03.986" v="6" actId="478"/>
          <ac:cxnSpMkLst>
            <pc:docMk/>
            <pc:sldMk cId="2825562589" sldId="286"/>
            <ac:cxnSpMk id="134" creationId="{053406A1-F628-4B1D-9755-ACE3182ECE56}"/>
          </ac:cxnSpMkLst>
        </pc:cxnChg>
        <pc:cxnChg chg="del mod">
          <ac:chgData name="Lorenzo Carlassara" userId="36489e92-6fb3-4790-bbd2-8e4d12f69172" providerId="ADAL" clId="{BCEAA195-17FE-44BE-A8CC-E105AFDDD72E}" dt="2023-05-10T15:58:03.986" v="6" actId="478"/>
          <ac:cxnSpMkLst>
            <pc:docMk/>
            <pc:sldMk cId="2825562589" sldId="286"/>
            <ac:cxnSpMk id="137" creationId="{5F1FF07D-450D-42F7-8A19-3A56F796053A}"/>
          </ac:cxnSpMkLst>
        </pc:cxnChg>
        <pc:cxnChg chg="del mod">
          <ac:chgData name="Lorenzo Carlassara" userId="36489e92-6fb3-4790-bbd2-8e4d12f69172" providerId="ADAL" clId="{BCEAA195-17FE-44BE-A8CC-E105AFDDD72E}" dt="2023-05-10T15:58:03.986" v="6" actId="478"/>
          <ac:cxnSpMkLst>
            <pc:docMk/>
            <pc:sldMk cId="2825562589" sldId="286"/>
            <ac:cxnSpMk id="140" creationId="{D1B2A42B-49C2-45EA-9A8A-2293B8BB0CFD}"/>
          </ac:cxnSpMkLst>
        </pc:cxnChg>
        <pc:cxnChg chg="del mod">
          <ac:chgData name="Lorenzo Carlassara" userId="36489e92-6fb3-4790-bbd2-8e4d12f69172" providerId="ADAL" clId="{BCEAA195-17FE-44BE-A8CC-E105AFDDD72E}" dt="2023-05-10T15:58:03.986" v="6" actId="478"/>
          <ac:cxnSpMkLst>
            <pc:docMk/>
            <pc:sldMk cId="2825562589" sldId="286"/>
            <ac:cxnSpMk id="142" creationId="{49C5017B-3AE7-4822-AB81-8D2475DE8A0B}"/>
          </ac:cxnSpMkLst>
        </pc:cxnChg>
        <pc:cxnChg chg="del mod">
          <ac:chgData name="Lorenzo Carlassara" userId="36489e92-6fb3-4790-bbd2-8e4d12f69172" providerId="ADAL" clId="{BCEAA195-17FE-44BE-A8CC-E105AFDDD72E}" dt="2023-05-10T15:58:03.986" v="6" actId="478"/>
          <ac:cxnSpMkLst>
            <pc:docMk/>
            <pc:sldMk cId="2825562589" sldId="286"/>
            <ac:cxnSpMk id="145" creationId="{20ED946A-8A0B-42AF-B9A7-4717797311AD}"/>
          </ac:cxnSpMkLst>
        </pc:cxnChg>
        <pc:cxnChg chg="del mod">
          <ac:chgData name="Lorenzo Carlassara" userId="36489e92-6fb3-4790-bbd2-8e4d12f69172" providerId="ADAL" clId="{BCEAA195-17FE-44BE-A8CC-E105AFDDD72E}" dt="2023-05-10T15:58:03.986" v="6" actId="478"/>
          <ac:cxnSpMkLst>
            <pc:docMk/>
            <pc:sldMk cId="2825562589" sldId="286"/>
            <ac:cxnSpMk id="152" creationId="{AB6B9F72-6F9A-4E77-9E3A-F13DF8EBB6E0}"/>
          </ac:cxnSpMkLst>
        </pc:cxnChg>
        <pc:cxnChg chg="del mod">
          <ac:chgData name="Lorenzo Carlassara" userId="36489e92-6fb3-4790-bbd2-8e4d12f69172" providerId="ADAL" clId="{BCEAA195-17FE-44BE-A8CC-E105AFDDD72E}" dt="2023-05-10T15:58:03.986" v="6" actId="478"/>
          <ac:cxnSpMkLst>
            <pc:docMk/>
            <pc:sldMk cId="2825562589" sldId="286"/>
            <ac:cxnSpMk id="153" creationId="{483870C4-C34A-4C78-A3C1-1ED05994AD3A}"/>
          </ac:cxnSpMkLst>
        </pc:cxnChg>
        <pc:cxnChg chg="del mod">
          <ac:chgData name="Lorenzo Carlassara" userId="36489e92-6fb3-4790-bbd2-8e4d12f69172" providerId="ADAL" clId="{BCEAA195-17FE-44BE-A8CC-E105AFDDD72E}" dt="2023-05-10T15:58:03.986" v="6" actId="478"/>
          <ac:cxnSpMkLst>
            <pc:docMk/>
            <pc:sldMk cId="2825562589" sldId="286"/>
            <ac:cxnSpMk id="155" creationId="{542874EC-5538-4D01-B1FD-5D30E1E18817}"/>
          </ac:cxnSpMkLst>
        </pc:cxnChg>
        <pc:cxnChg chg="del mod">
          <ac:chgData name="Lorenzo Carlassara" userId="36489e92-6fb3-4790-bbd2-8e4d12f69172" providerId="ADAL" clId="{BCEAA195-17FE-44BE-A8CC-E105AFDDD72E}" dt="2023-05-10T15:58:03.986" v="6" actId="478"/>
          <ac:cxnSpMkLst>
            <pc:docMk/>
            <pc:sldMk cId="2825562589" sldId="286"/>
            <ac:cxnSpMk id="160" creationId="{77B0078E-B91E-4B97-8E85-011EE65A03A9}"/>
          </ac:cxnSpMkLst>
        </pc:cxnChg>
        <pc:cxnChg chg="del mod">
          <ac:chgData name="Lorenzo Carlassara" userId="36489e92-6fb3-4790-bbd2-8e4d12f69172" providerId="ADAL" clId="{BCEAA195-17FE-44BE-A8CC-E105AFDDD72E}" dt="2023-05-10T15:58:03.986" v="6" actId="478"/>
          <ac:cxnSpMkLst>
            <pc:docMk/>
            <pc:sldMk cId="2825562589" sldId="286"/>
            <ac:cxnSpMk id="163" creationId="{F961B40A-566E-46CE-BA87-604F4511D2B2}"/>
          </ac:cxnSpMkLst>
        </pc:cxnChg>
        <pc:cxnChg chg="del mod">
          <ac:chgData name="Lorenzo Carlassara" userId="36489e92-6fb3-4790-bbd2-8e4d12f69172" providerId="ADAL" clId="{BCEAA195-17FE-44BE-A8CC-E105AFDDD72E}" dt="2023-05-10T15:58:03.986" v="6" actId="478"/>
          <ac:cxnSpMkLst>
            <pc:docMk/>
            <pc:sldMk cId="2825562589" sldId="286"/>
            <ac:cxnSpMk id="165" creationId="{A3C207CB-CBED-485B-B1CF-1EDBA40C26E6}"/>
          </ac:cxnSpMkLst>
        </pc:cxnChg>
        <pc:cxnChg chg="del mod">
          <ac:chgData name="Lorenzo Carlassara" userId="36489e92-6fb3-4790-bbd2-8e4d12f69172" providerId="ADAL" clId="{BCEAA195-17FE-44BE-A8CC-E105AFDDD72E}" dt="2023-05-10T15:58:03.986" v="6" actId="478"/>
          <ac:cxnSpMkLst>
            <pc:docMk/>
            <pc:sldMk cId="2825562589" sldId="286"/>
            <ac:cxnSpMk id="167" creationId="{F1BA9A6A-6FFB-4F5A-AE9D-D7EF81DAEE03}"/>
          </ac:cxnSpMkLst>
        </pc:cxnChg>
        <pc:cxnChg chg="del mod">
          <ac:chgData name="Lorenzo Carlassara" userId="36489e92-6fb3-4790-bbd2-8e4d12f69172" providerId="ADAL" clId="{BCEAA195-17FE-44BE-A8CC-E105AFDDD72E}" dt="2023-05-10T15:58:03.986" v="6" actId="478"/>
          <ac:cxnSpMkLst>
            <pc:docMk/>
            <pc:sldMk cId="2825562589" sldId="286"/>
            <ac:cxnSpMk id="169" creationId="{644CFE99-2E81-4D58-8EAD-F6C922A01CED}"/>
          </ac:cxnSpMkLst>
        </pc:cxnChg>
        <pc:cxnChg chg="del mod">
          <ac:chgData name="Lorenzo Carlassara" userId="36489e92-6fb3-4790-bbd2-8e4d12f69172" providerId="ADAL" clId="{BCEAA195-17FE-44BE-A8CC-E105AFDDD72E}" dt="2023-05-10T15:58:03.986" v="6" actId="478"/>
          <ac:cxnSpMkLst>
            <pc:docMk/>
            <pc:sldMk cId="2825562589" sldId="286"/>
            <ac:cxnSpMk id="172" creationId="{FDD1FAE4-AEE3-43D8-8F1A-3CE5E7565DD3}"/>
          </ac:cxnSpMkLst>
        </pc:cxnChg>
        <pc:cxnChg chg="del mod">
          <ac:chgData name="Lorenzo Carlassara" userId="36489e92-6fb3-4790-bbd2-8e4d12f69172" providerId="ADAL" clId="{BCEAA195-17FE-44BE-A8CC-E105AFDDD72E}" dt="2023-05-10T15:58:03.986" v="6" actId="478"/>
          <ac:cxnSpMkLst>
            <pc:docMk/>
            <pc:sldMk cId="2825562589" sldId="286"/>
            <ac:cxnSpMk id="175" creationId="{DA011770-2460-4B5F-A665-932E37F91BF8}"/>
          </ac:cxnSpMkLst>
        </pc:cxnChg>
        <pc:cxnChg chg="del mod">
          <ac:chgData name="Lorenzo Carlassara" userId="36489e92-6fb3-4790-bbd2-8e4d12f69172" providerId="ADAL" clId="{BCEAA195-17FE-44BE-A8CC-E105AFDDD72E}" dt="2023-05-10T15:58:03.986" v="6" actId="478"/>
          <ac:cxnSpMkLst>
            <pc:docMk/>
            <pc:sldMk cId="2825562589" sldId="286"/>
            <ac:cxnSpMk id="178" creationId="{3B6D70E8-8542-4969-BD80-43D0E1086A7E}"/>
          </ac:cxnSpMkLst>
        </pc:cxnChg>
        <pc:cxnChg chg="del mod">
          <ac:chgData name="Lorenzo Carlassara" userId="36489e92-6fb3-4790-bbd2-8e4d12f69172" providerId="ADAL" clId="{BCEAA195-17FE-44BE-A8CC-E105AFDDD72E}" dt="2023-05-10T15:58:03.986" v="6" actId="478"/>
          <ac:cxnSpMkLst>
            <pc:docMk/>
            <pc:sldMk cId="2825562589" sldId="286"/>
            <ac:cxnSpMk id="181" creationId="{1A28E440-44A0-482D-9CD6-172BF0D32C52}"/>
          </ac:cxnSpMkLst>
        </pc:cxnChg>
        <pc:cxnChg chg="del mod">
          <ac:chgData name="Lorenzo Carlassara" userId="36489e92-6fb3-4790-bbd2-8e4d12f69172" providerId="ADAL" clId="{BCEAA195-17FE-44BE-A8CC-E105AFDDD72E}" dt="2023-05-10T15:58:03.986" v="6" actId="478"/>
          <ac:cxnSpMkLst>
            <pc:docMk/>
            <pc:sldMk cId="2825562589" sldId="286"/>
            <ac:cxnSpMk id="184" creationId="{815013F3-7D13-4721-AF90-4805DF100105}"/>
          </ac:cxnSpMkLst>
        </pc:cxnChg>
        <pc:cxnChg chg="del mod">
          <ac:chgData name="Lorenzo Carlassara" userId="36489e92-6fb3-4790-bbd2-8e4d12f69172" providerId="ADAL" clId="{BCEAA195-17FE-44BE-A8CC-E105AFDDD72E}" dt="2023-05-10T15:58:03.986" v="6" actId="478"/>
          <ac:cxnSpMkLst>
            <pc:docMk/>
            <pc:sldMk cId="2825562589" sldId="286"/>
            <ac:cxnSpMk id="187" creationId="{A5AF974B-9C13-4ABE-B70F-4FBD080D97BD}"/>
          </ac:cxnSpMkLst>
        </pc:cxnChg>
        <pc:cxnChg chg="del mod">
          <ac:chgData name="Lorenzo Carlassara" userId="36489e92-6fb3-4790-bbd2-8e4d12f69172" providerId="ADAL" clId="{BCEAA195-17FE-44BE-A8CC-E105AFDDD72E}" dt="2023-05-10T15:58:03.986" v="6" actId="478"/>
          <ac:cxnSpMkLst>
            <pc:docMk/>
            <pc:sldMk cId="2825562589" sldId="286"/>
            <ac:cxnSpMk id="190" creationId="{71BAAC97-4AAD-4600-85E3-667C27F417DF}"/>
          </ac:cxnSpMkLst>
        </pc:cxnChg>
        <pc:cxnChg chg="del mod">
          <ac:chgData name="Lorenzo Carlassara" userId="36489e92-6fb3-4790-bbd2-8e4d12f69172" providerId="ADAL" clId="{BCEAA195-17FE-44BE-A8CC-E105AFDDD72E}" dt="2023-05-10T15:58:03.986" v="6" actId="478"/>
          <ac:cxnSpMkLst>
            <pc:docMk/>
            <pc:sldMk cId="2825562589" sldId="286"/>
            <ac:cxnSpMk id="193" creationId="{0FF7B501-FE20-4333-9D7E-C12997D3E4E0}"/>
          </ac:cxnSpMkLst>
        </pc:cxnChg>
        <pc:cxnChg chg="del mod">
          <ac:chgData name="Lorenzo Carlassara" userId="36489e92-6fb3-4790-bbd2-8e4d12f69172" providerId="ADAL" clId="{BCEAA195-17FE-44BE-A8CC-E105AFDDD72E}" dt="2023-05-10T15:58:03.986" v="6" actId="478"/>
          <ac:cxnSpMkLst>
            <pc:docMk/>
            <pc:sldMk cId="2825562589" sldId="286"/>
            <ac:cxnSpMk id="196" creationId="{3C7A766F-AEB7-4348-A23A-BFB86BAEA9D3}"/>
          </ac:cxnSpMkLst>
        </pc:cxnChg>
        <pc:cxnChg chg="del mod">
          <ac:chgData name="Lorenzo Carlassara" userId="36489e92-6fb3-4790-bbd2-8e4d12f69172" providerId="ADAL" clId="{BCEAA195-17FE-44BE-A8CC-E105AFDDD72E}" dt="2023-05-10T15:58:03.986" v="6" actId="478"/>
          <ac:cxnSpMkLst>
            <pc:docMk/>
            <pc:sldMk cId="2825562589" sldId="286"/>
            <ac:cxnSpMk id="199" creationId="{646D122F-4F28-4B01-8239-D67CBC1068A9}"/>
          </ac:cxnSpMkLst>
        </pc:cxnChg>
      </pc:sldChg>
      <pc:sldChg chg="addSp modSp add">
        <pc:chgData name="Lorenzo Carlassara" userId="36489e92-6fb3-4790-bbd2-8e4d12f69172" providerId="ADAL" clId="{BCEAA195-17FE-44BE-A8CC-E105AFDDD72E}" dt="2023-05-11T20:00:25.225" v="959" actId="1076"/>
        <pc:sldMkLst>
          <pc:docMk/>
          <pc:sldMk cId="2058914114" sldId="287"/>
        </pc:sldMkLst>
        <pc:spChg chg="add mod">
          <ac:chgData name="Lorenzo Carlassara" userId="36489e92-6fb3-4790-bbd2-8e4d12f69172" providerId="ADAL" clId="{BCEAA195-17FE-44BE-A8CC-E105AFDDD72E}" dt="2023-05-11T20:00:25.225" v="959" actId="1076"/>
          <ac:spMkLst>
            <pc:docMk/>
            <pc:sldMk cId="2058914114" sldId="287"/>
            <ac:spMk id="2" creationId="{77311621-095C-429A-91DF-BEF76A9A4D19}"/>
          </ac:spMkLst>
        </pc:spChg>
        <pc:picChg chg="add mod">
          <ac:chgData name="Lorenzo Carlassara" userId="36489e92-6fb3-4790-bbd2-8e4d12f69172" providerId="ADAL" clId="{BCEAA195-17FE-44BE-A8CC-E105AFDDD72E}" dt="2023-05-11T19:56:08.699" v="947" actId="1076"/>
          <ac:picMkLst>
            <pc:docMk/>
            <pc:sldMk cId="2058914114" sldId="287"/>
            <ac:picMk id="3" creationId="{F4716856-2217-4B2C-945A-8E5050054ED5}"/>
          </ac:picMkLst>
        </pc:picChg>
      </pc:sldChg>
      <pc:sldChg chg="addSp delSp modSp add ord">
        <pc:chgData name="Lorenzo Carlassara" userId="36489e92-6fb3-4790-bbd2-8e4d12f69172" providerId="ADAL" clId="{BCEAA195-17FE-44BE-A8CC-E105AFDDD72E}" dt="2023-05-11T19:04:53.430" v="915" actId="20577"/>
        <pc:sldMkLst>
          <pc:docMk/>
          <pc:sldMk cId="2247444715" sldId="288"/>
        </pc:sldMkLst>
        <pc:spChg chg="del">
          <ac:chgData name="Lorenzo Carlassara" userId="36489e92-6fb3-4790-bbd2-8e4d12f69172" providerId="ADAL" clId="{BCEAA195-17FE-44BE-A8CC-E105AFDDD72E}" dt="2023-05-11T14:57:26.638" v="385" actId="478"/>
          <ac:spMkLst>
            <pc:docMk/>
            <pc:sldMk cId="2247444715" sldId="288"/>
            <ac:spMk id="2" creationId="{66239CFD-0785-43E8-ADD6-1D0DBAB0FBF5}"/>
          </ac:spMkLst>
        </pc:spChg>
        <pc:spChg chg="add mod">
          <ac:chgData name="Lorenzo Carlassara" userId="36489e92-6fb3-4790-bbd2-8e4d12f69172" providerId="ADAL" clId="{BCEAA195-17FE-44BE-A8CC-E105AFDDD72E}" dt="2023-05-11T19:04:53.430" v="915" actId="20577"/>
          <ac:spMkLst>
            <pc:docMk/>
            <pc:sldMk cId="2247444715" sldId="288"/>
            <ac:spMk id="3" creationId="{55A71195-3928-45B4-9B8D-64E66E10D021}"/>
          </ac:spMkLst>
        </pc:spChg>
        <pc:spChg chg="add mod">
          <ac:chgData name="Lorenzo Carlassara" userId="36489e92-6fb3-4790-bbd2-8e4d12f69172" providerId="ADAL" clId="{BCEAA195-17FE-44BE-A8CC-E105AFDDD72E}" dt="2023-05-11T15:35:19.089" v="914" actId="1076"/>
          <ac:spMkLst>
            <pc:docMk/>
            <pc:sldMk cId="2247444715" sldId="288"/>
            <ac:spMk id="4" creationId="{B0835939-2AB8-487F-9354-D2B819914395}"/>
          </ac:spMkLst>
        </pc:spChg>
        <pc:spChg chg="del">
          <ac:chgData name="Lorenzo Carlassara" userId="36489e92-6fb3-4790-bbd2-8e4d12f69172" providerId="ADAL" clId="{BCEAA195-17FE-44BE-A8CC-E105AFDDD72E}" dt="2023-05-11T14:57:26.638" v="385" actId="478"/>
          <ac:spMkLst>
            <pc:docMk/>
            <pc:sldMk cId="2247444715" sldId="288"/>
            <ac:spMk id="15" creationId="{28C40EBC-9E98-467A-B2D0-647E49AC2CC7}"/>
          </ac:spMkLst>
        </pc:spChg>
        <pc:spChg chg="del">
          <ac:chgData name="Lorenzo Carlassara" userId="36489e92-6fb3-4790-bbd2-8e4d12f69172" providerId="ADAL" clId="{BCEAA195-17FE-44BE-A8CC-E105AFDDD72E}" dt="2023-05-11T14:57:29.459" v="386" actId="478"/>
          <ac:spMkLst>
            <pc:docMk/>
            <pc:sldMk cId="2247444715" sldId="288"/>
            <ac:spMk id="16" creationId="{865D7EBC-D586-463B-9FBC-C89633F1FA50}"/>
          </ac:spMkLst>
        </pc:spChg>
        <pc:spChg chg="del">
          <ac:chgData name="Lorenzo Carlassara" userId="36489e92-6fb3-4790-bbd2-8e4d12f69172" providerId="ADAL" clId="{BCEAA195-17FE-44BE-A8CC-E105AFDDD72E}" dt="2023-05-11T14:57:26.638" v="385" actId="478"/>
          <ac:spMkLst>
            <pc:docMk/>
            <pc:sldMk cId="2247444715" sldId="288"/>
            <ac:spMk id="18" creationId="{A5261DA0-A2D0-4D09-86F5-33377F5D284E}"/>
          </ac:spMkLst>
        </pc:spChg>
        <pc:spChg chg="add mod">
          <ac:chgData name="Lorenzo Carlassara" userId="36489e92-6fb3-4790-bbd2-8e4d12f69172" providerId="ADAL" clId="{BCEAA195-17FE-44BE-A8CC-E105AFDDD72E}" dt="2023-05-11T15:35:01.378" v="913" actId="1076"/>
          <ac:spMkLst>
            <pc:docMk/>
            <pc:sldMk cId="2247444715" sldId="288"/>
            <ac:spMk id="19" creationId="{D6A23A6A-E049-4D19-8539-5B5B67150C97}"/>
          </ac:spMkLst>
        </pc:spChg>
        <pc:spChg chg="add mod">
          <ac:chgData name="Lorenzo Carlassara" userId="36489e92-6fb3-4790-bbd2-8e4d12f69172" providerId="ADAL" clId="{BCEAA195-17FE-44BE-A8CC-E105AFDDD72E}" dt="2023-05-11T15:35:01.378" v="913" actId="1076"/>
          <ac:spMkLst>
            <pc:docMk/>
            <pc:sldMk cId="2247444715" sldId="288"/>
            <ac:spMk id="20" creationId="{0D5BE9DB-3741-4812-8C06-E5E84366C3F2}"/>
          </ac:spMkLst>
        </pc:spChg>
        <pc:spChg chg="add mod">
          <ac:chgData name="Lorenzo Carlassara" userId="36489e92-6fb3-4790-bbd2-8e4d12f69172" providerId="ADAL" clId="{BCEAA195-17FE-44BE-A8CC-E105AFDDD72E}" dt="2023-05-11T15:35:01.378" v="913" actId="1076"/>
          <ac:spMkLst>
            <pc:docMk/>
            <pc:sldMk cId="2247444715" sldId="288"/>
            <ac:spMk id="21" creationId="{E9879D8F-DA5A-4D1F-AC25-633041D81D4A}"/>
          </ac:spMkLst>
        </pc:spChg>
        <pc:spChg chg="add mod">
          <ac:chgData name="Lorenzo Carlassara" userId="36489e92-6fb3-4790-bbd2-8e4d12f69172" providerId="ADAL" clId="{BCEAA195-17FE-44BE-A8CC-E105AFDDD72E}" dt="2023-05-11T15:35:01.378" v="913" actId="1076"/>
          <ac:spMkLst>
            <pc:docMk/>
            <pc:sldMk cId="2247444715" sldId="288"/>
            <ac:spMk id="22" creationId="{3757F507-E1C7-4B01-9D79-2C53DB543B5C}"/>
          </ac:spMkLst>
        </pc:spChg>
        <pc:spChg chg="add mod">
          <ac:chgData name="Lorenzo Carlassara" userId="36489e92-6fb3-4790-bbd2-8e4d12f69172" providerId="ADAL" clId="{BCEAA195-17FE-44BE-A8CC-E105AFDDD72E}" dt="2023-05-11T15:35:01.378" v="913" actId="1076"/>
          <ac:spMkLst>
            <pc:docMk/>
            <pc:sldMk cId="2247444715" sldId="288"/>
            <ac:spMk id="23" creationId="{6F119B40-8130-467A-9F25-615D2430E2A3}"/>
          </ac:spMkLst>
        </pc:spChg>
        <pc:spChg chg="add mod">
          <ac:chgData name="Lorenzo Carlassara" userId="36489e92-6fb3-4790-bbd2-8e4d12f69172" providerId="ADAL" clId="{BCEAA195-17FE-44BE-A8CC-E105AFDDD72E}" dt="2023-05-11T15:35:01.378" v="913" actId="1076"/>
          <ac:spMkLst>
            <pc:docMk/>
            <pc:sldMk cId="2247444715" sldId="288"/>
            <ac:spMk id="24" creationId="{B3EDFF1E-1927-43DE-B7EA-F12F45BD5926}"/>
          </ac:spMkLst>
        </pc:spChg>
        <pc:spChg chg="add mod">
          <ac:chgData name="Lorenzo Carlassara" userId="36489e92-6fb3-4790-bbd2-8e4d12f69172" providerId="ADAL" clId="{BCEAA195-17FE-44BE-A8CC-E105AFDDD72E}" dt="2023-05-11T15:35:01.378" v="913" actId="1076"/>
          <ac:spMkLst>
            <pc:docMk/>
            <pc:sldMk cId="2247444715" sldId="288"/>
            <ac:spMk id="25" creationId="{B8F44E7E-897D-4AE4-8736-0E4620E32787}"/>
          </ac:spMkLst>
        </pc:spChg>
        <pc:spChg chg="add mod">
          <ac:chgData name="Lorenzo Carlassara" userId="36489e92-6fb3-4790-bbd2-8e4d12f69172" providerId="ADAL" clId="{BCEAA195-17FE-44BE-A8CC-E105AFDDD72E}" dt="2023-05-11T15:35:01.378" v="913" actId="1076"/>
          <ac:spMkLst>
            <pc:docMk/>
            <pc:sldMk cId="2247444715" sldId="288"/>
            <ac:spMk id="26" creationId="{81C3F4AD-06F6-4882-9FB0-6E97272F9D96}"/>
          </ac:spMkLst>
        </pc:spChg>
        <pc:spChg chg="add mod">
          <ac:chgData name="Lorenzo Carlassara" userId="36489e92-6fb3-4790-bbd2-8e4d12f69172" providerId="ADAL" clId="{BCEAA195-17FE-44BE-A8CC-E105AFDDD72E}" dt="2023-05-11T15:35:01.378" v="913" actId="1076"/>
          <ac:spMkLst>
            <pc:docMk/>
            <pc:sldMk cId="2247444715" sldId="288"/>
            <ac:spMk id="27" creationId="{1C9BBE2A-3AE2-4826-9878-8B3E232D52A8}"/>
          </ac:spMkLst>
        </pc:spChg>
        <pc:spChg chg="add mod">
          <ac:chgData name="Lorenzo Carlassara" userId="36489e92-6fb3-4790-bbd2-8e4d12f69172" providerId="ADAL" clId="{BCEAA195-17FE-44BE-A8CC-E105AFDDD72E}" dt="2023-05-11T15:35:01.378" v="913" actId="1076"/>
          <ac:spMkLst>
            <pc:docMk/>
            <pc:sldMk cId="2247444715" sldId="288"/>
            <ac:spMk id="28" creationId="{55E8FE8C-EC2B-41B5-BCB2-9DE18CE3C9C1}"/>
          </ac:spMkLst>
        </pc:spChg>
        <pc:spChg chg="add mod">
          <ac:chgData name="Lorenzo Carlassara" userId="36489e92-6fb3-4790-bbd2-8e4d12f69172" providerId="ADAL" clId="{BCEAA195-17FE-44BE-A8CC-E105AFDDD72E}" dt="2023-05-11T15:35:01.378" v="913" actId="1076"/>
          <ac:spMkLst>
            <pc:docMk/>
            <pc:sldMk cId="2247444715" sldId="288"/>
            <ac:spMk id="29" creationId="{9E788878-8EA1-4CB5-B9E2-E0CDEAB04A42}"/>
          </ac:spMkLst>
        </pc:spChg>
        <pc:spChg chg="add mod">
          <ac:chgData name="Lorenzo Carlassara" userId="36489e92-6fb3-4790-bbd2-8e4d12f69172" providerId="ADAL" clId="{BCEAA195-17FE-44BE-A8CC-E105AFDDD72E}" dt="2023-05-11T15:35:01.378" v="913" actId="1076"/>
          <ac:spMkLst>
            <pc:docMk/>
            <pc:sldMk cId="2247444715" sldId="288"/>
            <ac:spMk id="30" creationId="{1444CC28-4F4F-458E-8BF3-39A3DBFC7C17}"/>
          </ac:spMkLst>
        </pc:spChg>
        <pc:spChg chg="add mod">
          <ac:chgData name="Lorenzo Carlassara" userId="36489e92-6fb3-4790-bbd2-8e4d12f69172" providerId="ADAL" clId="{BCEAA195-17FE-44BE-A8CC-E105AFDDD72E}" dt="2023-05-11T15:35:01.378" v="913" actId="1076"/>
          <ac:spMkLst>
            <pc:docMk/>
            <pc:sldMk cId="2247444715" sldId="288"/>
            <ac:spMk id="31" creationId="{58396523-6522-4D93-A8A4-7FFD5AB2F821}"/>
          </ac:spMkLst>
        </pc:spChg>
        <pc:spChg chg="add mod">
          <ac:chgData name="Lorenzo Carlassara" userId="36489e92-6fb3-4790-bbd2-8e4d12f69172" providerId="ADAL" clId="{BCEAA195-17FE-44BE-A8CC-E105AFDDD72E}" dt="2023-05-11T15:35:01.378" v="913" actId="1076"/>
          <ac:spMkLst>
            <pc:docMk/>
            <pc:sldMk cId="2247444715" sldId="288"/>
            <ac:spMk id="32" creationId="{B399C9B8-284B-4ED0-AF00-2C1357589693}"/>
          </ac:spMkLst>
        </pc:spChg>
        <pc:spChg chg="del">
          <ac:chgData name="Lorenzo Carlassara" userId="36489e92-6fb3-4790-bbd2-8e4d12f69172" providerId="ADAL" clId="{BCEAA195-17FE-44BE-A8CC-E105AFDDD72E}" dt="2023-05-11T14:57:26.638" v="385" actId="478"/>
          <ac:spMkLst>
            <pc:docMk/>
            <pc:sldMk cId="2247444715" sldId="288"/>
            <ac:spMk id="115" creationId="{60F24659-547D-4B82-A6FD-726231B2AB68}"/>
          </ac:spMkLst>
        </pc:spChg>
        <pc:spChg chg="del">
          <ac:chgData name="Lorenzo Carlassara" userId="36489e92-6fb3-4790-bbd2-8e4d12f69172" providerId="ADAL" clId="{BCEAA195-17FE-44BE-A8CC-E105AFDDD72E}" dt="2023-05-11T14:57:26.638" v="385" actId="478"/>
          <ac:spMkLst>
            <pc:docMk/>
            <pc:sldMk cId="2247444715" sldId="288"/>
            <ac:spMk id="116" creationId="{215E002E-23AB-4175-9492-82813E4FDAD9}"/>
          </ac:spMkLst>
        </pc:spChg>
        <pc:spChg chg="del">
          <ac:chgData name="Lorenzo Carlassara" userId="36489e92-6fb3-4790-bbd2-8e4d12f69172" providerId="ADAL" clId="{BCEAA195-17FE-44BE-A8CC-E105AFDDD72E}" dt="2023-05-11T14:57:26.638" v="385" actId="478"/>
          <ac:spMkLst>
            <pc:docMk/>
            <pc:sldMk cId="2247444715" sldId="288"/>
            <ac:spMk id="117" creationId="{7307A874-F66F-4845-9E70-C3CC4229459F}"/>
          </ac:spMkLst>
        </pc:spChg>
        <pc:spChg chg="del">
          <ac:chgData name="Lorenzo Carlassara" userId="36489e92-6fb3-4790-bbd2-8e4d12f69172" providerId="ADAL" clId="{BCEAA195-17FE-44BE-A8CC-E105AFDDD72E}" dt="2023-05-11T14:57:26.638" v="385" actId="478"/>
          <ac:spMkLst>
            <pc:docMk/>
            <pc:sldMk cId="2247444715" sldId="288"/>
            <ac:spMk id="118" creationId="{7006E1F6-F7DD-4350-9E10-BF0AF4E9465F}"/>
          </ac:spMkLst>
        </pc:spChg>
        <pc:spChg chg="del">
          <ac:chgData name="Lorenzo Carlassara" userId="36489e92-6fb3-4790-bbd2-8e4d12f69172" providerId="ADAL" clId="{BCEAA195-17FE-44BE-A8CC-E105AFDDD72E}" dt="2023-05-11T14:57:26.638" v="385" actId="478"/>
          <ac:spMkLst>
            <pc:docMk/>
            <pc:sldMk cId="2247444715" sldId="288"/>
            <ac:spMk id="119" creationId="{26353E9F-46C0-488C-B540-679E0F8804E8}"/>
          </ac:spMkLst>
        </pc:spChg>
        <pc:spChg chg="del">
          <ac:chgData name="Lorenzo Carlassara" userId="36489e92-6fb3-4790-bbd2-8e4d12f69172" providerId="ADAL" clId="{BCEAA195-17FE-44BE-A8CC-E105AFDDD72E}" dt="2023-05-11T14:57:26.638" v="385" actId="478"/>
          <ac:spMkLst>
            <pc:docMk/>
            <pc:sldMk cId="2247444715" sldId="288"/>
            <ac:spMk id="120" creationId="{369442B9-1E8B-4604-8520-D03E0D88FE87}"/>
          </ac:spMkLst>
        </pc:spChg>
        <pc:grpChg chg="mod">
          <ac:chgData name="Lorenzo Carlassara" userId="36489e92-6fb3-4790-bbd2-8e4d12f69172" providerId="ADAL" clId="{BCEAA195-17FE-44BE-A8CC-E105AFDDD72E}" dt="2023-05-11T15:34:24.525" v="911" actId="1076"/>
          <ac:grpSpMkLst>
            <pc:docMk/>
            <pc:sldMk cId="2247444715" sldId="288"/>
            <ac:grpSpMk id="5" creationId="{00000000-0000-0000-0000-000000000000}"/>
          </ac:grpSpMkLst>
        </pc:grpChg>
        <pc:picChg chg="del">
          <ac:chgData name="Lorenzo Carlassara" userId="36489e92-6fb3-4790-bbd2-8e4d12f69172" providerId="ADAL" clId="{BCEAA195-17FE-44BE-A8CC-E105AFDDD72E}" dt="2023-05-11T14:57:26.638" v="385" actId="478"/>
          <ac:picMkLst>
            <pc:docMk/>
            <pc:sldMk cId="2247444715" sldId="288"/>
            <ac:picMk id="17" creationId="{EE9CA8C4-581C-4C71-AA8E-A91040D7BD39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D:\ToolsPole\SimOcean\data\11_22\Case3_625runs\FULL_DATA_analysi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0"/>
          <c:tx>
            <c:strRef>
              <c:f>FULL_DATA!$S$1</c:f>
              <c:strCache>
                <c:ptCount val="1"/>
                <c:pt idx="0">
                  <c:v>Converged</c:v>
                </c:pt>
              </c:strCache>
            </c:strRef>
          </c:tx>
          <c:spPr>
            <a:ln w="25400">
              <a:noFill/>
            </a:ln>
          </c:spPr>
          <c:xVal>
            <c:numRef>
              <c:f>FULL_DATA!$R$2:$R$626</c:f>
              <c:numCache>
                <c:formatCode>General</c:formatCode>
                <c:ptCount val="179"/>
                <c:pt idx="0">
                  <c:v>4.4494610000000003</c:v>
                </c:pt>
                <c:pt idx="1">
                  <c:v>4.6597939999999998</c:v>
                </c:pt>
                <c:pt idx="2">
                  <c:v>4.8259179999999997</c:v>
                </c:pt>
                <c:pt idx="3">
                  <c:v>4.7500239999999998</c:v>
                </c:pt>
                <c:pt idx="4">
                  <c:v>4.9607269999999994</c:v>
                </c:pt>
                <c:pt idx="5">
                  <c:v>5.12636</c:v>
                </c:pt>
                <c:pt idx="6">
                  <c:v>5.0180129999999998</c:v>
                </c:pt>
                <c:pt idx="7">
                  <c:v>5.2327010000000005</c:v>
                </c:pt>
                <c:pt idx="8">
                  <c:v>5.3984719999999999</c:v>
                </c:pt>
                <c:pt idx="9">
                  <c:v>5.2239510000000005</c:v>
                </c:pt>
                <c:pt idx="10">
                  <c:v>5.4466080000000003</c:v>
                </c:pt>
                <c:pt idx="11">
                  <c:v>5.6169989999999999</c:v>
                </c:pt>
                <c:pt idx="12">
                  <c:v>4.80891</c:v>
                </c:pt>
                <c:pt idx="13">
                  <c:v>5.0106539999999997</c:v>
                </c:pt>
                <c:pt idx="14">
                  <c:v>5.1533050000000005</c:v>
                </c:pt>
                <c:pt idx="15">
                  <c:v>5.1105429999999998</c:v>
                </c:pt>
                <c:pt idx="16">
                  <c:v>5.3145519999999999</c:v>
                </c:pt>
                <c:pt idx="17">
                  <c:v>5.4512210000000003</c:v>
                </c:pt>
                <c:pt idx="18">
                  <c:v>5.3825840000000005</c:v>
                </c:pt>
                <c:pt idx="19">
                  <c:v>5.5879199999999996</c:v>
                </c:pt>
                <c:pt idx="20">
                  <c:v>5.5963019999999997</c:v>
                </c:pt>
                <c:pt idx="21">
                  <c:v>5.8097380000000003</c:v>
                </c:pt>
                <c:pt idx="22">
                  <c:v>5.1298430000000002</c:v>
                </c:pt>
                <c:pt idx="23">
                  <c:v>5.3224559999999999</c:v>
                </c:pt>
                <c:pt idx="24">
                  <c:v>5.433891</c:v>
                </c:pt>
                <c:pt idx="25">
                  <c:v>5.6271000000000004</c:v>
                </c:pt>
                <c:pt idx="26">
                  <c:v>5.0187519999999992</c:v>
                </c:pt>
                <c:pt idx="27">
                  <c:v>5.7076650000000004</c:v>
                </c:pt>
                <c:pt idx="28">
                  <c:v>5.9039679999999999</c:v>
                </c:pt>
                <c:pt idx="29">
                  <c:v>5.2835549999999998</c:v>
                </c:pt>
                <c:pt idx="30">
                  <c:v>5.929697</c:v>
                </c:pt>
                <c:pt idx="31">
                  <c:v>6.1299210000000004</c:v>
                </c:pt>
                <c:pt idx="32">
                  <c:v>5.4853199999999998</c:v>
                </c:pt>
                <c:pt idx="33">
                  <c:v>5.3880980000000003</c:v>
                </c:pt>
                <c:pt idx="34">
                  <c:v>5.5756149999999991</c:v>
                </c:pt>
                <c:pt idx="35">
                  <c:v>5.0266070000000003</c:v>
                </c:pt>
                <c:pt idx="36">
                  <c:v>5.6937110000000004</c:v>
                </c:pt>
                <c:pt idx="37">
                  <c:v>5.8819670000000004</c:v>
                </c:pt>
                <c:pt idx="38">
                  <c:v>5.3283900000000006</c:v>
                </c:pt>
                <c:pt idx="39">
                  <c:v>5.9705629999999994</c:v>
                </c:pt>
                <c:pt idx="40">
                  <c:v>6.161652000000001</c:v>
                </c:pt>
                <c:pt idx="41">
                  <c:v>6.198232</c:v>
                </c:pt>
                <c:pt idx="42">
                  <c:v>6.3903869999999996</c:v>
                </c:pt>
                <c:pt idx="43">
                  <c:v>4.9361679999999994</c:v>
                </c:pt>
                <c:pt idx="44">
                  <c:v>5.1453309999999997</c:v>
                </c:pt>
                <c:pt idx="45">
                  <c:v>5.3044139999999995</c:v>
                </c:pt>
                <c:pt idx="46">
                  <c:v>5.2283470000000003</c:v>
                </c:pt>
                <c:pt idx="47">
                  <c:v>5.4399529999999992</c:v>
                </c:pt>
                <c:pt idx="48">
                  <c:v>5.5992480000000002</c:v>
                </c:pt>
                <c:pt idx="49">
                  <c:v>5.488086</c:v>
                </c:pt>
                <c:pt idx="50">
                  <c:v>5.7026910000000006</c:v>
                </c:pt>
                <c:pt idx="51">
                  <c:v>5.8629769999999999</c:v>
                </c:pt>
                <c:pt idx="52">
                  <c:v>5.6653669999999998</c:v>
                </c:pt>
                <c:pt idx="53">
                  <c:v>5.8944920000000005</c:v>
                </c:pt>
                <c:pt idx="54">
                  <c:v>6.0608009999999997</c:v>
                </c:pt>
                <c:pt idx="55">
                  <c:v>5.2975859999999999</c:v>
                </c:pt>
                <c:pt idx="56">
                  <c:v>5.4975999999999994</c:v>
                </c:pt>
                <c:pt idx="57">
                  <c:v>5.5928149999999999</c:v>
                </c:pt>
                <c:pt idx="58">
                  <c:v>5.793717</c:v>
                </c:pt>
                <c:pt idx="59">
                  <c:v>5.8567380000000009</c:v>
                </c:pt>
                <c:pt idx="60">
                  <c:v>6.061407</c:v>
                </c:pt>
                <c:pt idx="61">
                  <c:v>6.0486699999999995</c:v>
                </c:pt>
                <c:pt idx="62">
                  <c:v>6.2619989999999994</c:v>
                </c:pt>
                <c:pt idx="63">
                  <c:v>5.6196070000000002</c:v>
                </c:pt>
                <c:pt idx="64">
                  <c:v>5.8106239999999998</c:v>
                </c:pt>
                <c:pt idx="65">
                  <c:v>5.1913109999999998</c:v>
                </c:pt>
                <c:pt idx="66">
                  <c:v>5.9180320000000002</c:v>
                </c:pt>
                <c:pt idx="67">
                  <c:v>6.1092780000000007</c:v>
                </c:pt>
                <c:pt idx="68">
                  <c:v>5.4794699999999992</c:v>
                </c:pt>
                <c:pt idx="69">
                  <c:v>6.1850870000000002</c:v>
                </c:pt>
                <c:pt idx="70">
                  <c:v>6.3785619999999996</c:v>
                </c:pt>
                <c:pt idx="71">
                  <c:v>6.3860609999999998</c:v>
                </c:pt>
                <c:pt idx="72">
                  <c:v>6.5897709999999998</c:v>
                </c:pt>
                <c:pt idx="73">
                  <c:v>5.8779260000000004</c:v>
                </c:pt>
                <c:pt idx="74">
                  <c:v>6.0619100000000001</c:v>
                </c:pt>
                <c:pt idx="75">
                  <c:v>5.4998960000000006</c:v>
                </c:pt>
                <c:pt idx="76">
                  <c:v>6.1776270000000002</c:v>
                </c:pt>
                <c:pt idx="77">
                  <c:v>6.3624400000000003</c:v>
                </c:pt>
                <c:pt idx="78">
                  <c:v>6.448963</c:v>
                </c:pt>
                <c:pt idx="79">
                  <c:v>6.6348029999999998</c:v>
                </c:pt>
                <c:pt idx="80">
                  <c:v>6.65733</c:v>
                </c:pt>
                <c:pt idx="81">
                  <c:v>6.8508940000000003</c:v>
                </c:pt>
                <c:pt idx="82">
                  <c:v>5.382161</c:v>
                </c:pt>
                <c:pt idx="83">
                  <c:v>5.592041</c:v>
                </c:pt>
                <c:pt idx="84">
                  <c:v>5.7442770000000003</c:v>
                </c:pt>
                <c:pt idx="85">
                  <c:v>5.6689560000000006</c:v>
                </c:pt>
                <c:pt idx="86">
                  <c:v>5.8808949999999998</c:v>
                </c:pt>
                <c:pt idx="87">
                  <c:v>6.0322209999999998</c:v>
                </c:pt>
                <c:pt idx="88">
                  <c:v>5.917859</c:v>
                </c:pt>
                <c:pt idx="89">
                  <c:v>6.1318299999999999</c:v>
                </c:pt>
                <c:pt idx="90">
                  <c:v>6.2853299999999992</c:v>
                </c:pt>
                <c:pt idx="91">
                  <c:v>5.4123810000000008</c:v>
                </c:pt>
                <c:pt idx="92">
                  <c:v>6.2778489999999998</c:v>
                </c:pt>
                <c:pt idx="93">
                  <c:v>6.4443019999999995</c:v>
                </c:pt>
                <c:pt idx="94">
                  <c:v>5.7481410000000004</c:v>
                </c:pt>
                <c:pt idx="95">
                  <c:v>5.9466929999999998</c:v>
                </c:pt>
                <c:pt idx="96">
                  <c:v>6.0357409999999998</c:v>
                </c:pt>
                <c:pt idx="97">
                  <c:v>6.2358019999999996</c:v>
                </c:pt>
                <c:pt idx="98">
                  <c:v>6.2889229999999996</c:v>
                </c:pt>
                <c:pt idx="99">
                  <c:v>6.4921740000000003</c:v>
                </c:pt>
                <c:pt idx="100">
                  <c:v>6.4359289999999998</c:v>
                </c:pt>
                <c:pt idx="101">
                  <c:v>6.6573039999999999</c:v>
                </c:pt>
                <c:pt idx="102">
                  <c:v>6.0709030000000004</c:v>
                </c:pt>
                <c:pt idx="103">
                  <c:v>6.2585940000000004</c:v>
                </c:pt>
                <c:pt idx="104">
                  <c:v>5.6203709999999996</c:v>
                </c:pt>
                <c:pt idx="105">
                  <c:v>6.361224</c:v>
                </c:pt>
                <c:pt idx="106">
                  <c:v>6.5521890000000003</c:v>
                </c:pt>
                <c:pt idx="107">
                  <c:v>6.6193529999999994</c:v>
                </c:pt>
                <c:pt idx="108">
                  <c:v>6.8119070000000006</c:v>
                </c:pt>
                <c:pt idx="109">
                  <c:v>6.1447109999999991</c:v>
                </c:pt>
                <c:pt idx="110">
                  <c:v>6.7849969999999997</c:v>
                </c:pt>
                <c:pt idx="111">
                  <c:v>6.990399</c:v>
                </c:pt>
                <c:pt idx="112">
                  <c:v>6.3293159999999995</c:v>
                </c:pt>
                <c:pt idx="113">
                  <c:v>6.5092319999999999</c:v>
                </c:pt>
                <c:pt idx="114">
                  <c:v>6.6224059999999998</c:v>
                </c:pt>
                <c:pt idx="115">
                  <c:v>6.8025540000000007</c:v>
                </c:pt>
                <c:pt idx="116">
                  <c:v>6.8832309999999994</c:v>
                </c:pt>
                <c:pt idx="117">
                  <c:v>7.0653899999999998</c:v>
                </c:pt>
                <c:pt idx="118">
                  <c:v>7.0622840000000009</c:v>
                </c:pt>
                <c:pt idx="119">
                  <c:v>7.2559499999999995</c:v>
                </c:pt>
                <c:pt idx="120">
                  <c:v>5.7753139999999998</c:v>
                </c:pt>
                <c:pt idx="121">
                  <c:v>5.9846709999999996</c:v>
                </c:pt>
                <c:pt idx="122">
                  <c:v>6.1320709999999998</c:v>
                </c:pt>
                <c:pt idx="123">
                  <c:v>5.2671019999999995</c:v>
                </c:pt>
                <c:pt idx="124">
                  <c:v>6.0578289999999999</c:v>
                </c:pt>
                <c:pt idx="125">
                  <c:v>6.2692249999999996</c:v>
                </c:pt>
                <c:pt idx="126">
                  <c:v>6.4131900000000002</c:v>
                </c:pt>
                <c:pt idx="127">
                  <c:v>6.2965399999999994</c:v>
                </c:pt>
                <c:pt idx="128">
                  <c:v>6.5111650000000001</c:v>
                </c:pt>
                <c:pt idx="129">
                  <c:v>6.6561079999999997</c:v>
                </c:pt>
                <c:pt idx="130">
                  <c:v>6.1458849999999998</c:v>
                </c:pt>
                <c:pt idx="131">
                  <c:v>6.3446100000000003</c:v>
                </c:pt>
                <c:pt idx="132">
                  <c:v>6.4303289999999995</c:v>
                </c:pt>
                <c:pt idx="133">
                  <c:v>6.6279399999999988</c:v>
                </c:pt>
                <c:pt idx="134">
                  <c:v>6.6709329999999989</c:v>
                </c:pt>
                <c:pt idx="135">
                  <c:v>6.8747579999999999</c:v>
                </c:pt>
                <c:pt idx="136">
                  <c:v>6.1480200000000007</c:v>
                </c:pt>
                <c:pt idx="137">
                  <c:v>6.4721970000000004</c:v>
                </c:pt>
                <c:pt idx="138">
                  <c:v>6.6600640000000002</c:v>
                </c:pt>
                <c:pt idx="139">
                  <c:v>5.9969060000000001</c:v>
                </c:pt>
                <c:pt idx="140">
                  <c:v>6.757924</c:v>
                </c:pt>
                <c:pt idx="141">
                  <c:v>6.947045000000001</c:v>
                </c:pt>
                <c:pt idx="142">
                  <c:v>7.0058639999999999</c:v>
                </c:pt>
                <c:pt idx="143">
                  <c:v>7.198334</c:v>
                </c:pt>
                <c:pt idx="144">
                  <c:v>7.3200080000000005</c:v>
                </c:pt>
                <c:pt idx="145">
                  <c:v>6.7311189999999996</c:v>
                </c:pt>
                <c:pt idx="146">
                  <c:v>6.9092729999999998</c:v>
                </c:pt>
                <c:pt idx="147">
                  <c:v>7.0194029999999996</c:v>
                </c:pt>
                <c:pt idx="148">
                  <c:v>7.1971270000000001</c:v>
                </c:pt>
                <c:pt idx="149">
                  <c:v>7.2712339999999998</c:v>
                </c:pt>
                <c:pt idx="150">
                  <c:v>7.4491419999999993</c:v>
                </c:pt>
                <c:pt idx="151">
                  <c:v>7.3905719999999997</c:v>
                </c:pt>
                <c:pt idx="152">
                  <c:v>7.5947770000000006</c:v>
                </c:pt>
                <c:pt idx="153">
                  <c:v>6.0700069999999995</c:v>
                </c:pt>
                <c:pt idx="154">
                  <c:v>6.2860840000000007</c:v>
                </c:pt>
                <c:pt idx="155">
                  <c:v>6.3584740000000002</c:v>
                </c:pt>
                <c:pt idx="156">
                  <c:v>6.5770080000000002</c:v>
                </c:pt>
                <c:pt idx="157">
                  <c:v>6.5915810000000006</c:v>
                </c:pt>
                <c:pt idx="158">
                  <c:v>6.8122600000000002</c:v>
                </c:pt>
                <c:pt idx="159">
                  <c:v>6.4524550000000005</c:v>
                </c:pt>
                <c:pt idx="160">
                  <c:v>6.6548850000000002</c:v>
                </c:pt>
                <c:pt idx="161">
                  <c:v>6.7443039999999996</c:v>
                </c:pt>
                <c:pt idx="162">
                  <c:v>6.9441079999999999</c:v>
                </c:pt>
                <c:pt idx="163">
                  <c:v>6.1941179999999996</c:v>
                </c:pt>
                <c:pt idx="164">
                  <c:v>6.9782820000000001</c:v>
                </c:pt>
                <c:pt idx="165">
                  <c:v>7.1825659999999996</c:v>
                </c:pt>
                <c:pt idx="166">
                  <c:v>6.78878</c:v>
                </c:pt>
                <c:pt idx="167">
                  <c:v>6.9795590000000001</c:v>
                </c:pt>
                <c:pt idx="168">
                  <c:v>6.2754599999999998</c:v>
                </c:pt>
                <c:pt idx="169">
                  <c:v>7.0776140000000005</c:v>
                </c:pt>
                <c:pt idx="170">
                  <c:v>7.266235</c:v>
                </c:pt>
                <c:pt idx="171">
                  <c:v>7.319547</c:v>
                </c:pt>
                <c:pt idx="172">
                  <c:v>7.5127779999999991</c:v>
                </c:pt>
                <c:pt idx="173">
                  <c:v>7.05565</c:v>
                </c:pt>
                <c:pt idx="174">
                  <c:v>7.2296750000000003</c:v>
                </c:pt>
                <c:pt idx="175">
                  <c:v>7.3429979999999997</c:v>
                </c:pt>
                <c:pt idx="176">
                  <c:v>7.5191730000000003</c:v>
                </c:pt>
                <c:pt idx="177">
                  <c:v>7.5909440000000004</c:v>
                </c:pt>
                <c:pt idx="178">
                  <c:v>7.7664310000000008</c:v>
                </c:pt>
              </c:numCache>
            </c:numRef>
          </c:xVal>
          <c:yVal>
            <c:numRef>
              <c:f>FULL_DATA!$S$2:$S$626</c:f>
              <c:numCache>
                <c:formatCode>General</c:formatCode>
                <c:ptCount val="179"/>
                <c:pt idx="0">
                  <c:v>3.7583299999999999</c:v>
                </c:pt>
                <c:pt idx="1">
                  <c:v>3.9473759999999993</c:v>
                </c:pt>
                <c:pt idx="2">
                  <c:v>4.110201</c:v>
                </c:pt>
                <c:pt idx="3">
                  <c:v>4.0202030000000004</c:v>
                </c:pt>
                <c:pt idx="4">
                  <c:v>4.2104840000000001</c:v>
                </c:pt>
                <c:pt idx="5">
                  <c:v>4.3741260000000004</c:v>
                </c:pt>
                <c:pt idx="6">
                  <c:v>4.260262</c:v>
                </c:pt>
                <c:pt idx="7">
                  <c:v>4.4542130000000002</c:v>
                </c:pt>
                <c:pt idx="8">
                  <c:v>4.6188250000000011</c:v>
                </c:pt>
                <c:pt idx="9">
                  <c:v>4.4575019999999999</c:v>
                </c:pt>
                <c:pt idx="10">
                  <c:v>4.6577230000000007</c:v>
                </c:pt>
                <c:pt idx="11">
                  <c:v>4.8264019999999999</c:v>
                </c:pt>
                <c:pt idx="12">
                  <c:v>4.0679759999999998</c:v>
                </c:pt>
                <c:pt idx="13">
                  <c:v>4.2510490000000001</c:v>
                </c:pt>
                <c:pt idx="14">
                  <c:v>4.3977050000000002</c:v>
                </c:pt>
                <c:pt idx="15">
                  <c:v>4.3321019999999999</c:v>
                </c:pt>
                <c:pt idx="16">
                  <c:v>4.5177070000000006</c:v>
                </c:pt>
                <c:pt idx="17">
                  <c:v>4.661295</c:v>
                </c:pt>
                <c:pt idx="18">
                  <c:v>4.5757409999999998</c:v>
                </c:pt>
                <c:pt idx="19">
                  <c:v>4.763083</c:v>
                </c:pt>
                <c:pt idx="20">
                  <c:v>4.7790809999999997</c:v>
                </c:pt>
                <c:pt idx="21">
                  <c:v>4.9727310000000005</c:v>
                </c:pt>
                <c:pt idx="22">
                  <c:v>4.353345</c:v>
                </c:pt>
                <c:pt idx="23">
                  <c:v>4.5297400000000003</c:v>
                </c:pt>
                <c:pt idx="24">
                  <c:v>4.6201870000000005</c:v>
                </c:pt>
                <c:pt idx="25">
                  <c:v>4.7970900000000007</c:v>
                </c:pt>
                <c:pt idx="26">
                  <c:v>4.5913599999999999</c:v>
                </c:pt>
                <c:pt idx="27">
                  <c:v>4.8660040000000002</c:v>
                </c:pt>
                <c:pt idx="28">
                  <c:v>5.046665</c:v>
                </c:pt>
                <c:pt idx="29">
                  <c:v>4.8392050000000006</c:v>
                </c:pt>
                <c:pt idx="30">
                  <c:v>5.0757189999999994</c:v>
                </c:pt>
                <c:pt idx="31">
                  <c:v>5.2597519999999998</c:v>
                </c:pt>
                <c:pt idx="32">
                  <c:v>5.0413350000000001</c:v>
                </c:pt>
                <c:pt idx="33">
                  <c:v>4.5963669999999999</c:v>
                </c:pt>
                <c:pt idx="34">
                  <c:v>4.7680379999999998</c:v>
                </c:pt>
                <c:pt idx="35">
                  <c:v>4.6074400000000004</c:v>
                </c:pt>
                <c:pt idx="36">
                  <c:v>4.8651330000000002</c:v>
                </c:pt>
                <c:pt idx="37">
                  <c:v>5.0388509999999993</c:v>
                </c:pt>
                <c:pt idx="38">
                  <c:v>4.8822429999999999</c:v>
                </c:pt>
                <c:pt idx="39">
                  <c:v>5.1142589999999997</c:v>
                </c:pt>
                <c:pt idx="40">
                  <c:v>5.2910350000000008</c:v>
                </c:pt>
                <c:pt idx="41">
                  <c:v>5.3287080000000007</c:v>
                </c:pt>
                <c:pt idx="42">
                  <c:v>5.5069340000000002</c:v>
                </c:pt>
                <c:pt idx="43">
                  <c:v>4.1746400000000001</c:v>
                </c:pt>
                <c:pt idx="44">
                  <c:v>4.3644049999999996</c:v>
                </c:pt>
                <c:pt idx="45">
                  <c:v>4.5232200000000002</c:v>
                </c:pt>
                <c:pt idx="46">
                  <c:v>4.4302929999999998</c:v>
                </c:pt>
                <c:pt idx="47">
                  <c:v>4.622528</c:v>
                </c:pt>
                <c:pt idx="48">
                  <c:v>4.7830820000000003</c:v>
                </c:pt>
                <c:pt idx="49">
                  <c:v>4.6641789999999999</c:v>
                </c:pt>
                <c:pt idx="50">
                  <c:v>4.8594710000000001</c:v>
                </c:pt>
                <c:pt idx="51">
                  <c:v>5.021636</c:v>
                </c:pt>
                <c:pt idx="52">
                  <c:v>4.8396970000000001</c:v>
                </c:pt>
                <c:pt idx="53">
                  <c:v>5.0458739999999995</c:v>
                </c:pt>
                <c:pt idx="54">
                  <c:v>5.2133979999999998</c:v>
                </c:pt>
                <c:pt idx="55">
                  <c:v>4.4878580000000001</c:v>
                </c:pt>
                <c:pt idx="56">
                  <c:v>4.6709430000000003</c:v>
                </c:pt>
                <c:pt idx="57">
                  <c:v>4.7470940000000006</c:v>
                </c:pt>
                <c:pt idx="58">
                  <c:v>4.9313529999999997</c:v>
                </c:pt>
                <c:pt idx="59">
                  <c:v>4.9848119999999998</c:v>
                </c:pt>
                <c:pt idx="60">
                  <c:v>5.172364</c:v>
                </c:pt>
                <c:pt idx="61">
                  <c:v>5.171373</c:v>
                </c:pt>
                <c:pt idx="62">
                  <c:v>5.3659340000000002</c:v>
                </c:pt>
                <c:pt idx="63">
                  <c:v>4.7752560000000006</c:v>
                </c:pt>
                <c:pt idx="64">
                  <c:v>4.9520569999999999</c:v>
                </c:pt>
                <c:pt idx="65">
                  <c:v>4.7379990000000003</c:v>
                </c:pt>
                <c:pt idx="66">
                  <c:v>5.0380230000000008</c:v>
                </c:pt>
                <c:pt idx="67">
                  <c:v>5.2153340000000004</c:v>
                </c:pt>
                <c:pt idx="68">
                  <c:v>5.0021930000000001</c:v>
                </c:pt>
                <c:pt idx="69">
                  <c:v>5.2786369999999998</c:v>
                </c:pt>
                <c:pt idx="70">
                  <c:v>5.4581619999999997</c:v>
                </c:pt>
                <c:pt idx="71">
                  <c:v>5.472391</c:v>
                </c:pt>
                <c:pt idx="72">
                  <c:v>5.6600460000000004</c:v>
                </c:pt>
                <c:pt idx="73">
                  <c:v>5.0202770000000001</c:v>
                </c:pt>
                <c:pt idx="74">
                  <c:v>5.1915450000000005</c:v>
                </c:pt>
                <c:pt idx="75">
                  <c:v>5.0293559999999999</c:v>
                </c:pt>
                <c:pt idx="76">
                  <c:v>5.2845489999999993</c:v>
                </c:pt>
                <c:pt idx="77">
                  <c:v>5.4571589999999999</c:v>
                </c:pt>
                <c:pt idx="78">
                  <c:v>5.528753</c:v>
                </c:pt>
                <c:pt idx="79">
                  <c:v>5.70343</c:v>
                </c:pt>
                <c:pt idx="80">
                  <c:v>5.7289529999999997</c:v>
                </c:pt>
                <c:pt idx="81">
                  <c:v>5.9094829999999998</c:v>
                </c:pt>
                <c:pt idx="82">
                  <c:v>4.5626029999999993</c:v>
                </c:pt>
                <c:pt idx="83">
                  <c:v>4.7537719999999997</c:v>
                </c:pt>
                <c:pt idx="84">
                  <c:v>4.9098639999999998</c:v>
                </c:pt>
                <c:pt idx="85">
                  <c:v>4.8150029999999999</c:v>
                </c:pt>
                <c:pt idx="86">
                  <c:v>5.0084219999999995</c:v>
                </c:pt>
                <c:pt idx="87">
                  <c:v>5.1648189999999996</c:v>
                </c:pt>
                <c:pt idx="88">
                  <c:v>5.0409809999999995</c:v>
                </c:pt>
                <c:pt idx="89">
                  <c:v>5.236351</c:v>
                </c:pt>
                <c:pt idx="90">
                  <c:v>5.3953690000000005</c:v>
                </c:pt>
                <c:pt idx="91">
                  <c:v>5.1139299999999999</c:v>
                </c:pt>
                <c:pt idx="92">
                  <c:v>5.3890060000000002</c:v>
                </c:pt>
                <c:pt idx="93">
                  <c:v>5.5584720000000001</c:v>
                </c:pt>
                <c:pt idx="94">
                  <c:v>4.8812179999999996</c:v>
                </c:pt>
                <c:pt idx="95">
                  <c:v>5.0640490000000007</c:v>
                </c:pt>
                <c:pt idx="96">
                  <c:v>5.1350500000000006</c:v>
                </c:pt>
                <c:pt idx="97">
                  <c:v>5.3193520000000003</c:v>
                </c:pt>
                <c:pt idx="98">
                  <c:v>5.3643909999999995</c:v>
                </c:pt>
                <c:pt idx="99">
                  <c:v>5.5527620000000004</c:v>
                </c:pt>
                <c:pt idx="100">
                  <c:v>5.5177060000000004</c:v>
                </c:pt>
                <c:pt idx="101">
                  <c:v>5.7190589999999997</c:v>
                </c:pt>
                <c:pt idx="102">
                  <c:v>5.1708270000000001</c:v>
                </c:pt>
                <c:pt idx="103">
                  <c:v>5.3458019999999999</c:v>
                </c:pt>
                <c:pt idx="104">
                  <c:v>5.1284879999999999</c:v>
                </c:pt>
                <c:pt idx="105">
                  <c:v>5.4273780000000009</c:v>
                </c:pt>
                <c:pt idx="106">
                  <c:v>5.6063909999999995</c:v>
                </c:pt>
                <c:pt idx="107">
                  <c:v>5.6618919999999999</c:v>
                </c:pt>
                <c:pt idx="108">
                  <c:v>5.8415769999999991</c:v>
                </c:pt>
                <c:pt idx="109">
                  <c:v>5.6206750000000003</c:v>
                </c:pt>
                <c:pt idx="110">
                  <c:v>5.8290570000000006</c:v>
                </c:pt>
                <c:pt idx="111">
                  <c:v>6.0193719999999997</c:v>
                </c:pt>
                <c:pt idx="112">
                  <c:v>5.4175630000000004</c:v>
                </c:pt>
                <c:pt idx="113">
                  <c:v>5.5868449999999994</c:v>
                </c:pt>
                <c:pt idx="114">
                  <c:v>5.6777229999999994</c:v>
                </c:pt>
                <c:pt idx="115">
                  <c:v>5.8481030000000001</c:v>
                </c:pt>
                <c:pt idx="116">
                  <c:v>5.9146770000000002</c:v>
                </c:pt>
                <c:pt idx="117">
                  <c:v>6.0875449999999995</c:v>
                </c:pt>
                <c:pt idx="118">
                  <c:v>6.0920310000000004</c:v>
                </c:pt>
                <c:pt idx="119">
                  <c:v>6.2740150000000003</c:v>
                </c:pt>
                <c:pt idx="120">
                  <c:v>4.9121869999999994</c:v>
                </c:pt>
                <c:pt idx="121">
                  <c:v>5.1042499999999995</c:v>
                </c:pt>
                <c:pt idx="122">
                  <c:v>5.2587529999999996</c:v>
                </c:pt>
                <c:pt idx="123">
                  <c:v>4.9711280000000002</c:v>
                </c:pt>
                <c:pt idx="124">
                  <c:v>5.1621480000000002</c:v>
                </c:pt>
                <c:pt idx="125">
                  <c:v>5.3564690000000006</c:v>
                </c:pt>
                <c:pt idx="126">
                  <c:v>5.5092889999999999</c:v>
                </c:pt>
                <c:pt idx="127">
                  <c:v>5.3805630000000004</c:v>
                </c:pt>
                <c:pt idx="128">
                  <c:v>5.5778680000000005</c:v>
                </c:pt>
                <c:pt idx="129">
                  <c:v>5.7328019999999995</c:v>
                </c:pt>
                <c:pt idx="130">
                  <c:v>5.2360250000000006</c:v>
                </c:pt>
                <c:pt idx="131">
                  <c:v>5.4194959999999996</c:v>
                </c:pt>
                <c:pt idx="132">
                  <c:v>5.4872709999999998</c:v>
                </c:pt>
                <c:pt idx="133">
                  <c:v>5.6717769999999996</c:v>
                </c:pt>
                <c:pt idx="134">
                  <c:v>5.707846</c:v>
                </c:pt>
                <c:pt idx="135">
                  <c:v>5.8969039999999993</c:v>
                </c:pt>
                <c:pt idx="136">
                  <c:v>5.6293470000000001</c:v>
                </c:pt>
                <c:pt idx="137">
                  <c:v>5.5294419999999995</c:v>
                </c:pt>
                <c:pt idx="138">
                  <c:v>5.7057900000000004</c:v>
                </c:pt>
                <c:pt idx="139">
                  <c:v>5.4789269999999997</c:v>
                </c:pt>
                <c:pt idx="140">
                  <c:v>5.783175</c:v>
                </c:pt>
                <c:pt idx="141">
                  <c:v>5.96096</c:v>
                </c:pt>
                <c:pt idx="142">
                  <c:v>6.0094779999999997</c:v>
                </c:pt>
                <c:pt idx="143">
                  <c:v>6.1910739999999995</c:v>
                </c:pt>
                <c:pt idx="144">
                  <c:v>6.3251660000000003</c:v>
                </c:pt>
                <c:pt idx="145">
                  <c:v>5.7788849999999998</c:v>
                </c:pt>
                <c:pt idx="146">
                  <c:v>5.9475269999999991</c:v>
                </c:pt>
                <c:pt idx="147">
                  <c:v>6.0351759999999999</c:v>
                </c:pt>
                <c:pt idx="148">
                  <c:v>6.2049029999999998</c:v>
                </c:pt>
                <c:pt idx="149">
                  <c:v>6.2655329999999996</c:v>
                </c:pt>
                <c:pt idx="150">
                  <c:v>6.4363339999999996</c:v>
                </c:pt>
                <c:pt idx="151">
                  <c:v>6.3982749999999999</c:v>
                </c:pt>
                <c:pt idx="152">
                  <c:v>6.5885860000000003</c:v>
                </c:pt>
                <c:pt idx="153">
                  <c:v>5.1898520000000001</c:v>
                </c:pt>
                <c:pt idx="154">
                  <c:v>5.3873559999999996</c:v>
                </c:pt>
                <c:pt idx="155">
                  <c:v>5.4438230000000001</c:v>
                </c:pt>
                <c:pt idx="156">
                  <c:v>5.6441680000000005</c:v>
                </c:pt>
                <c:pt idx="157">
                  <c:v>5.6583249999999996</c:v>
                </c:pt>
                <c:pt idx="158">
                  <c:v>5.8606980000000002</c:v>
                </c:pt>
                <c:pt idx="159">
                  <c:v>5.5227819999999994</c:v>
                </c:pt>
                <c:pt idx="160">
                  <c:v>5.7105519999999999</c:v>
                </c:pt>
                <c:pt idx="161">
                  <c:v>5.7801590000000003</c:v>
                </c:pt>
                <c:pt idx="162">
                  <c:v>5.9672999999999998</c:v>
                </c:pt>
                <c:pt idx="163">
                  <c:v>5.6818910000000002</c:v>
                </c:pt>
                <c:pt idx="164">
                  <c:v>5.9963180000000005</c:v>
                </c:pt>
                <c:pt idx="165">
                  <c:v>6.1865819999999996</c:v>
                </c:pt>
                <c:pt idx="166">
                  <c:v>5.8247919999999995</c:v>
                </c:pt>
                <c:pt idx="167">
                  <c:v>6.0047630000000005</c:v>
                </c:pt>
                <c:pt idx="168">
                  <c:v>5.7531759999999998</c:v>
                </c:pt>
                <c:pt idx="169">
                  <c:v>6.0813130000000006</c:v>
                </c:pt>
                <c:pt idx="170">
                  <c:v>6.2599</c:v>
                </c:pt>
                <c:pt idx="171">
                  <c:v>6.303839</c:v>
                </c:pt>
                <c:pt idx="172">
                  <c:v>6.4868009999999998</c:v>
                </c:pt>
                <c:pt idx="173">
                  <c:v>6.0802850000000008</c:v>
                </c:pt>
                <c:pt idx="174">
                  <c:v>6.2481910000000003</c:v>
                </c:pt>
                <c:pt idx="175">
                  <c:v>6.3363750000000003</c:v>
                </c:pt>
                <c:pt idx="176">
                  <c:v>6.5069169999999996</c:v>
                </c:pt>
                <c:pt idx="177">
                  <c:v>6.564343</c:v>
                </c:pt>
                <c:pt idx="178">
                  <c:v>6.7350110000000001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BED-4321-8AA5-28B219B2B8E8}"/>
            </c:ext>
          </c:extLst>
        </c:ser>
        <c:ser>
          <c:idx val="2"/>
          <c:order val="1"/>
          <c:tx>
            <c:strRef>
              <c:f>Sheet1!$S$1</c:f>
              <c:strCache>
                <c:ptCount val="1"/>
                <c:pt idx="0">
                  <c:v>NotConv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xVal>
            <c:numRef>
              <c:f>Sheet1!$R$2:$R$626</c:f>
              <c:numCache>
                <c:formatCode>General</c:formatCode>
                <c:ptCount val="421"/>
                <c:pt idx="0">
                  <c:v>4.0917300000000001</c:v>
                </c:pt>
                <c:pt idx="1">
                  <c:v>4.1390370000000001</c:v>
                </c:pt>
                <c:pt idx="2">
                  <c:v>4.4018860000000002</c:v>
                </c:pt>
                <c:pt idx="3">
                  <c:v>4.4257179999999998</c:v>
                </c:pt>
                <c:pt idx="4">
                  <c:v>4.6186959999999999</c:v>
                </c:pt>
                <c:pt idx="5">
                  <c:v>4.6535130000000002</c:v>
                </c:pt>
                <c:pt idx="6">
                  <c:v>4.8092449999999998</c:v>
                </c:pt>
                <c:pt idx="7">
                  <c:v>4.8301790000000002</c:v>
                </c:pt>
                <c:pt idx="8">
                  <c:v>4.2233359999999998</c:v>
                </c:pt>
                <c:pt idx="9">
                  <c:v>4.4608749999999997</c:v>
                </c:pt>
                <c:pt idx="10">
                  <c:v>4.6482770000000002</c:v>
                </c:pt>
                <c:pt idx="11">
                  <c:v>3.7699189999999998</c:v>
                </c:pt>
                <c:pt idx="12">
                  <c:v>3.7577479999999999</c:v>
                </c:pt>
                <c:pt idx="13">
                  <c:v>4.4652659999999997</c:v>
                </c:pt>
                <c:pt idx="14">
                  <c:v>4.4393039999999999</c:v>
                </c:pt>
                <c:pt idx="15">
                  <c:v>4.7893970000000001</c:v>
                </c:pt>
                <c:pt idx="16">
                  <c:v>4.7036860000000003</c:v>
                </c:pt>
                <c:pt idx="17">
                  <c:v>5.7216230000000001</c:v>
                </c:pt>
                <c:pt idx="18">
                  <c:v>5.0600269999999998</c:v>
                </c:pt>
                <c:pt idx="19">
                  <c:v>4.9786950000000001</c:v>
                </c:pt>
                <c:pt idx="20">
                  <c:v>5.2503079999999995</c:v>
                </c:pt>
                <c:pt idx="21">
                  <c:v>5.2551930000000002</c:v>
                </c:pt>
                <c:pt idx="22">
                  <c:v>5.14107</c:v>
                </c:pt>
                <c:pt idx="23">
                  <c:v>4.6179459999999999</c:v>
                </c:pt>
                <c:pt idx="24">
                  <c:v>4.84856</c:v>
                </c:pt>
                <c:pt idx="25">
                  <c:v>4.2201500000000003</c:v>
                </c:pt>
                <c:pt idx="26">
                  <c:v>4.211379</c:v>
                </c:pt>
                <c:pt idx="27">
                  <c:v>4.1222219999999998</c:v>
                </c:pt>
                <c:pt idx="28">
                  <c:v>4.7227969999999999</c:v>
                </c:pt>
                <c:pt idx="29">
                  <c:v>4.8586609999999997</c:v>
                </c:pt>
                <c:pt idx="30">
                  <c:v>4.9267500000000002</c:v>
                </c:pt>
                <c:pt idx="31">
                  <c:v>5.1611890000000002</c:v>
                </c:pt>
                <c:pt idx="32">
                  <c:v>5.238182000000001</c:v>
                </c:pt>
                <c:pt idx="33">
                  <c:v>5.4296670000000002</c:v>
                </c:pt>
                <c:pt idx="34">
                  <c:v>5.4862079999999995</c:v>
                </c:pt>
                <c:pt idx="35">
                  <c:v>5.6338030000000003</c:v>
                </c:pt>
                <c:pt idx="36">
                  <c:v>5.7142200000000001</c:v>
                </c:pt>
                <c:pt idx="37">
                  <c:v>4.9747240000000001</c:v>
                </c:pt>
                <c:pt idx="38">
                  <c:v>5.2031369999999999</c:v>
                </c:pt>
                <c:pt idx="39">
                  <c:v>4.4651439999999996</c:v>
                </c:pt>
                <c:pt idx="40">
                  <c:v>4.603421</c:v>
                </c:pt>
                <c:pt idx="41">
                  <c:v>4.7989809999999995</c:v>
                </c:pt>
                <c:pt idx="42">
                  <c:v>5.1735980000000001</c:v>
                </c:pt>
                <c:pt idx="43">
                  <c:v>5.3494030000000006</c:v>
                </c:pt>
                <c:pt idx="44">
                  <c:v>5.4282810000000001</c:v>
                </c:pt>
                <c:pt idx="45">
                  <c:v>5.7085070000000009</c:v>
                </c:pt>
                <c:pt idx="46">
                  <c:v>5.5972250000000008</c:v>
                </c:pt>
                <c:pt idx="47">
                  <c:v>5.6937299999999995</c:v>
                </c:pt>
                <c:pt idx="48">
                  <c:v>5.6669700000000001</c:v>
                </c:pt>
                <c:pt idx="49">
                  <c:v>5.8065540000000011</c:v>
                </c:pt>
                <c:pt idx="50">
                  <c:v>5.8706859999999992</c:v>
                </c:pt>
                <c:pt idx="51">
                  <c:v>6.1324880000000004</c:v>
                </c:pt>
                <c:pt idx="52">
                  <c:v>5.2681520000000006</c:v>
                </c:pt>
                <c:pt idx="53">
                  <c:v>5.4946039999999998</c:v>
                </c:pt>
                <c:pt idx="54">
                  <c:v>4.793234</c:v>
                </c:pt>
                <c:pt idx="55">
                  <c:v>4.8659730000000003</c:v>
                </c:pt>
                <c:pt idx="56">
                  <c:v>5.3199639999999997</c:v>
                </c:pt>
                <c:pt idx="57">
                  <c:v>4.1672539999999998</c:v>
                </c:pt>
                <c:pt idx="58">
                  <c:v>4.4892160000000008</c:v>
                </c:pt>
                <c:pt idx="59">
                  <c:v>4.7382660000000003</c:v>
                </c:pt>
                <c:pt idx="60">
                  <c:v>3.931238</c:v>
                </c:pt>
                <c:pt idx="61">
                  <c:v>4.0356590000000008</c:v>
                </c:pt>
                <c:pt idx="62">
                  <c:v>4.4697389999999997</c:v>
                </c:pt>
                <c:pt idx="63">
                  <c:v>4.7958580000000008</c:v>
                </c:pt>
                <c:pt idx="64">
                  <c:v>5.0399479999999999</c:v>
                </c:pt>
                <c:pt idx="65">
                  <c:v>4.2185740000000003</c:v>
                </c:pt>
                <c:pt idx="66">
                  <c:v>4.3278920000000003</c:v>
                </c:pt>
                <c:pt idx="67">
                  <c:v>4.7441050000000002</c:v>
                </c:pt>
                <c:pt idx="68">
                  <c:v>5.0711820000000003</c:v>
                </c:pt>
                <c:pt idx="69">
                  <c:v>5.3108590000000007</c:v>
                </c:pt>
                <c:pt idx="70">
                  <c:v>4.4856400000000001</c:v>
                </c:pt>
                <c:pt idx="71">
                  <c:v>4.5906029999999998</c:v>
                </c:pt>
                <c:pt idx="72">
                  <c:v>4.9550609999999997</c:v>
                </c:pt>
                <c:pt idx="73">
                  <c:v>5.2996530000000002</c:v>
                </c:pt>
                <c:pt idx="74">
                  <c:v>5.5374090000000002</c:v>
                </c:pt>
                <c:pt idx="75">
                  <c:v>4.6524370000000008</c:v>
                </c:pt>
                <c:pt idx="76">
                  <c:v>4.7824740000000006</c:v>
                </c:pt>
                <c:pt idx="77">
                  <c:v>3.9281490000000003</c:v>
                </c:pt>
                <c:pt idx="78">
                  <c:v>4.2617980000000006</c:v>
                </c:pt>
                <c:pt idx="79">
                  <c:v>4.5536310000000002</c:v>
                </c:pt>
                <c:pt idx="80">
                  <c:v>3.606185</c:v>
                </c:pt>
                <c:pt idx="81">
                  <c:v>3.6867909999999999</c:v>
                </c:pt>
                <c:pt idx="82">
                  <c:v>4.5400980000000004</c:v>
                </c:pt>
                <c:pt idx="83">
                  <c:v>4.5457479999999997</c:v>
                </c:pt>
                <c:pt idx="84">
                  <c:v>4.8210110000000004</c:v>
                </c:pt>
                <c:pt idx="85">
                  <c:v>4.8154219999999999</c:v>
                </c:pt>
                <c:pt idx="86">
                  <c:v>5.0741259999999997</c:v>
                </c:pt>
                <c:pt idx="87">
                  <c:v>5.0514359999999998</c:v>
                </c:pt>
                <c:pt idx="88">
                  <c:v>5.2222280000000003</c:v>
                </c:pt>
                <c:pt idx="89">
                  <c:v>5.1404199999999998</c:v>
                </c:pt>
                <c:pt idx="90">
                  <c:v>4.8466990000000001</c:v>
                </c:pt>
                <c:pt idx="91">
                  <c:v>4.9298419999999998</c:v>
                </c:pt>
                <c:pt idx="92">
                  <c:v>5.1000870000000003</c:v>
                </c:pt>
                <c:pt idx="93">
                  <c:v>4.2231550000000002</c:v>
                </c:pt>
                <c:pt idx="94">
                  <c:v>4.1364849999999995</c:v>
                </c:pt>
                <c:pt idx="95">
                  <c:v>5.6208629999999999</c:v>
                </c:pt>
                <c:pt idx="96">
                  <c:v>4.9552399999999999</c:v>
                </c:pt>
                <c:pt idx="97">
                  <c:v>4.8681029999999996</c:v>
                </c:pt>
                <c:pt idx="98">
                  <c:v>5.9056760000000006</c:v>
                </c:pt>
                <c:pt idx="99">
                  <c:v>5.2446679999999999</c:v>
                </c:pt>
                <c:pt idx="100">
                  <c:v>5.1433309999999999</c:v>
                </c:pt>
                <c:pt idx="101">
                  <c:v>5.4465140000000005</c:v>
                </c:pt>
                <c:pt idx="102">
                  <c:v>5.5096470000000002</c:v>
                </c:pt>
                <c:pt idx="103">
                  <c:v>5.4094660000000001</c:v>
                </c:pt>
                <c:pt idx="104">
                  <c:v>5.5945940000000007</c:v>
                </c:pt>
                <c:pt idx="105">
                  <c:v>5.6773819999999997</c:v>
                </c:pt>
                <c:pt idx="106">
                  <c:v>5.6164499999999995</c:v>
                </c:pt>
                <c:pt idx="107">
                  <c:v>5.0904790000000002</c:v>
                </c:pt>
                <c:pt idx="108">
                  <c:v>5.3128860000000007</c:v>
                </c:pt>
                <c:pt idx="109">
                  <c:v>4.589073</c:v>
                </c:pt>
                <c:pt idx="110">
                  <c:v>4.6496700000000004</c:v>
                </c:pt>
                <c:pt idx="111">
                  <c:v>4.64574</c:v>
                </c:pt>
                <c:pt idx="112">
                  <c:v>5.3322090000000006</c:v>
                </c:pt>
                <c:pt idx="113">
                  <c:v>5.457167000000001</c:v>
                </c:pt>
                <c:pt idx="114">
                  <c:v>5.6147229999999997</c:v>
                </c:pt>
                <c:pt idx="115">
                  <c:v>5.7100109999999997</c:v>
                </c:pt>
                <c:pt idx="116">
                  <c:v>5.7341200000000008</c:v>
                </c:pt>
                <c:pt idx="117">
                  <c:v>5.8433580000000003</c:v>
                </c:pt>
                <c:pt idx="118">
                  <c:v>6.0497350000000001</c:v>
                </c:pt>
                <c:pt idx="119">
                  <c:v>5.9004679999999992</c:v>
                </c:pt>
                <c:pt idx="120">
                  <c:v>6.0010219999999999</c:v>
                </c:pt>
                <c:pt idx="121">
                  <c:v>6.2500939999999998</c:v>
                </c:pt>
                <c:pt idx="122">
                  <c:v>5.4398010000000001</c:v>
                </c:pt>
                <c:pt idx="123">
                  <c:v>5.6504840000000005</c:v>
                </c:pt>
                <c:pt idx="124">
                  <c:v>4.9200420000000005</c:v>
                </c:pt>
                <c:pt idx="125">
                  <c:v>5.0428630000000005</c:v>
                </c:pt>
                <c:pt idx="126">
                  <c:v>5.2377219999999998</c:v>
                </c:pt>
                <c:pt idx="127">
                  <c:v>5.5497740000000002</c:v>
                </c:pt>
                <c:pt idx="128">
                  <c:v>5.9051450000000001</c:v>
                </c:pt>
                <c:pt idx="129">
                  <c:v>5.7933700000000004</c:v>
                </c:pt>
                <c:pt idx="130">
                  <c:v>5.8502700000000001</c:v>
                </c:pt>
                <c:pt idx="131">
                  <c:v>6.1863509999999993</c:v>
                </c:pt>
                <c:pt idx="132">
                  <c:v>6.0541689999999999</c:v>
                </c:pt>
                <c:pt idx="133">
                  <c:v>6.1225860000000001</c:v>
                </c:pt>
                <c:pt idx="134">
                  <c:v>6.4011269999999998</c:v>
                </c:pt>
                <c:pt idx="135">
                  <c:v>6.2343849999999996</c:v>
                </c:pt>
                <c:pt idx="136">
                  <c:v>6.2927650000000002</c:v>
                </c:pt>
                <c:pt idx="137">
                  <c:v>6.5284170000000001</c:v>
                </c:pt>
                <c:pt idx="138">
                  <c:v>5.7191739999999998</c:v>
                </c:pt>
                <c:pt idx="139">
                  <c:v>5.9208359999999995</c:v>
                </c:pt>
                <c:pt idx="140">
                  <c:v>5.251932</c:v>
                </c:pt>
                <c:pt idx="141">
                  <c:v>5.2945399999999996</c:v>
                </c:pt>
                <c:pt idx="142">
                  <c:v>5.4189900000000009</c:v>
                </c:pt>
                <c:pt idx="143">
                  <c:v>4.6374859999999991</c:v>
                </c:pt>
                <c:pt idx="144">
                  <c:v>4.9305729999999999</c:v>
                </c:pt>
                <c:pt idx="145">
                  <c:v>5.1767790000000007</c:v>
                </c:pt>
                <c:pt idx="146">
                  <c:v>4.3662299999999998</c:v>
                </c:pt>
                <c:pt idx="147">
                  <c:v>4.4437229999999994</c:v>
                </c:pt>
                <c:pt idx="148">
                  <c:v>4.9320170000000001</c:v>
                </c:pt>
                <c:pt idx="149">
                  <c:v>5.2267749999999999</c:v>
                </c:pt>
                <c:pt idx="150">
                  <c:v>5.4706670000000006</c:v>
                </c:pt>
                <c:pt idx="151">
                  <c:v>4.6044720000000003</c:v>
                </c:pt>
                <c:pt idx="152">
                  <c:v>4.7332219999999996</c:v>
                </c:pt>
                <c:pt idx="153">
                  <c:v>5.1944780000000002</c:v>
                </c:pt>
                <c:pt idx="154">
                  <c:v>5.4953649999999996</c:v>
                </c:pt>
                <c:pt idx="155">
                  <c:v>5.7369639999999995</c:v>
                </c:pt>
                <c:pt idx="156">
                  <c:v>4.8587860000000003</c:v>
                </c:pt>
                <c:pt idx="157">
                  <c:v>4.987444</c:v>
                </c:pt>
                <c:pt idx="158">
                  <c:v>5.3832019999999998</c:v>
                </c:pt>
                <c:pt idx="159">
                  <c:v>5.6947479999999997</c:v>
                </c:pt>
                <c:pt idx="160">
                  <c:v>5.942151</c:v>
                </c:pt>
                <c:pt idx="161">
                  <c:v>5.0456069999999995</c:v>
                </c:pt>
                <c:pt idx="162">
                  <c:v>5.1371279999999997</c:v>
                </c:pt>
                <c:pt idx="163">
                  <c:v>4.3800819999999998</c:v>
                </c:pt>
                <c:pt idx="164">
                  <c:v>4.6862119999999994</c:v>
                </c:pt>
                <c:pt idx="165">
                  <c:v>4.9297199999999997</c:v>
                </c:pt>
                <c:pt idx="166">
                  <c:v>4.0006330000000005</c:v>
                </c:pt>
                <c:pt idx="167">
                  <c:v>4.0748920000000002</c:v>
                </c:pt>
                <c:pt idx="168">
                  <c:v>4.9521619999999995</c:v>
                </c:pt>
                <c:pt idx="169">
                  <c:v>4.9158569999999999</c:v>
                </c:pt>
                <c:pt idx="170">
                  <c:v>5.2590330000000005</c:v>
                </c:pt>
                <c:pt idx="171">
                  <c:v>5.1620349999999995</c:v>
                </c:pt>
                <c:pt idx="172">
                  <c:v>5.4164069999999995</c:v>
                </c:pt>
                <c:pt idx="173">
                  <c:v>6.0331900000000003</c:v>
                </c:pt>
                <c:pt idx="174">
                  <c:v>4.7120840000000008</c:v>
                </c:pt>
                <c:pt idx="175">
                  <c:v>4.5831599999999995</c:v>
                </c:pt>
                <c:pt idx="176">
                  <c:v>5.387613</c:v>
                </c:pt>
                <c:pt idx="177">
                  <c:v>5.5437190000000003</c:v>
                </c:pt>
                <c:pt idx="178">
                  <c:v>5.690124</c:v>
                </c:pt>
                <c:pt idx="179">
                  <c:v>4.9534570000000002</c:v>
                </c:pt>
                <c:pt idx="180">
                  <c:v>4.7793549999999998</c:v>
                </c:pt>
                <c:pt idx="181">
                  <c:v>5.3235510000000001</c:v>
                </c:pt>
                <c:pt idx="182">
                  <c:v>5.4031260000000003</c:v>
                </c:pt>
                <c:pt idx="183">
                  <c:v>5.3474849999999998</c:v>
                </c:pt>
                <c:pt idx="184">
                  <c:v>5.583558</c:v>
                </c:pt>
                <c:pt idx="185">
                  <c:v>5.6691800000000008</c:v>
                </c:pt>
                <c:pt idx="186">
                  <c:v>5.6089640000000003</c:v>
                </c:pt>
                <c:pt idx="187">
                  <c:v>5.8072160000000004</c:v>
                </c:pt>
                <c:pt idx="188">
                  <c:v>5.9302999999999999</c:v>
                </c:pt>
                <c:pt idx="189">
                  <c:v>5.9120109999999997</c:v>
                </c:pt>
                <c:pt idx="190">
                  <c:v>5.8098080000000003</c:v>
                </c:pt>
                <c:pt idx="191">
                  <c:v>5.604641</c:v>
                </c:pt>
                <c:pt idx="192">
                  <c:v>5.6406260000000001</c:v>
                </c:pt>
                <c:pt idx="193">
                  <c:v>5.7178620000000002</c:v>
                </c:pt>
                <c:pt idx="194">
                  <c:v>5.9098870000000003</c:v>
                </c:pt>
                <c:pt idx="195">
                  <c:v>5.2300230000000001</c:v>
                </c:pt>
                <c:pt idx="196">
                  <c:v>5.1524230000000006</c:v>
                </c:pt>
                <c:pt idx="197">
                  <c:v>5.3774549999999994</c:v>
                </c:pt>
                <c:pt idx="198">
                  <c:v>5.7332470000000004</c:v>
                </c:pt>
                <c:pt idx="199">
                  <c:v>5.8828200000000006</c:v>
                </c:pt>
                <c:pt idx="200">
                  <c:v>5.9011619999999994</c:v>
                </c:pt>
                <c:pt idx="201">
                  <c:v>6.0012499999999998</c:v>
                </c:pt>
                <c:pt idx="202">
                  <c:v>6.2444199999999999</c:v>
                </c:pt>
                <c:pt idx="203">
                  <c:v>6.1991860000000001</c:v>
                </c:pt>
                <c:pt idx="204">
                  <c:v>6.3666710000000002</c:v>
                </c:pt>
                <c:pt idx="205">
                  <c:v>6.2191179999999999</c:v>
                </c:pt>
                <c:pt idx="206">
                  <c:v>5.8931969999999998</c:v>
                </c:pt>
                <c:pt idx="207">
                  <c:v>6.1185290000000006</c:v>
                </c:pt>
                <c:pt idx="208">
                  <c:v>6.0442359999999997</c:v>
                </c:pt>
                <c:pt idx="209">
                  <c:v>6.1054379999999995</c:v>
                </c:pt>
                <c:pt idx="210">
                  <c:v>5.6047969999999996</c:v>
                </c:pt>
                <c:pt idx="211">
                  <c:v>5.4297780000000007</c:v>
                </c:pt>
                <c:pt idx="212">
                  <c:v>5.9067319999999999</c:v>
                </c:pt>
                <c:pt idx="213">
                  <c:v>5.9320599999999999</c:v>
                </c:pt>
                <c:pt idx="214">
                  <c:v>5.9690929999999991</c:v>
                </c:pt>
                <c:pt idx="215">
                  <c:v>6.0753880000000002</c:v>
                </c:pt>
                <c:pt idx="216">
                  <c:v>6.2202340000000005</c:v>
                </c:pt>
                <c:pt idx="217">
                  <c:v>6.2478730000000002</c:v>
                </c:pt>
                <c:pt idx="218">
                  <c:v>6.3584320000000005</c:v>
                </c:pt>
                <c:pt idx="219">
                  <c:v>6.4716870000000011</c:v>
                </c:pt>
                <c:pt idx="220">
                  <c:v>6.4751010000000004</c:v>
                </c:pt>
                <c:pt idx="221">
                  <c:v>6.7390659999999993</c:v>
                </c:pt>
                <c:pt idx="222">
                  <c:v>6.5817880000000004</c:v>
                </c:pt>
                <c:pt idx="223">
                  <c:v>6.5945010000000011</c:v>
                </c:pt>
                <c:pt idx="224">
                  <c:v>6.9798919999999995</c:v>
                </c:pt>
                <c:pt idx="225">
                  <c:v>6.3119689999999995</c:v>
                </c:pt>
                <c:pt idx="226">
                  <c:v>6.3678979999999994</c:v>
                </c:pt>
                <c:pt idx="227">
                  <c:v>5.6961150000000007</c:v>
                </c:pt>
                <c:pt idx="228">
                  <c:v>5.6725889999999994</c:v>
                </c:pt>
                <c:pt idx="229">
                  <c:v>6.0666620000000009</c:v>
                </c:pt>
                <c:pt idx="230">
                  <c:v>5.0688750000000002</c:v>
                </c:pt>
                <c:pt idx="231">
                  <c:v>5.3499189999999999</c:v>
                </c:pt>
                <c:pt idx="232">
                  <c:v>5.5819079999999994</c:v>
                </c:pt>
                <c:pt idx="233">
                  <c:v>4.7398439999999997</c:v>
                </c:pt>
                <c:pt idx="234">
                  <c:v>4.8225029999999993</c:v>
                </c:pt>
                <c:pt idx="235">
                  <c:v>5.357615</c:v>
                </c:pt>
                <c:pt idx="236">
                  <c:v>5.6433309999999999</c:v>
                </c:pt>
                <c:pt idx="237">
                  <c:v>5.8654989999999998</c:v>
                </c:pt>
                <c:pt idx="238">
                  <c:v>5.0439959999999999</c:v>
                </c:pt>
                <c:pt idx="239">
                  <c:v>5.1017919999999997</c:v>
                </c:pt>
                <c:pt idx="240">
                  <c:v>5.6075290000000004</c:v>
                </c:pt>
                <c:pt idx="241">
                  <c:v>5.8930249999999997</c:v>
                </c:pt>
                <c:pt idx="242">
                  <c:v>6.1163099999999995</c:v>
                </c:pt>
                <c:pt idx="243">
                  <c:v>5.344042</c:v>
                </c:pt>
                <c:pt idx="244">
                  <c:v>5.31914</c:v>
                </c:pt>
                <c:pt idx="245">
                  <c:v>5.7498069999999997</c:v>
                </c:pt>
                <c:pt idx="246">
                  <c:v>6.0602610000000006</c:v>
                </c:pt>
                <c:pt idx="247">
                  <c:v>6.2748400000000002</c:v>
                </c:pt>
                <c:pt idx="248">
                  <c:v>4.9954860000000005</c:v>
                </c:pt>
                <c:pt idx="249">
                  <c:v>4.9841809999999995</c:v>
                </c:pt>
                <c:pt idx="250">
                  <c:v>4.9987769999999996</c:v>
                </c:pt>
                <c:pt idx="251">
                  <c:v>5.1154949999999992</c:v>
                </c:pt>
                <c:pt idx="252">
                  <c:v>5.4964880000000003</c:v>
                </c:pt>
                <c:pt idx="253">
                  <c:v>4.7519810000000007</c:v>
                </c:pt>
                <c:pt idx="254">
                  <c:v>4.69726</c:v>
                </c:pt>
                <c:pt idx="255">
                  <c:v>5.2495310000000002</c:v>
                </c:pt>
                <c:pt idx="256">
                  <c:v>5.6578200000000001</c:v>
                </c:pt>
                <c:pt idx="257">
                  <c:v>5.5048150000000007</c:v>
                </c:pt>
                <c:pt idx="258">
                  <c:v>5.8871900000000004</c:v>
                </c:pt>
                <c:pt idx="259">
                  <c:v>5.6980939999999993</c:v>
                </c:pt>
                <c:pt idx="260">
                  <c:v>5.5416400000000001</c:v>
                </c:pt>
                <c:pt idx="261">
                  <c:v>6.2462280000000003</c:v>
                </c:pt>
                <c:pt idx="262">
                  <c:v>5.9250369999999997</c:v>
                </c:pt>
                <c:pt idx="263">
                  <c:v>5.1163620000000005</c:v>
                </c:pt>
                <c:pt idx="264">
                  <c:v>4.9020530000000004</c:v>
                </c:pt>
                <c:pt idx="265">
                  <c:v>5.7795339999999999</c:v>
                </c:pt>
                <c:pt idx="266">
                  <c:v>6.0092289999999995</c:v>
                </c:pt>
                <c:pt idx="267">
                  <c:v>6.1567309999999997</c:v>
                </c:pt>
                <c:pt idx="268">
                  <c:v>5.291906</c:v>
                </c:pt>
                <c:pt idx="269">
                  <c:v>5.1098210000000002</c:v>
                </c:pt>
                <c:pt idx="270">
                  <c:v>5.6587769999999997</c:v>
                </c:pt>
                <c:pt idx="271">
                  <c:v>5.7799480000000001</c:v>
                </c:pt>
                <c:pt idx="272">
                  <c:v>5.7193690000000004</c:v>
                </c:pt>
                <c:pt idx="273">
                  <c:v>5.9265929999999996</c:v>
                </c:pt>
                <c:pt idx="274">
                  <c:v>6.0504509999999998</c:v>
                </c:pt>
                <c:pt idx="275">
                  <c:v>6.021669000000001</c:v>
                </c:pt>
                <c:pt idx="276">
                  <c:v>6.2787000000000006</c:v>
                </c:pt>
                <c:pt idx="277">
                  <c:v>6.2752160000000003</c:v>
                </c:pt>
                <c:pt idx="278">
                  <c:v>6.4077929999999999</c:v>
                </c:pt>
                <c:pt idx="279">
                  <c:v>6.9468640000000006</c:v>
                </c:pt>
                <c:pt idx="280">
                  <c:v>5.3664290000000001</c:v>
                </c:pt>
                <c:pt idx="281">
                  <c:v>5.4673579999999999</c:v>
                </c:pt>
                <c:pt idx="282">
                  <c:v>5.5108250000000005</c:v>
                </c:pt>
                <c:pt idx="283">
                  <c:v>6.179487</c:v>
                </c:pt>
                <c:pt idx="284">
                  <c:v>6.4201800000000002</c:v>
                </c:pt>
                <c:pt idx="285">
                  <c:v>5.5677310000000002</c:v>
                </c:pt>
                <c:pt idx="286">
                  <c:v>5.6879799999999996</c:v>
                </c:pt>
                <c:pt idx="287">
                  <c:v>5.6980529999999998</c:v>
                </c:pt>
                <c:pt idx="288">
                  <c:v>6.0488669999999995</c:v>
                </c:pt>
                <c:pt idx="289">
                  <c:v>6.28749</c:v>
                </c:pt>
                <c:pt idx="290">
                  <c:v>6.2748969999999993</c:v>
                </c:pt>
                <c:pt idx="291">
                  <c:v>6.3344860000000001</c:v>
                </c:pt>
                <c:pt idx="292">
                  <c:v>6.5205070000000003</c:v>
                </c:pt>
                <c:pt idx="293">
                  <c:v>6.5056880000000001</c:v>
                </c:pt>
                <c:pt idx="294">
                  <c:v>6.5733250000000005</c:v>
                </c:pt>
                <c:pt idx="295">
                  <c:v>6.8263560000000005</c:v>
                </c:pt>
                <c:pt idx="296">
                  <c:v>7.0273439999999994</c:v>
                </c:pt>
                <c:pt idx="297">
                  <c:v>5.7279039999999997</c:v>
                </c:pt>
                <c:pt idx="298">
                  <c:v>5.7891459999999997</c:v>
                </c:pt>
                <c:pt idx="299">
                  <c:v>6.092981</c:v>
                </c:pt>
                <c:pt idx="300">
                  <c:v>6.547828</c:v>
                </c:pt>
                <c:pt idx="301">
                  <c:v>6.7448509999999988</c:v>
                </c:pt>
                <c:pt idx="302">
                  <c:v>5.9505529999999993</c:v>
                </c:pt>
                <c:pt idx="303">
                  <c:v>6.0039939999999996</c:v>
                </c:pt>
                <c:pt idx="304">
                  <c:v>5.7953749999999999</c:v>
                </c:pt>
                <c:pt idx="305">
                  <c:v>6.3136010000000002</c:v>
                </c:pt>
                <c:pt idx="306">
                  <c:v>6.2813800000000004</c:v>
                </c:pt>
                <c:pt idx="307">
                  <c:v>6.7077359999999997</c:v>
                </c:pt>
                <c:pt idx="308">
                  <c:v>6.5962150000000008</c:v>
                </c:pt>
                <c:pt idx="309">
                  <c:v>6.5742069999999995</c:v>
                </c:pt>
                <c:pt idx="310">
                  <c:v>6.7570799999999993</c:v>
                </c:pt>
                <c:pt idx="311">
                  <c:v>6.8322190000000003</c:v>
                </c:pt>
                <c:pt idx="312">
                  <c:v>6.783208000000001</c:v>
                </c:pt>
                <c:pt idx="313">
                  <c:v>6.7867829999999998</c:v>
                </c:pt>
                <c:pt idx="314">
                  <c:v>6.0578670000000008</c:v>
                </c:pt>
                <c:pt idx="315">
                  <c:v>6.0693949999999992</c:v>
                </c:pt>
                <c:pt idx="316">
                  <c:v>6.4466970000000003</c:v>
                </c:pt>
                <c:pt idx="317">
                  <c:v>6.832414</c:v>
                </c:pt>
                <c:pt idx="318">
                  <c:v>6.9511010000000004</c:v>
                </c:pt>
                <c:pt idx="319">
                  <c:v>6.2804120000000001</c:v>
                </c:pt>
                <c:pt idx="320">
                  <c:v>6.3983199999999991</c:v>
                </c:pt>
                <c:pt idx="321">
                  <c:v>6.3095359999999996</c:v>
                </c:pt>
                <c:pt idx="322">
                  <c:v>5.4444809999999997</c:v>
                </c:pt>
                <c:pt idx="323">
                  <c:v>5.7246750000000004</c:v>
                </c:pt>
                <c:pt idx="324">
                  <c:v>5.9281939999999995</c:v>
                </c:pt>
                <c:pt idx="325">
                  <c:v>5.1663969999999999</c:v>
                </c:pt>
                <c:pt idx="326">
                  <c:v>5.1316040000000003</c:v>
                </c:pt>
                <c:pt idx="327">
                  <c:v>5.7311969999999999</c:v>
                </c:pt>
                <c:pt idx="328">
                  <c:v>6.0060359999999999</c:v>
                </c:pt>
                <c:pt idx="329">
                  <c:v>6.2050649999999994</c:v>
                </c:pt>
                <c:pt idx="330">
                  <c:v>5.4606150000000007</c:v>
                </c:pt>
                <c:pt idx="331">
                  <c:v>5.3872210000000003</c:v>
                </c:pt>
                <c:pt idx="332">
                  <c:v>5.9706550000000007</c:v>
                </c:pt>
                <c:pt idx="333">
                  <c:v>6.2546779999999993</c:v>
                </c:pt>
                <c:pt idx="334">
                  <c:v>6.4447670000000006</c:v>
                </c:pt>
                <c:pt idx="335">
                  <c:v>5.6909679999999998</c:v>
                </c:pt>
                <c:pt idx="336">
                  <c:v>5.5826750000000001</c:v>
                </c:pt>
                <c:pt idx="337">
                  <c:v>5.1987839999999998</c:v>
                </c:pt>
                <c:pt idx="338">
                  <c:v>5.9566949999999999</c:v>
                </c:pt>
                <c:pt idx="339">
                  <c:v>5.7011209999999997</c:v>
                </c:pt>
                <c:pt idx="340">
                  <c:v>4.8644829999999999</c:v>
                </c:pt>
                <c:pt idx="341">
                  <c:v>4.7569730000000003</c:v>
                </c:pt>
                <c:pt idx="342">
                  <c:v>5.4241720000000004</c:v>
                </c:pt>
                <c:pt idx="343">
                  <c:v>5.7455530000000001</c:v>
                </c:pt>
                <c:pt idx="344">
                  <c:v>5.0902690000000002</c:v>
                </c:pt>
                <c:pt idx="345">
                  <c:v>5.0583069999999992</c:v>
                </c:pt>
                <c:pt idx="346">
                  <c:v>4.9294380000000002</c:v>
                </c:pt>
                <c:pt idx="347">
                  <c:v>6.4296410000000002</c:v>
                </c:pt>
                <c:pt idx="348">
                  <c:v>5.6355060000000003</c:v>
                </c:pt>
                <c:pt idx="349">
                  <c:v>5.4617430000000002</c:v>
                </c:pt>
                <c:pt idx="350">
                  <c:v>6.7140009999999997</c:v>
                </c:pt>
                <c:pt idx="351">
                  <c:v>5.9338579999999999</c:v>
                </c:pt>
                <c:pt idx="352">
                  <c:v>5.7084969999999995</c:v>
                </c:pt>
                <c:pt idx="353">
                  <c:v>6.2157730000000004</c:v>
                </c:pt>
                <c:pt idx="354">
                  <c:v>6.1486409999999996</c:v>
                </c:pt>
                <c:pt idx="355">
                  <c:v>5.9155759999999997</c:v>
                </c:pt>
                <c:pt idx="356">
                  <c:v>5.8957930000000003</c:v>
                </c:pt>
                <c:pt idx="357">
                  <c:v>6.1027100000000001</c:v>
                </c:pt>
                <c:pt idx="358">
                  <c:v>5.4302840000000003</c:v>
                </c:pt>
                <c:pt idx="359">
                  <c:v>5.4248189999999994</c:v>
                </c:pt>
                <c:pt idx="360">
                  <c:v>5.329021</c:v>
                </c:pt>
                <c:pt idx="361">
                  <c:v>6.0868669999999998</c:v>
                </c:pt>
                <c:pt idx="362">
                  <c:v>6.2966049999999996</c:v>
                </c:pt>
                <c:pt idx="363">
                  <c:v>5.5550129999999998</c:v>
                </c:pt>
                <c:pt idx="364">
                  <c:v>5.5415360000000007</c:v>
                </c:pt>
                <c:pt idx="365">
                  <c:v>5.4162560000000006</c:v>
                </c:pt>
                <c:pt idx="366">
                  <c:v>5.914809</c:v>
                </c:pt>
                <c:pt idx="367">
                  <c:v>6.0213229999999998</c:v>
                </c:pt>
                <c:pt idx="368">
                  <c:v>5.9718749999999998</c:v>
                </c:pt>
                <c:pt idx="369">
                  <c:v>6.3118519999999991</c:v>
                </c:pt>
                <c:pt idx="370">
                  <c:v>6.2941599999999998</c:v>
                </c:pt>
                <c:pt idx="371">
                  <c:v>6.4109219999999993</c:v>
                </c:pt>
                <c:pt idx="372">
                  <c:v>6.5557740000000004</c:v>
                </c:pt>
                <c:pt idx="373">
                  <c:v>6.525881</c:v>
                </c:pt>
                <c:pt idx="374">
                  <c:v>6.2788979999999999</c:v>
                </c:pt>
                <c:pt idx="375">
                  <c:v>6.4805050000000008</c:v>
                </c:pt>
                <c:pt idx="376">
                  <c:v>5.7004039999999998</c:v>
                </c:pt>
                <c:pt idx="377">
                  <c:v>5.8107670000000002</c:v>
                </c:pt>
                <c:pt idx="378">
                  <c:v>5.8208409999999997</c:v>
                </c:pt>
                <c:pt idx="379">
                  <c:v>6.5065990000000005</c:v>
                </c:pt>
                <c:pt idx="380">
                  <c:v>6.6637240000000002</c:v>
                </c:pt>
                <c:pt idx="381">
                  <c:v>5.8480410000000003</c:v>
                </c:pt>
                <c:pt idx="382">
                  <c:v>5.974837</c:v>
                </c:pt>
                <c:pt idx="383">
                  <c:v>6.0385029999999995</c:v>
                </c:pt>
                <c:pt idx="384">
                  <c:v>6.3326980000000006</c:v>
                </c:pt>
                <c:pt idx="385">
                  <c:v>6.4679520000000004</c:v>
                </c:pt>
                <c:pt idx="386">
                  <c:v>6.5572900000000001</c:v>
                </c:pt>
                <c:pt idx="387">
                  <c:v>6.6001840000000005</c:v>
                </c:pt>
                <c:pt idx="388">
                  <c:v>6.8813690000000003</c:v>
                </c:pt>
                <c:pt idx="389">
                  <c:v>6.7823510000000002</c:v>
                </c:pt>
                <c:pt idx="390">
                  <c:v>6.8506709999999993</c:v>
                </c:pt>
                <c:pt idx="391">
                  <c:v>6.9874589999999994</c:v>
                </c:pt>
                <c:pt idx="392">
                  <c:v>6.622986</c:v>
                </c:pt>
                <c:pt idx="393">
                  <c:v>6.8257319999999995</c:v>
                </c:pt>
                <c:pt idx="394">
                  <c:v>6.0784009999999995</c:v>
                </c:pt>
                <c:pt idx="395">
                  <c:v>6.117216</c:v>
                </c:pt>
                <c:pt idx="396">
                  <c:v>6.316516</c:v>
                </c:pt>
                <c:pt idx="397">
                  <c:v>6.8047819999999994</c:v>
                </c:pt>
                <c:pt idx="398">
                  <c:v>7.0762960000000001</c:v>
                </c:pt>
                <c:pt idx="399">
                  <c:v>6.229177</c:v>
                </c:pt>
                <c:pt idx="400">
                  <c:v>6.2620140000000006</c:v>
                </c:pt>
                <c:pt idx="401">
                  <c:v>6.2481010000000001</c:v>
                </c:pt>
                <c:pt idx="402">
                  <c:v>6.6015290000000002</c:v>
                </c:pt>
                <c:pt idx="403">
                  <c:v>6.5664399999999992</c:v>
                </c:pt>
                <c:pt idx="404">
                  <c:v>7.0030369999999991</c:v>
                </c:pt>
                <c:pt idx="405">
                  <c:v>6.890269</c:v>
                </c:pt>
                <c:pt idx="406">
                  <c:v>6.8542299999999994</c:v>
                </c:pt>
                <c:pt idx="407">
                  <c:v>6.9761060000000006</c:v>
                </c:pt>
                <c:pt idx="408">
                  <c:v>7.116581</c:v>
                </c:pt>
                <c:pt idx="409">
                  <c:v>7.1372999999999998</c:v>
                </c:pt>
                <c:pt idx="410">
                  <c:v>7.3115009999999998</c:v>
                </c:pt>
                <c:pt idx="411">
                  <c:v>6.9010210000000001</c:v>
                </c:pt>
                <c:pt idx="412">
                  <c:v>7.083717</c:v>
                </c:pt>
                <c:pt idx="413">
                  <c:v>6.4001649999999994</c:v>
                </c:pt>
                <c:pt idx="414">
                  <c:v>6.4451840000000002</c:v>
                </c:pt>
                <c:pt idx="415">
                  <c:v>6.538791999999999</c:v>
                </c:pt>
                <c:pt idx="416">
                  <c:v>7.0620840000000005</c:v>
                </c:pt>
                <c:pt idx="417">
                  <c:v>7.3402950000000002</c:v>
                </c:pt>
                <c:pt idx="418">
                  <c:v>6.5357199999999995</c:v>
                </c:pt>
                <c:pt idx="419">
                  <c:v>6.8879480000000006</c:v>
                </c:pt>
                <c:pt idx="420">
                  <c:v>7.0523739999999995</c:v>
                </c:pt>
              </c:numCache>
            </c:numRef>
          </c:xVal>
          <c:yVal>
            <c:numRef>
              <c:f>Sheet1!$S$2:$S$626</c:f>
              <c:numCache>
                <c:formatCode>General</c:formatCode>
                <c:ptCount val="421"/>
                <c:pt idx="0">
                  <c:v>3.8788689999999995</c:v>
                </c:pt>
                <c:pt idx="1">
                  <c:v>4.204237</c:v>
                </c:pt>
                <c:pt idx="2">
                  <c:v>4.162446000000001</c:v>
                </c:pt>
                <c:pt idx="3">
                  <c:v>4.4626760000000001</c:v>
                </c:pt>
                <c:pt idx="4">
                  <c:v>4.3746970000000003</c:v>
                </c:pt>
                <c:pt idx="5">
                  <c:v>4.6579110000000004</c:v>
                </c:pt>
                <c:pt idx="6">
                  <c:v>4.5709800000000005</c:v>
                </c:pt>
                <c:pt idx="7">
                  <c:v>4.8550010000000006</c:v>
                </c:pt>
                <c:pt idx="8">
                  <c:v>4.0203720000000001</c:v>
                </c:pt>
                <c:pt idx="9">
                  <c:v>4.2129640000000004</c:v>
                </c:pt>
                <c:pt idx="10">
                  <c:v>4.376398</c:v>
                </c:pt>
                <c:pt idx="11">
                  <c:v>4.1354889999999997</c:v>
                </c:pt>
                <c:pt idx="12">
                  <c:v>4.3730739999999999</c:v>
                </c:pt>
                <c:pt idx="13">
                  <c:v>4.2674559999999992</c:v>
                </c:pt>
                <c:pt idx="14">
                  <c:v>4.5120710000000006</c:v>
                </c:pt>
                <c:pt idx="15">
                  <c:v>4.5771199999999999</c:v>
                </c:pt>
                <c:pt idx="16">
                  <c:v>4.7222930000000005</c:v>
                </c:pt>
                <c:pt idx="17">
                  <c:v>4.9063499999999998</c:v>
                </c:pt>
                <c:pt idx="18">
                  <c:v>4.828748</c:v>
                </c:pt>
                <c:pt idx="19">
                  <c:v>5.0233559999999997</c:v>
                </c:pt>
                <c:pt idx="20">
                  <c:v>4.7939879999999997</c:v>
                </c:pt>
                <c:pt idx="21">
                  <c:v>5.0313850000000002</c:v>
                </c:pt>
                <c:pt idx="22">
                  <c:v>5.1655340000000001</c:v>
                </c:pt>
                <c:pt idx="23">
                  <c:v>4.3371620000000002</c:v>
                </c:pt>
                <c:pt idx="24">
                  <c:v>4.5241890000000007</c:v>
                </c:pt>
                <c:pt idx="25">
                  <c:v>4.3366199999999999</c:v>
                </c:pt>
                <c:pt idx="26">
                  <c:v>4.5616960000000004</c:v>
                </c:pt>
                <c:pt idx="27">
                  <c:v>4.7119280000000003</c:v>
                </c:pt>
                <c:pt idx="28">
                  <c:v>4.3216659999999996</c:v>
                </c:pt>
                <c:pt idx="29">
                  <c:v>4.650245</c:v>
                </c:pt>
                <c:pt idx="30">
                  <c:v>4.9834880000000004</c:v>
                </c:pt>
                <c:pt idx="31">
                  <c:v>4.9233200000000004</c:v>
                </c:pt>
                <c:pt idx="32">
                  <c:v>5.2869010000000003</c:v>
                </c:pt>
                <c:pt idx="33">
                  <c:v>5.1839889999999995</c:v>
                </c:pt>
                <c:pt idx="34">
                  <c:v>5.5551560000000002</c:v>
                </c:pt>
                <c:pt idx="35">
                  <c:v>5.4056290000000002</c:v>
                </c:pt>
                <c:pt idx="36">
                  <c:v>5.8201339999999995</c:v>
                </c:pt>
                <c:pt idx="37">
                  <c:v>4.6285509999999999</c:v>
                </c:pt>
                <c:pt idx="38">
                  <c:v>4.8135490000000001</c:v>
                </c:pt>
                <c:pt idx="39">
                  <c:v>4.5791849999999998</c:v>
                </c:pt>
                <c:pt idx="40">
                  <c:v>4.9292850000000001</c:v>
                </c:pt>
                <c:pt idx="41">
                  <c:v>5.346762</c:v>
                </c:pt>
                <c:pt idx="42">
                  <c:v>4.8354359999999996</c:v>
                </c:pt>
                <c:pt idx="43">
                  <c:v>5.4794489999999998</c:v>
                </c:pt>
                <c:pt idx="44">
                  <c:v>5.0968590000000003</c:v>
                </c:pt>
                <c:pt idx="45">
                  <c:v>5.8966330000000005</c:v>
                </c:pt>
                <c:pt idx="46">
                  <c:v>5.1351319999999996</c:v>
                </c:pt>
                <c:pt idx="47">
                  <c:v>5.4843190000000002</c:v>
                </c:pt>
                <c:pt idx="48">
                  <c:v>5.8189219999999997</c:v>
                </c:pt>
                <c:pt idx="49">
                  <c:v>5.3447630000000004</c:v>
                </c:pt>
                <c:pt idx="50">
                  <c:v>5.6749810000000007</c:v>
                </c:pt>
                <c:pt idx="51">
                  <c:v>6.2838379999999994</c:v>
                </c:pt>
                <c:pt idx="52">
                  <c:v>4.8795609999999998</c:v>
                </c:pt>
                <c:pt idx="53">
                  <c:v>5.0645710000000008</c:v>
                </c:pt>
                <c:pt idx="54">
                  <c:v>4.8700819999999991</c:v>
                </c:pt>
                <c:pt idx="55">
                  <c:v>5.1822479999999995</c:v>
                </c:pt>
                <c:pt idx="56">
                  <c:v>5.8576229999999994</c:v>
                </c:pt>
                <c:pt idx="57">
                  <c:v>4.0910900000000003</c:v>
                </c:pt>
                <c:pt idx="58">
                  <c:v>4.3114679999999996</c:v>
                </c:pt>
                <c:pt idx="59">
                  <c:v>4.4925100000000002</c:v>
                </c:pt>
                <c:pt idx="60">
                  <c:v>4.2451309999999998</c:v>
                </c:pt>
                <c:pt idx="61">
                  <c:v>4.5942920000000003</c:v>
                </c:pt>
                <c:pt idx="62">
                  <c:v>4.3629820000000006</c:v>
                </c:pt>
                <c:pt idx="63">
                  <c:v>4.585718</c:v>
                </c:pt>
                <c:pt idx="64">
                  <c:v>4.768186</c:v>
                </c:pt>
                <c:pt idx="65">
                  <c:v>4.5160929999999997</c:v>
                </c:pt>
                <c:pt idx="66">
                  <c:v>4.8652990000000003</c:v>
                </c:pt>
                <c:pt idx="67">
                  <c:v>4.6191950000000004</c:v>
                </c:pt>
                <c:pt idx="68">
                  <c:v>4.8432260000000005</c:v>
                </c:pt>
                <c:pt idx="69">
                  <c:v>5.0225249999999999</c:v>
                </c:pt>
                <c:pt idx="70">
                  <c:v>4.7774079999999994</c:v>
                </c:pt>
                <c:pt idx="71">
                  <c:v>5.1234460000000004</c:v>
                </c:pt>
                <c:pt idx="72">
                  <c:v>4.8264079999999998</c:v>
                </c:pt>
                <c:pt idx="73">
                  <c:v>5.0613060000000001</c:v>
                </c:pt>
                <c:pt idx="74">
                  <c:v>5.2425040000000003</c:v>
                </c:pt>
                <c:pt idx="75">
                  <c:v>4.9691309999999991</c:v>
                </c:pt>
                <c:pt idx="76">
                  <c:v>5.3212150000000005</c:v>
                </c:pt>
                <c:pt idx="77">
                  <c:v>4.357621</c:v>
                </c:pt>
                <c:pt idx="78">
                  <c:v>4.5812170000000005</c:v>
                </c:pt>
                <c:pt idx="79">
                  <c:v>4.7723529999999998</c:v>
                </c:pt>
                <c:pt idx="80">
                  <c:v>4.49491</c:v>
                </c:pt>
                <c:pt idx="81">
                  <c:v>4.8208269999999995</c:v>
                </c:pt>
                <c:pt idx="82">
                  <c:v>4.2899989999999999</c:v>
                </c:pt>
                <c:pt idx="83">
                  <c:v>4.5595619999999997</c:v>
                </c:pt>
                <c:pt idx="84">
                  <c:v>4.5681269999999996</c:v>
                </c:pt>
                <c:pt idx="85">
                  <c:v>4.7973039999999996</c:v>
                </c:pt>
                <c:pt idx="86">
                  <c:v>4.7981829999999999</c:v>
                </c:pt>
                <c:pt idx="87">
                  <c:v>5.0439400000000001</c:v>
                </c:pt>
                <c:pt idx="88">
                  <c:v>4.9609480000000001</c:v>
                </c:pt>
                <c:pt idx="89">
                  <c:v>5.1613579999999999</c:v>
                </c:pt>
                <c:pt idx="90">
                  <c:v>4.54427</c:v>
                </c:pt>
                <c:pt idx="91">
                  <c:v>4.631748</c:v>
                </c:pt>
                <c:pt idx="92">
                  <c:v>4.7873640000000002</c:v>
                </c:pt>
                <c:pt idx="93">
                  <c:v>4.5574239999999993</c:v>
                </c:pt>
                <c:pt idx="94">
                  <c:v>4.7227300000000003</c:v>
                </c:pt>
                <c:pt idx="95">
                  <c:v>4.8061509999999998</c:v>
                </c:pt>
                <c:pt idx="96">
                  <c:v>4.7235639999999997</c:v>
                </c:pt>
                <c:pt idx="97">
                  <c:v>4.8898719999999996</c:v>
                </c:pt>
                <c:pt idx="98">
                  <c:v>5.0623880000000003</c:v>
                </c:pt>
                <c:pt idx="99">
                  <c:v>5.0000629999999999</c:v>
                </c:pt>
                <c:pt idx="100">
                  <c:v>5.1488610000000001</c:v>
                </c:pt>
                <c:pt idx="101">
                  <c:v>4.9805489999999999</c:v>
                </c:pt>
                <c:pt idx="102">
                  <c:v>5.2535080000000001</c:v>
                </c:pt>
                <c:pt idx="103">
                  <c:v>5.4117510000000006</c:v>
                </c:pt>
                <c:pt idx="104">
                  <c:v>5.1452470000000003</c:v>
                </c:pt>
                <c:pt idx="105">
                  <c:v>5.4413400000000003</c:v>
                </c:pt>
                <c:pt idx="106">
                  <c:v>5.635078</c:v>
                </c:pt>
                <c:pt idx="107">
                  <c:v>4.758076</c:v>
                </c:pt>
                <c:pt idx="108">
                  <c:v>4.942075</c:v>
                </c:pt>
                <c:pt idx="109">
                  <c:v>4.7302520000000001</c:v>
                </c:pt>
                <c:pt idx="110">
                  <c:v>4.9793649999999996</c:v>
                </c:pt>
                <c:pt idx="111">
                  <c:v>5.2662079999999998</c:v>
                </c:pt>
                <c:pt idx="112">
                  <c:v>5.0931859999999993</c:v>
                </c:pt>
                <c:pt idx="113">
                  <c:v>5.5222779999999991</c:v>
                </c:pt>
                <c:pt idx="114">
                  <c:v>5.3693290000000005</c:v>
                </c:pt>
                <c:pt idx="115">
                  <c:v>5.7546470000000003</c:v>
                </c:pt>
                <c:pt idx="116">
                  <c:v>5.2438359999999999</c:v>
                </c:pt>
                <c:pt idx="117">
                  <c:v>5.5720939999999999</c:v>
                </c:pt>
                <c:pt idx="118">
                  <c:v>6.0867200000000006</c:v>
                </c:pt>
                <c:pt idx="119">
                  <c:v>5.4191949999999993</c:v>
                </c:pt>
                <c:pt idx="120">
                  <c:v>5.7554549999999995</c:v>
                </c:pt>
                <c:pt idx="121">
                  <c:v>6.2951040000000003</c:v>
                </c:pt>
                <c:pt idx="122">
                  <c:v>5.0485619999999995</c:v>
                </c:pt>
                <c:pt idx="123">
                  <c:v>5.2229679999999998</c:v>
                </c:pt>
                <c:pt idx="124">
                  <c:v>5.0059950000000004</c:v>
                </c:pt>
                <c:pt idx="125">
                  <c:v>5.3613020000000002</c:v>
                </c:pt>
                <c:pt idx="126">
                  <c:v>5.8099360000000004</c:v>
                </c:pt>
                <c:pt idx="127">
                  <c:v>5.3404679999999995</c:v>
                </c:pt>
                <c:pt idx="128">
                  <c:v>5.9232849999999999</c:v>
                </c:pt>
                <c:pt idx="129">
                  <c:v>5.2988080000000002</c:v>
                </c:pt>
                <c:pt idx="130">
                  <c:v>5.6247280000000002</c:v>
                </c:pt>
                <c:pt idx="131">
                  <c:v>6.3759179999999995</c:v>
                </c:pt>
                <c:pt idx="132">
                  <c:v>5.5451889999999997</c:v>
                </c:pt>
                <c:pt idx="133">
                  <c:v>5.8723070000000002</c:v>
                </c:pt>
                <c:pt idx="134">
                  <c:v>6.4168060000000011</c:v>
                </c:pt>
                <c:pt idx="135">
                  <c:v>5.7303919999999993</c:v>
                </c:pt>
                <c:pt idx="136">
                  <c:v>6.0533599999999996</c:v>
                </c:pt>
                <c:pt idx="137">
                  <c:v>6.5966140000000006</c:v>
                </c:pt>
                <c:pt idx="138">
                  <c:v>5.2929719999999989</c:v>
                </c:pt>
                <c:pt idx="139">
                  <c:v>5.464054</c:v>
                </c:pt>
                <c:pt idx="140">
                  <c:v>5.3024850000000008</c:v>
                </c:pt>
                <c:pt idx="141">
                  <c:v>5.5722459999999998</c:v>
                </c:pt>
                <c:pt idx="142">
                  <c:v>6.0801099999999995</c:v>
                </c:pt>
                <c:pt idx="143">
                  <c:v>4.5183020000000003</c:v>
                </c:pt>
                <c:pt idx="144">
                  <c:v>4.734693</c:v>
                </c:pt>
                <c:pt idx="145">
                  <c:v>4.913373</c:v>
                </c:pt>
                <c:pt idx="146">
                  <c:v>4.6605299999999996</c:v>
                </c:pt>
                <c:pt idx="147">
                  <c:v>4.9963180000000005</c:v>
                </c:pt>
                <c:pt idx="148">
                  <c:v>4.78498</c:v>
                </c:pt>
                <c:pt idx="149">
                  <c:v>5.0037649999999996</c:v>
                </c:pt>
                <c:pt idx="150">
                  <c:v>5.1830450000000008</c:v>
                </c:pt>
                <c:pt idx="151">
                  <c:v>4.8989539999999998</c:v>
                </c:pt>
                <c:pt idx="152">
                  <c:v>5.26356</c:v>
                </c:pt>
                <c:pt idx="153">
                  <c:v>5.0315390000000004</c:v>
                </c:pt>
                <c:pt idx="154">
                  <c:v>5.2519820000000008</c:v>
                </c:pt>
                <c:pt idx="155">
                  <c:v>5.4331990000000001</c:v>
                </c:pt>
                <c:pt idx="156">
                  <c:v>5.1509919999999996</c:v>
                </c:pt>
                <c:pt idx="157">
                  <c:v>5.5099900000000002</c:v>
                </c:pt>
                <c:pt idx="158">
                  <c:v>5.2229510000000001</c:v>
                </c:pt>
                <c:pt idx="159">
                  <c:v>5.4526509999999995</c:v>
                </c:pt>
                <c:pt idx="160">
                  <c:v>5.6390359999999999</c:v>
                </c:pt>
                <c:pt idx="161">
                  <c:v>5.3469379999999997</c:v>
                </c:pt>
                <c:pt idx="162">
                  <c:v>5.6901729999999997</c:v>
                </c:pt>
                <c:pt idx="163">
                  <c:v>4.7896489999999998</c:v>
                </c:pt>
                <c:pt idx="164">
                  <c:v>5.0030070000000002</c:v>
                </c:pt>
                <c:pt idx="165">
                  <c:v>5.180504</c:v>
                </c:pt>
                <c:pt idx="166">
                  <c:v>4.9063560000000006</c:v>
                </c:pt>
                <c:pt idx="167">
                  <c:v>5.2255219999999998</c:v>
                </c:pt>
                <c:pt idx="168">
                  <c:v>4.6818730000000004</c:v>
                </c:pt>
                <c:pt idx="169">
                  <c:v>4.9083170000000003</c:v>
                </c:pt>
                <c:pt idx="170">
                  <c:v>4.9471469999999993</c:v>
                </c:pt>
                <c:pt idx="171">
                  <c:v>5.1280390000000002</c:v>
                </c:pt>
                <c:pt idx="172">
                  <c:v>5.4128879999999997</c:v>
                </c:pt>
                <c:pt idx="173">
                  <c:v>5.1712159999999994</c:v>
                </c:pt>
                <c:pt idx="174">
                  <c:v>4.8507410000000002</c:v>
                </c:pt>
                <c:pt idx="175">
                  <c:v>5.0096759999999998</c:v>
                </c:pt>
                <c:pt idx="176">
                  <c:v>5.0135399999999999</c:v>
                </c:pt>
                <c:pt idx="177">
                  <c:v>5.1365350000000003</c:v>
                </c:pt>
                <c:pt idx="178">
                  <c:v>5.2933979999999998</c:v>
                </c:pt>
                <c:pt idx="179">
                  <c:v>5.2476180000000001</c:v>
                </c:pt>
                <c:pt idx="180">
                  <c:v>5.3593989999999998</c:v>
                </c:pt>
                <c:pt idx="181">
                  <c:v>4.863461</c:v>
                </c:pt>
                <c:pt idx="182">
                  <c:v>5.1488180000000003</c:v>
                </c:pt>
                <c:pt idx="183">
                  <c:v>5.3421960000000004</c:v>
                </c:pt>
                <c:pt idx="184">
                  <c:v>5.1100620000000001</c:v>
                </c:pt>
                <c:pt idx="185">
                  <c:v>5.3596849999999998</c:v>
                </c:pt>
                <c:pt idx="186">
                  <c:v>5.6676760000000002</c:v>
                </c:pt>
                <c:pt idx="187">
                  <c:v>5.3227639999999994</c:v>
                </c:pt>
                <c:pt idx="188">
                  <c:v>5.6158549999999998</c:v>
                </c:pt>
                <c:pt idx="189">
                  <c:v>5.9260710000000003</c:v>
                </c:pt>
                <c:pt idx="190">
                  <c:v>5.368881</c:v>
                </c:pt>
                <c:pt idx="191">
                  <c:v>5.4613339999999999</c:v>
                </c:pt>
                <c:pt idx="192">
                  <c:v>5.788335</c:v>
                </c:pt>
                <c:pt idx="193">
                  <c:v>5.2818450000000006</c:v>
                </c:pt>
                <c:pt idx="194">
                  <c:v>5.4496659999999997</c:v>
                </c:pt>
                <c:pt idx="195">
                  <c:v>5.2709910000000004</c:v>
                </c:pt>
                <c:pt idx="196">
                  <c:v>5.3668440000000004</c:v>
                </c:pt>
                <c:pt idx="197">
                  <c:v>5.9385780000000006</c:v>
                </c:pt>
                <c:pt idx="198">
                  <c:v>5.4887250000000005</c:v>
                </c:pt>
                <c:pt idx="199">
                  <c:v>5.8766659999999993</c:v>
                </c:pt>
                <c:pt idx="200">
                  <c:v>5.388509</c:v>
                </c:pt>
                <c:pt idx="201">
                  <c:v>5.7470110000000005</c:v>
                </c:pt>
                <c:pt idx="202">
                  <c:v>6.3484080000000001</c:v>
                </c:pt>
                <c:pt idx="203">
                  <c:v>5.9312229999999992</c:v>
                </c:pt>
                <c:pt idx="204">
                  <c:v>6.4865750000000002</c:v>
                </c:pt>
                <c:pt idx="205">
                  <c:v>5.7251810000000001</c:v>
                </c:pt>
                <c:pt idx="206">
                  <c:v>5.777877000000001</c:v>
                </c:pt>
                <c:pt idx="207">
                  <c:v>6.3625499999999997</c:v>
                </c:pt>
                <c:pt idx="208">
                  <c:v>5.5644689999999999</c:v>
                </c:pt>
                <c:pt idx="209">
                  <c:v>5.6369990000000003</c:v>
                </c:pt>
                <c:pt idx="210">
                  <c:v>5.5904119999999997</c:v>
                </c:pt>
                <c:pt idx="211">
                  <c:v>5.6881709999999996</c:v>
                </c:pt>
                <c:pt idx="212">
                  <c:v>6.4100010000000003</c:v>
                </c:pt>
                <c:pt idx="213">
                  <c:v>5.422326</c:v>
                </c:pt>
                <c:pt idx="214">
                  <c:v>5.7276809999999996</c:v>
                </c:pt>
                <c:pt idx="215">
                  <c:v>6.1533449999999998</c:v>
                </c:pt>
                <c:pt idx="216">
                  <c:v>5.6865400000000008</c:v>
                </c:pt>
                <c:pt idx="217">
                  <c:v>5.9891399999999999</c:v>
                </c:pt>
                <c:pt idx="218">
                  <c:v>6.3963020000000004</c:v>
                </c:pt>
                <c:pt idx="219">
                  <c:v>5.923673</c:v>
                </c:pt>
                <c:pt idx="220">
                  <c:v>6.2222559999999998</c:v>
                </c:pt>
                <c:pt idx="221">
                  <c:v>6.8048060000000001</c:v>
                </c:pt>
                <c:pt idx="222">
                  <c:v>6.0570409999999999</c:v>
                </c:pt>
                <c:pt idx="223">
                  <c:v>6.334473</c:v>
                </c:pt>
                <c:pt idx="224">
                  <c:v>7.1424789999999998</c:v>
                </c:pt>
                <c:pt idx="225">
                  <c:v>5.8068790000000003</c:v>
                </c:pt>
                <c:pt idx="226">
                  <c:v>5.8727619999999998</c:v>
                </c:pt>
                <c:pt idx="227">
                  <c:v>5.6712810000000005</c:v>
                </c:pt>
                <c:pt idx="228">
                  <c:v>5.9374520000000004</c:v>
                </c:pt>
                <c:pt idx="229">
                  <c:v>6.2399890000000005</c:v>
                </c:pt>
                <c:pt idx="230">
                  <c:v>4.914936</c:v>
                </c:pt>
                <c:pt idx="231">
                  <c:v>5.130585</c:v>
                </c:pt>
                <c:pt idx="232">
                  <c:v>5.306025</c:v>
                </c:pt>
                <c:pt idx="233">
                  <c:v>5.0335400000000003</c:v>
                </c:pt>
                <c:pt idx="234">
                  <c:v>5.3647080000000003</c:v>
                </c:pt>
                <c:pt idx="235">
                  <c:v>5.1802010000000003</c:v>
                </c:pt>
                <c:pt idx="236">
                  <c:v>5.3982299999999999</c:v>
                </c:pt>
                <c:pt idx="237">
                  <c:v>5.5719729999999998</c:v>
                </c:pt>
                <c:pt idx="238">
                  <c:v>5.3167039999999997</c:v>
                </c:pt>
                <c:pt idx="239">
                  <c:v>5.6438959999999998</c:v>
                </c:pt>
                <c:pt idx="240">
                  <c:v>5.4166509999999999</c:v>
                </c:pt>
                <c:pt idx="241">
                  <c:v>5.635332</c:v>
                </c:pt>
                <c:pt idx="242">
                  <c:v>5.8139960000000004</c:v>
                </c:pt>
                <c:pt idx="243">
                  <c:v>5.6598499999999996</c:v>
                </c:pt>
                <c:pt idx="244">
                  <c:v>5.8590230000000005</c:v>
                </c:pt>
                <c:pt idx="245">
                  <c:v>5.5741589999999999</c:v>
                </c:pt>
                <c:pt idx="246">
                  <c:v>5.8101269999999996</c:v>
                </c:pt>
                <c:pt idx="247">
                  <c:v>5.9905880000000007</c:v>
                </c:pt>
                <c:pt idx="248">
                  <c:v>5.4613889999999996</c:v>
                </c:pt>
                <c:pt idx="249">
                  <c:v>5.6861680000000003</c:v>
                </c:pt>
                <c:pt idx="250">
                  <c:v>5.3235669999999997</c:v>
                </c:pt>
                <c:pt idx="251">
                  <c:v>5.4194910000000007</c:v>
                </c:pt>
                <c:pt idx="252">
                  <c:v>5.6947489999999998</c:v>
                </c:pt>
                <c:pt idx="253">
                  <c:v>5.6224679999999996</c:v>
                </c:pt>
                <c:pt idx="254">
                  <c:v>5.8223909999999997</c:v>
                </c:pt>
                <c:pt idx="255">
                  <c:v>5.2426320000000004</c:v>
                </c:pt>
                <c:pt idx="256">
                  <c:v>5.3675409999999992</c:v>
                </c:pt>
                <c:pt idx="257">
                  <c:v>5.4907769999999996</c:v>
                </c:pt>
                <c:pt idx="258">
                  <c:v>5.5930580000000001</c:v>
                </c:pt>
                <c:pt idx="259">
                  <c:v>5.6659930000000003</c:v>
                </c:pt>
                <c:pt idx="260">
                  <c:v>5.0333690000000004</c:v>
                </c:pt>
                <c:pt idx="261">
                  <c:v>5.4557630000000001</c:v>
                </c:pt>
                <c:pt idx="262">
                  <c:v>5.380414</c:v>
                </c:pt>
                <c:pt idx="263">
                  <c:v>5.1959330000000001</c:v>
                </c:pt>
                <c:pt idx="264">
                  <c:v>5.2666089999999999</c:v>
                </c:pt>
                <c:pt idx="265">
                  <c:v>5.3598529999999993</c:v>
                </c:pt>
                <c:pt idx="266">
                  <c:v>5.561477</c:v>
                </c:pt>
                <c:pt idx="267">
                  <c:v>5.7190760000000003</c:v>
                </c:pt>
                <c:pt idx="268">
                  <c:v>5.546252</c:v>
                </c:pt>
                <c:pt idx="269">
                  <c:v>5.6673230000000006</c:v>
                </c:pt>
                <c:pt idx="270">
                  <c:v>5.1728199999999998</c:v>
                </c:pt>
                <c:pt idx="271">
                  <c:v>5.5071010000000005</c:v>
                </c:pt>
                <c:pt idx="272">
                  <c:v>5.7431029999999996</c:v>
                </c:pt>
                <c:pt idx="273">
                  <c:v>5.4143799999999995</c:v>
                </c:pt>
                <c:pt idx="274">
                  <c:v>5.7243620000000002</c:v>
                </c:pt>
                <c:pt idx="275">
                  <c:v>6.0476939999999999</c:v>
                </c:pt>
                <c:pt idx="276">
                  <c:v>5.9449189999999996</c:v>
                </c:pt>
                <c:pt idx="277">
                  <c:v>6.2742520000000006</c:v>
                </c:pt>
                <c:pt idx="278">
                  <c:v>5.589467</c:v>
                </c:pt>
                <c:pt idx="279">
                  <c:v>5.9954789999999996</c:v>
                </c:pt>
                <c:pt idx="280">
                  <c:v>5.2445450000000005</c:v>
                </c:pt>
                <c:pt idx="281">
                  <c:v>5.5445780000000005</c:v>
                </c:pt>
                <c:pt idx="282">
                  <c:v>5.9306679999999989</c:v>
                </c:pt>
                <c:pt idx="283">
                  <c:v>5.7008380000000001</c:v>
                </c:pt>
                <c:pt idx="284">
                  <c:v>5.8963419999999998</c:v>
                </c:pt>
                <c:pt idx="285">
                  <c:v>5.5954949999999997</c:v>
                </c:pt>
                <c:pt idx="286">
                  <c:v>5.9363170000000007</c:v>
                </c:pt>
                <c:pt idx="287">
                  <c:v>6.2898519999999998</c:v>
                </c:pt>
                <c:pt idx="288">
                  <c:v>5.7940799999999992</c:v>
                </c:pt>
                <c:pt idx="289">
                  <c:v>6.3375750000000002</c:v>
                </c:pt>
                <c:pt idx="290">
                  <c:v>5.7348920000000003</c:v>
                </c:pt>
                <c:pt idx="291">
                  <c:v>6.0705470000000004</c:v>
                </c:pt>
                <c:pt idx="292">
                  <c:v>6.6236900000000007</c:v>
                </c:pt>
                <c:pt idx="293">
                  <c:v>5.9583880000000002</c:v>
                </c:pt>
                <c:pt idx="294">
                  <c:v>6.2829970000000008</c:v>
                </c:pt>
                <c:pt idx="295">
                  <c:v>6.9644830000000004</c:v>
                </c:pt>
                <c:pt idx="296">
                  <c:v>6.0725889999999998</c:v>
                </c:pt>
                <c:pt idx="297">
                  <c:v>5.5761710000000004</c:v>
                </c:pt>
                <c:pt idx="298">
                  <c:v>5.8968439999999998</c:v>
                </c:pt>
                <c:pt idx="299">
                  <c:v>6.4912109999999998</c:v>
                </c:pt>
                <c:pt idx="300">
                  <c:v>6.0135570000000005</c:v>
                </c:pt>
                <c:pt idx="301">
                  <c:v>6.1788860000000003</c:v>
                </c:pt>
                <c:pt idx="302">
                  <c:v>5.9314730000000004</c:v>
                </c:pt>
                <c:pt idx="303">
                  <c:v>6.2245020000000002</c:v>
                </c:pt>
                <c:pt idx="304">
                  <c:v>6.3187239999999996</c:v>
                </c:pt>
                <c:pt idx="305">
                  <c:v>5.7751410000000005</c:v>
                </c:pt>
                <c:pt idx="306">
                  <c:v>6.0115199999999991</c:v>
                </c:pt>
                <c:pt idx="307">
                  <c:v>6.7537580000000004</c:v>
                </c:pt>
                <c:pt idx="308">
                  <c:v>6.0352269999999999</c:v>
                </c:pt>
                <c:pt idx="309">
                  <c:v>6.3057350000000003</c:v>
                </c:pt>
                <c:pt idx="310">
                  <c:v>6.8467699999999994</c:v>
                </c:pt>
                <c:pt idx="311">
                  <c:v>6.2610679999999999</c:v>
                </c:pt>
                <c:pt idx="312">
                  <c:v>6.4977970000000003</c:v>
                </c:pt>
                <c:pt idx="313">
                  <c:v>6.8892659999999992</c:v>
                </c:pt>
                <c:pt idx="314">
                  <c:v>5.8773800000000005</c:v>
                </c:pt>
                <c:pt idx="315">
                  <c:v>6.1577809999999999</c:v>
                </c:pt>
                <c:pt idx="316">
                  <c:v>6.7428680000000005</c:v>
                </c:pt>
                <c:pt idx="317">
                  <c:v>6.2756550000000004</c:v>
                </c:pt>
                <c:pt idx="318">
                  <c:v>6.3686239999999996</c:v>
                </c:pt>
                <c:pt idx="319">
                  <c:v>6.2193870000000002</c:v>
                </c:pt>
                <c:pt idx="320">
                  <c:v>6.6602610000000002</c:v>
                </c:pt>
                <c:pt idx="321">
                  <c:v>6.775207</c:v>
                </c:pt>
                <c:pt idx="322">
                  <c:v>5.2735579999999995</c:v>
                </c:pt>
                <c:pt idx="323">
                  <c:v>5.4890800000000004</c:v>
                </c:pt>
                <c:pt idx="324">
                  <c:v>5.6618750000000002</c:v>
                </c:pt>
                <c:pt idx="325">
                  <c:v>5.4942399999999996</c:v>
                </c:pt>
                <c:pt idx="326">
                  <c:v>5.6985460000000003</c:v>
                </c:pt>
                <c:pt idx="327">
                  <c:v>5.536262999999999</c:v>
                </c:pt>
                <c:pt idx="328">
                  <c:v>5.7519030000000004</c:v>
                </c:pt>
                <c:pt idx="329">
                  <c:v>5.9237850000000005</c:v>
                </c:pt>
                <c:pt idx="330">
                  <c:v>5.7802119999999997</c:v>
                </c:pt>
                <c:pt idx="331">
                  <c:v>5.9556389999999997</c:v>
                </c:pt>
                <c:pt idx="332">
                  <c:v>5.7662789999999999</c:v>
                </c:pt>
                <c:pt idx="333">
                  <c:v>5.9873029999999998</c:v>
                </c:pt>
                <c:pt idx="334">
                  <c:v>6.1571170000000004</c:v>
                </c:pt>
                <c:pt idx="335">
                  <c:v>6.0029630000000003</c:v>
                </c:pt>
                <c:pt idx="336">
                  <c:v>6.1614019999999998</c:v>
                </c:pt>
                <c:pt idx="337">
                  <c:v>5.3981209999999997</c:v>
                </c:pt>
                <c:pt idx="338">
                  <c:v>5.8351860000000002</c:v>
                </c:pt>
                <c:pt idx="339">
                  <c:v>5.7880120000000002</c:v>
                </c:pt>
                <c:pt idx="340">
                  <c:v>5.5964140000000002</c:v>
                </c:pt>
                <c:pt idx="341">
                  <c:v>5.7448309999999996</c:v>
                </c:pt>
                <c:pt idx="342">
                  <c:v>5.7416479999999996</c:v>
                </c:pt>
                <c:pt idx="343">
                  <c:v>5.9734090000000002</c:v>
                </c:pt>
                <c:pt idx="344">
                  <c:v>5.7137460000000004</c:v>
                </c:pt>
                <c:pt idx="345">
                  <c:v>5.9274379999999995</c:v>
                </c:pt>
                <c:pt idx="346">
                  <c:v>6.0613510000000002</c:v>
                </c:pt>
                <c:pt idx="347">
                  <c:v>5.5408189999999991</c:v>
                </c:pt>
                <c:pt idx="348">
                  <c:v>5.3698789999999992</c:v>
                </c:pt>
                <c:pt idx="349">
                  <c:v>5.478415</c:v>
                </c:pt>
                <c:pt idx="350">
                  <c:v>5.79434</c:v>
                </c:pt>
                <c:pt idx="351">
                  <c:v>5.6394389999999994</c:v>
                </c:pt>
                <c:pt idx="352">
                  <c:v>5.7068770000000004</c:v>
                </c:pt>
                <c:pt idx="353">
                  <c:v>5.6542410000000007</c:v>
                </c:pt>
                <c:pt idx="354">
                  <c:v>5.8468809999999998</c:v>
                </c:pt>
                <c:pt idx="355">
                  <c:v>5.917568000000001</c:v>
                </c:pt>
                <c:pt idx="356">
                  <c:v>5.3273329999999994</c:v>
                </c:pt>
                <c:pt idx="357">
                  <c:v>5.5196490000000002</c:v>
                </c:pt>
                <c:pt idx="358">
                  <c:v>5.2928389999999998</c:v>
                </c:pt>
                <c:pt idx="359">
                  <c:v>5.4829360000000005</c:v>
                </c:pt>
                <c:pt idx="360">
                  <c:v>5.7160170000000008</c:v>
                </c:pt>
                <c:pt idx="361">
                  <c:v>5.6596799999999998</c:v>
                </c:pt>
                <c:pt idx="362">
                  <c:v>5.7454409999999996</c:v>
                </c:pt>
                <c:pt idx="363">
                  <c:v>5.6079930000000004</c:v>
                </c:pt>
                <c:pt idx="364">
                  <c:v>5.8021270000000005</c:v>
                </c:pt>
                <c:pt idx="365">
                  <c:v>5.9906969999999999</c:v>
                </c:pt>
                <c:pt idx="366">
                  <c:v>5.4245289999999997</c:v>
                </c:pt>
                <c:pt idx="367">
                  <c:v>5.7197980000000008</c:v>
                </c:pt>
                <c:pt idx="368">
                  <c:v>6.0171649999999994</c:v>
                </c:pt>
                <c:pt idx="369">
                  <c:v>5.9924509999999991</c:v>
                </c:pt>
                <c:pt idx="370">
                  <c:v>6.3273650000000004</c:v>
                </c:pt>
                <c:pt idx="371">
                  <c:v>5.8926040000000004</c:v>
                </c:pt>
                <c:pt idx="372">
                  <c:v>6.2437139999999998</c:v>
                </c:pt>
                <c:pt idx="373">
                  <c:v>6.5445200000000003</c:v>
                </c:pt>
                <c:pt idx="374">
                  <c:v>5.6585429999999999</c:v>
                </c:pt>
                <c:pt idx="375">
                  <c:v>5.8487959999999992</c:v>
                </c:pt>
                <c:pt idx="376">
                  <c:v>5.5457600000000005</c:v>
                </c:pt>
                <c:pt idx="377">
                  <c:v>5.883426</c:v>
                </c:pt>
                <c:pt idx="378">
                  <c:v>6.1997859999999996</c:v>
                </c:pt>
                <c:pt idx="379">
                  <c:v>6.0072770000000002</c:v>
                </c:pt>
                <c:pt idx="380">
                  <c:v>6.0680080000000007</c:v>
                </c:pt>
                <c:pt idx="381">
                  <c:v>5.8791460000000004</c:v>
                </c:pt>
                <c:pt idx="382">
                  <c:v>6.2400350000000007</c:v>
                </c:pt>
                <c:pt idx="383">
                  <c:v>6.6139860000000006</c:v>
                </c:pt>
                <c:pt idx="384">
                  <c:v>6.0830750000000009</c:v>
                </c:pt>
                <c:pt idx="385">
                  <c:v>6.5289219999999997</c:v>
                </c:pt>
                <c:pt idx="386">
                  <c:v>6.0150900000000007</c:v>
                </c:pt>
                <c:pt idx="387">
                  <c:v>6.330608999999999</c:v>
                </c:pt>
                <c:pt idx="388">
                  <c:v>7.0168699999999999</c:v>
                </c:pt>
                <c:pt idx="389">
                  <c:v>6.2327879999999993</c:v>
                </c:pt>
                <c:pt idx="390">
                  <c:v>6.5726230000000001</c:v>
                </c:pt>
                <c:pt idx="391">
                  <c:v>6.9693900000000006</c:v>
                </c:pt>
                <c:pt idx="392">
                  <c:v>5.9669570000000007</c:v>
                </c:pt>
                <c:pt idx="393">
                  <c:v>6.1548619999999996</c:v>
                </c:pt>
                <c:pt idx="394">
                  <c:v>5.8805779999999999</c:v>
                </c:pt>
                <c:pt idx="395">
                  <c:v>6.1882630000000001</c:v>
                </c:pt>
                <c:pt idx="396">
                  <c:v>6.6847219999999989</c:v>
                </c:pt>
                <c:pt idx="397">
                  <c:v>6.1808770000000006</c:v>
                </c:pt>
                <c:pt idx="398">
                  <c:v>6.493917999999999</c:v>
                </c:pt>
                <c:pt idx="399">
                  <c:v>6.2113069999999997</c:v>
                </c:pt>
                <c:pt idx="400">
                  <c:v>6.502033</c:v>
                </c:pt>
                <c:pt idx="401">
                  <c:v>6.763202999999999</c:v>
                </c:pt>
                <c:pt idx="402">
                  <c:v>6.0550100000000002</c:v>
                </c:pt>
                <c:pt idx="403">
                  <c:v>6.3086850000000005</c:v>
                </c:pt>
                <c:pt idx="404">
                  <c:v>7.116026999999999</c:v>
                </c:pt>
                <c:pt idx="405">
                  <c:v>6.319896</c:v>
                </c:pt>
                <c:pt idx="406">
                  <c:v>6.5699419999999993</c:v>
                </c:pt>
                <c:pt idx="407">
                  <c:v>7.095879</c:v>
                </c:pt>
                <c:pt idx="408">
                  <c:v>6.5404300000000006</c:v>
                </c:pt>
                <c:pt idx="409">
                  <c:v>6.8368409999999997</c:v>
                </c:pt>
                <c:pt idx="410">
                  <c:v>7.4035869999999999</c:v>
                </c:pt>
                <c:pt idx="411">
                  <c:v>6.2294380000000009</c:v>
                </c:pt>
                <c:pt idx="412">
                  <c:v>6.3955200000000003</c:v>
                </c:pt>
                <c:pt idx="413">
                  <c:v>6.174004</c:v>
                </c:pt>
                <c:pt idx="414">
                  <c:v>6.5195229999999995</c:v>
                </c:pt>
                <c:pt idx="415">
                  <c:v>7.0655440000000009</c:v>
                </c:pt>
                <c:pt idx="416">
                  <c:v>6.4263890000000004</c:v>
                </c:pt>
                <c:pt idx="417">
                  <c:v>6.7439289999999996</c:v>
                </c:pt>
                <c:pt idx="418">
                  <c:v>6.542287</c:v>
                </c:pt>
                <c:pt idx="419">
                  <c:v>7.102894</c:v>
                </c:pt>
                <c:pt idx="420">
                  <c:v>7.5190990000000006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8BED-4321-8AA5-28B219B2B8E8}"/>
            </c:ext>
          </c:extLst>
        </c:ser>
        <c:ser>
          <c:idx val="0"/>
          <c:order val="2"/>
          <c:tx>
            <c:strRef>
              <c:f>Sheet2!$S$1</c:f>
              <c:strCache>
                <c:ptCount val="1"/>
                <c:pt idx="0">
                  <c:v>Blank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Sheet2!$R$2:$R$626</c:f>
              <c:numCache>
                <c:formatCode>General</c:formatCode>
                <c:ptCount val="25"/>
                <c:pt idx="0">
                  <c:v>5.7274750000000001</c:v>
                </c:pt>
                <c:pt idx="1">
                  <c:v>6.0100150000000001</c:v>
                </c:pt>
                <c:pt idx="2">
                  <c:v>6.2035029999999995</c:v>
                </c:pt>
                <c:pt idx="3">
                  <c:v>5.4237330000000004</c:v>
                </c:pt>
                <c:pt idx="4">
                  <c:v>5.3191439999999997</c:v>
                </c:pt>
                <c:pt idx="5">
                  <c:v>6.0151700000000003</c:v>
                </c:pt>
                <c:pt idx="6">
                  <c:v>6.2975719999999997</c:v>
                </c:pt>
                <c:pt idx="7">
                  <c:v>6.4600840000000002</c:v>
                </c:pt>
                <c:pt idx="8">
                  <c:v>5.6860149999999994</c:v>
                </c:pt>
                <c:pt idx="9">
                  <c:v>5.5691280000000001</c:v>
                </c:pt>
                <c:pt idx="10">
                  <c:v>6.2538220000000004</c:v>
                </c:pt>
                <c:pt idx="11">
                  <c:v>6.5432549999999994</c:v>
                </c:pt>
                <c:pt idx="12">
                  <c:v>5.9240430000000002</c:v>
                </c:pt>
                <c:pt idx="13">
                  <c:v>5.9144770000000007</c:v>
                </c:pt>
                <c:pt idx="14">
                  <c:v>5.7724190000000002</c:v>
                </c:pt>
                <c:pt idx="15">
                  <c:v>5.4870600000000005</c:v>
                </c:pt>
                <c:pt idx="16">
                  <c:v>5.7887040000000001</c:v>
                </c:pt>
                <c:pt idx="17">
                  <c:v>5.8809319999999996</c:v>
                </c:pt>
                <c:pt idx="18">
                  <c:v>5.1527079999999996</c:v>
                </c:pt>
                <c:pt idx="19">
                  <c:v>4.9751180000000002</c:v>
                </c:pt>
                <c:pt idx="20">
                  <c:v>5.6563619999999997</c:v>
                </c:pt>
                <c:pt idx="21">
                  <c:v>6.0231159999999999</c:v>
                </c:pt>
                <c:pt idx="22">
                  <c:v>5.3278829999999999</c:v>
                </c:pt>
                <c:pt idx="23">
                  <c:v>5.3355059999999996</c:v>
                </c:pt>
                <c:pt idx="24">
                  <c:v>5.1648579999999997</c:v>
                </c:pt>
              </c:numCache>
            </c:numRef>
          </c:xVal>
          <c:yVal>
            <c:numRef>
              <c:f>Sheet2!$S$2:$S$626</c:f>
              <c:numCache>
                <c:formatCode>General</c:formatCode>
                <c:ptCount val="25"/>
                <c:pt idx="0">
                  <c:v>5.5587850000000003</c:v>
                </c:pt>
                <c:pt idx="1">
                  <c:v>5.7801150000000003</c:v>
                </c:pt>
                <c:pt idx="2">
                  <c:v>5.9539620000000006</c:v>
                </c:pt>
                <c:pt idx="3">
                  <c:v>5.7651830000000004</c:v>
                </c:pt>
                <c:pt idx="4">
                  <c:v>5.9099750000000011</c:v>
                </c:pt>
                <c:pt idx="5">
                  <c:v>5.824783</c:v>
                </c:pt>
                <c:pt idx="6">
                  <c:v>6.0455699999999997</c:v>
                </c:pt>
                <c:pt idx="7">
                  <c:v>6.2088830000000002</c:v>
                </c:pt>
                <c:pt idx="8">
                  <c:v>6.0200750000000003</c:v>
                </c:pt>
                <c:pt idx="9">
                  <c:v>6.1743500000000004</c:v>
                </c:pt>
                <c:pt idx="10">
                  <c:v>6.0518110000000007</c:v>
                </c:pt>
                <c:pt idx="11">
                  <c:v>6.2788779999999997</c:v>
                </c:pt>
                <c:pt idx="12">
                  <c:v>6.0196459999999998</c:v>
                </c:pt>
                <c:pt idx="13">
                  <c:v>6.2496860000000005</c:v>
                </c:pt>
                <c:pt idx="14">
                  <c:v>6.3788469999999995</c:v>
                </c:pt>
                <c:pt idx="15">
                  <c:v>5.6821599999999997</c:v>
                </c:pt>
                <c:pt idx="16">
                  <c:v>5.9135109999999997</c:v>
                </c:pt>
                <c:pt idx="17">
                  <c:v>6.0378859999999994</c:v>
                </c:pt>
                <c:pt idx="18">
                  <c:v>5.8731049999999998</c:v>
                </c:pt>
                <c:pt idx="19">
                  <c:v>5.9782650000000004</c:v>
                </c:pt>
                <c:pt idx="20">
                  <c:v>5.9179130000000004</c:v>
                </c:pt>
                <c:pt idx="21">
                  <c:v>6.2742000000000004</c:v>
                </c:pt>
                <c:pt idx="22">
                  <c:v>5.997744</c:v>
                </c:pt>
                <c:pt idx="23">
                  <c:v>6.2610290000000006</c:v>
                </c:pt>
                <c:pt idx="24">
                  <c:v>6.3795390000000003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8BED-4321-8AA5-28B219B2B8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81811344"/>
        <c:axId val="1881812592"/>
      </c:scatterChart>
      <c:valAx>
        <c:axId val="1881811344"/>
        <c:scaling>
          <c:orientation val="minMax"/>
          <c:min val="3.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en-GB" sz="1400" dirty="0" err="1"/>
                  <a:t>SumCx</a:t>
                </a:r>
                <a:endParaRPr lang="en-GB" sz="1400" dirty="0"/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81812592"/>
        <c:crosses val="autoZero"/>
        <c:crossBetween val="midCat"/>
      </c:valAx>
      <c:valAx>
        <c:axId val="1881812592"/>
        <c:scaling>
          <c:orientation val="minMax"/>
          <c:max val="7.7"/>
          <c:min val="3.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en-GB" sz="1400" dirty="0" err="1"/>
                  <a:t>SumCy</a:t>
                </a:r>
                <a:endParaRPr lang="en-GB" sz="1400" dirty="0"/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81811344"/>
        <c:crosses val="autoZero"/>
        <c:crossBetween val="midCat"/>
      </c:valAx>
    </c:plotArea>
    <c:legend>
      <c:legendPos val="r"/>
      <c:overlay val="0"/>
    </c:legend>
    <c:plotVisOnly val="1"/>
    <c:dispBlanksAs val="gap"/>
    <c:showDLblsOverMax val="0"/>
    <c:extLst/>
  </c:chart>
  <c:txPr>
    <a:bodyPr/>
    <a:lstStyle/>
    <a:p>
      <a:pPr>
        <a:defRPr/>
      </a:pPr>
      <a:endParaRPr lang="en-US"/>
    </a:p>
  </c:txPr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0.619</cdr:x>
      <cdr:y>0.67156</cdr:y>
    </cdr:from>
    <cdr:to>
      <cdr:x>0.91186</cdr:x>
      <cdr:y>0.9285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DC2CA02C-C994-B002-1537-8EE54F0BE229}"/>
            </a:ext>
          </a:extLst>
        </cdr:cNvPr>
        <cdr:cNvSpPr txBox="1"/>
      </cdr:nvSpPr>
      <cdr:spPr>
        <a:xfrm xmlns:a="http://schemas.openxmlformats.org/drawingml/2006/main">
          <a:off x="6956850" y="3131132"/>
          <a:ext cx="3291318" cy="119798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GB" sz="1800" dirty="0"/>
            <a:t>The pareto front is made almost exclusively of converged points</a:t>
          </a:r>
        </a:p>
        <a:p xmlns:a="http://schemas.openxmlformats.org/drawingml/2006/main">
          <a:endParaRPr lang="en-GB" sz="1100" dirty="0"/>
        </a:p>
      </cdr:txBody>
    </cdr:sp>
  </cdr:relSizeAnchor>
  <cdr:relSizeAnchor xmlns:cdr="http://schemas.openxmlformats.org/drawingml/2006/chartDrawing">
    <cdr:from>
      <cdr:x>0.65252</cdr:x>
      <cdr:y>0.5</cdr:y>
    </cdr:from>
    <cdr:to>
      <cdr:x>0.70252</cdr:x>
      <cdr:y>0.69152</cdr:y>
    </cdr:to>
    <cdr:cxnSp macro="">
      <cdr:nvCxnSpPr>
        <cdr:cNvPr id="4" name="Straight Arrow Connector 3">
          <a:extLst xmlns:a="http://schemas.openxmlformats.org/drawingml/2006/main">
            <a:ext uri="{FF2B5EF4-FFF2-40B4-BE49-F238E27FC236}">
              <a16:creationId xmlns:a16="http://schemas.microsoft.com/office/drawing/2014/main" id="{C242FB5B-D276-FCE9-F93D-7B9B3A1A09EF}"/>
            </a:ext>
          </a:extLst>
        </cdr:cNvPr>
        <cdr:cNvCxnSpPr/>
      </cdr:nvCxnSpPr>
      <cdr:spPr>
        <a:xfrm xmlns:a="http://schemas.openxmlformats.org/drawingml/2006/main" flipH="1" flipV="1">
          <a:off x="7333518" y="2331243"/>
          <a:ext cx="561975" cy="892970"/>
        </a:xfrm>
        <a:prstGeom xmlns:a="http://schemas.openxmlformats.org/drawingml/2006/main" prst="straightConnector1">
          <a:avLst/>
        </a:prstGeom>
        <a:ln xmlns:a="http://schemas.openxmlformats.org/drawingml/2006/main" w="38100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0.21335</cdr:x>
      <cdr:y>0.14476</cdr:y>
    </cdr:from>
    <cdr:to>
      <cdr:x>0.23921</cdr:x>
      <cdr:y>0.14476</cdr:y>
    </cdr:to>
    <cdr:cxnSp macro="">
      <cdr:nvCxnSpPr>
        <cdr:cNvPr id="3" name="Straight Arrow Connector 2">
          <a:extLst xmlns:a="http://schemas.openxmlformats.org/drawingml/2006/main">
            <a:ext uri="{FF2B5EF4-FFF2-40B4-BE49-F238E27FC236}">
              <a16:creationId xmlns:a16="http://schemas.microsoft.com/office/drawing/2014/main" id="{259A2552-A566-7E81-BDBB-D5C344E0D9D8}"/>
            </a:ext>
          </a:extLst>
        </cdr:cNvPr>
        <cdr:cNvCxnSpPr/>
      </cdr:nvCxnSpPr>
      <cdr:spPr>
        <a:xfrm xmlns:a="http://schemas.openxmlformats.org/drawingml/2006/main">
          <a:off x="2397777" y="674942"/>
          <a:ext cx="290635" cy="0"/>
        </a:xfrm>
        <a:prstGeom xmlns:a="http://schemas.openxmlformats.org/drawingml/2006/main" prst="straightConnector1">
          <a:avLst/>
        </a:prstGeom>
        <a:ln xmlns:a="http://schemas.openxmlformats.org/drawingml/2006/main" w="38100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</cdr:cxn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47CE9-1F5D-4CEF-9CA7-664B3EF9808B}" type="datetimeFigureOut">
              <a:rPr lang="en-GB" smtClean="0"/>
              <a:t>11/05/2023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0F1DF9-8F2F-4DE8-BFED-C8451B3CC6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7463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230111"/>
            <a:ext cx="12192000" cy="628015"/>
          </a:xfrm>
          <a:custGeom>
            <a:avLst/>
            <a:gdLst/>
            <a:ahLst/>
            <a:cxnLst/>
            <a:rect l="l" t="t" r="r" b="b"/>
            <a:pathLst>
              <a:path w="12192000" h="628015">
                <a:moveTo>
                  <a:pt x="12192000" y="0"/>
                </a:moveTo>
                <a:lnTo>
                  <a:pt x="0" y="0"/>
                </a:lnTo>
                <a:lnTo>
                  <a:pt x="0" y="627886"/>
                </a:lnTo>
                <a:lnTo>
                  <a:pt x="12192000" y="627886"/>
                </a:lnTo>
                <a:lnTo>
                  <a:pt x="12192000" y="0"/>
                </a:lnTo>
                <a:close/>
              </a:path>
            </a:pathLst>
          </a:custGeom>
          <a:solidFill>
            <a:srgbClr val="718FA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81000" y="6262115"/>
            <a:ext cx="3038855" cy="573022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8930"/>
            <a:ext cx="12191999" cy="428670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0" y="0"/>
            <a:ext cx="12192000" cy="360045"/>
          </a:xfrm>
          <a:custGeom>
            <a:avLst/>
            <a:gdLst/>
            <a:ahLst/>
            <a:cxnLst/>
            <a:rect l="l" t="t" r="r" b="b"/>
            <a:pathLst>
              <a:path w="12192000" h="360045">
                <a:moveTo>
                  <a:pt x="12192000" y="0"/>
                </a:moveTo>
                <a:lnTo>
                  <a:pt x="0" y="0"/>
                </a:lnTo>
                <a:lnTo>
                  <a:pt x="0" y="359663"/>
                </a:lnTo>
                <a:lnTo>
                  <a:pt x="12192000" y="359663"/>
                </a:lnTo>
                <a:lnTo>
                  <a:pt x="12192000" y="0"/>
                </a:lnTo>
                <a:close/>
              </a:path>
            </a:pathLst>
          </a:custGeom>
          <a:solidFill>
            <a:srgbClr val="FF5050">
              <a:alpha val="7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06415" y="2042286"/>
            <a:ext cx="1979168" cy="391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778251" y="2908045"/>
            <a:ext cx="6096000" cy="2880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9050" y="0"/>
            <a:ext cx="12192000" cy="6847328"/>
            <a:chOff x="0" y="0"/>
            <a:chExt cx="12192000" cy="6847328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1849120"/>
            </a:xfrm>
            <a:custGeom>
              <a:avLst/>
              <a:gdLst/>
              <a:ahLst/>
              <a:cxnLst/>
              <a:rect l="l" t="t" r="r" b="b"/>
              <a:pathLst>
                <a:path w="12192000" h="1849120">
                  <a:moveTo>
                    <a:pt x="12192000" y="0"/>
                  </a:moveTo>
                  <a:lnTo>
                    <a:pt x="0" y="0"/>
                  </a:lnTo>
                  <a:lnTo>
                    <a:pt x="0" y="1848612"/>
                  </a:lnTo>
                  <a:lnTo>
                    <a:pt x="12192000" y="1848612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1A415D"/>
            </a:solidFill>
          </p:spPr>
          <p:txBody>
            <a:bodyPr wrap="square" lIns="0" tIns="0" rIns="0" bIns="0" rtlCol="0"/>
            <a:lstStyle/>
            <a:p>
              <a:endParaRPr dirty="0">
                <a:ln w="0"/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09437" y="172103"/>
              <a:ext cx="1441703" cy="110642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847086"/>
              <a:ext cx="12191999" cy="500024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48884" y="3403091"/>
              <a:ext cx="1455419" cy="982979"/>
            </a:xfrm>
            <a:prstGeom prst="rect">
              <a:avLst/>
            </a:prstGeom>
          </p:spPr>
        </p:pic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AE3E8205-1640-40F1-945F-E2B4773006DE}"/>
              </a:ext>
            </a:extLst>
          </p:cNvPr>
          <p:cNvSpPr/>
          <p:nvPr/>
        </p:nvSpPr>
        <p:spPr>
          <a:xfrm>
            <a:off x="5537454" y="6287032"/>
            <a:ext cx="11528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rgbClr val="FFFFFF"/>
                </a:solidFill>
                <a:latin typeface="Microsoft Sans Serif"/>
                <a:cs typeface="Microsoft Sans Serif"/>
              </a:rPr>
              <a:t>2022/2023</a:t>
            </a:r>
            <a:endParaRPr lang="en-GB" sz="1600" dirty="0">
              <a:ln>
                <a:solidFill>
                  <a:schemeClr val="bg1">
                    <a:lumMod val="75000"/>
                  </a:schemeClr>
                </a:solidFill>
              </a:ln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2EEE10-1320-4EBD-8C69-2FEFEED4648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9248" y="276738"/>
            <a:ext cx="1027944" cy="1027944"/>
          </a:xfrm>
          <a:prstGeom prst="rect">
            <a:avLst/>
          </a:prstGeom>
        </p:spPr>
      </p:pic>
      <p:sp>
        <p:nvSpPr>
          <p:cNvPr id="17" name="object 126">
            <a:extLst>
              <a:ext uri="{FF2B5EF4-FFF2-40B4-BE49-F238E27FC236}">
                <a16:creationId xmlns:a16="http://schemas.microsoft.com/office/drawing/2014/main" id="{09570054-BEC2-4D13-AEBF-BF83F7189592}"/>
              </a:ext>
            </a:extLst>
          </p:cNvPr>
          <p:cNvSpPr/>
          <p:nvPr/>
        </p:nvSpPr>
        <p:spPr>
          <a:xfrm>
            <a:off x="1043937" y="2417679"/>
            <a:ext cx="10134601" cy="3525921"/>
          </a:xfrm>
          <a:custGeom>
            <a:avLst/>
            <a:gdLst/>
            <a:ahLst/>
            <a:cxnLst/>
            <a:rect l="l" t="t" r="r" b="b"/>
            <a:pathLst>
              <a:path w="8857615" h="2181225">
                <a:moveTo>
                  <a:pt x="8857488" y="0"/>
                </a:moveTo>
                <a:lnTo>
                  <a:pt x="0" y="0"/>
                </a:lnTo>
                <a:lnTo>
                  <a:pt x="0" y="2180844"/>
                </a:lnTo>
                <a:lnTo>
                  <a:pt x="8857488" y="2180844"/>
                </a:lnTo>
                <a:lnTo>
                  <a:pt x="8857488" y="0"/>
                </a:lnTo>
                <a:close/>
              </a:path>
            </a:pathLst>
          </a:custGeom>
          <a:solidFill>
            <a:srgbClr val="3E6796">
              <a:alpha val="71763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9">
            <a:extLst>
              <a:ext uri="{FF2B5EF4-FFF2-40B4-BE49-F238E27FC236}">
                <a16:creationId xmlns:a16="http://schemas.microsoft.com/office/drawing/2014/main" id="{29FBFBF7-54E6-4E0B-9699-37F05FF0D2A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271008" y="2510228"/>
            <a:ext cx="3680458" cy="444352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spcBef>
                <a:spcPts val="105"/>
              </a:spcBef>
            </a:pPr>
            <a:r>
              <a:rPr lang="it-IT" sz="2800" b="0" spc="-5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rgbClr val="FFFFFF"/>
                </a:solidFill>
                <a:latin typeface="Microsoft Sans Serif"/>
                <a:cs typeface="Microsoft Sans Serif"/>
              </a:rPr>
              <a:t>Geoinformatics Project</a:t>
            </a:r>
            <a:endParaRPr sz="2800" dirty="0">
              <a:ln>
                <a:solidFill>
                  <a:schemeClr val="bg1">
                    <a:lumMod val="75000"/>
                  </a:schemeClr>
                </a:solidFill>
              </a:ln>
              <a:latin typeface="Microsoft Sans Serif"/>
              <a:cs typeface="Microsoft Sans Serif"/>
            </a:endParaRPr>
          </a:p>
        </p:txBody>
      </p:sp>
      <p:sp>
        <p:nvSpPr>
          <p:cNvPr id="19" name="object 13">
            <a:extLst>
              <a:ext uri="{FF2B5EF4-FFF2-40B4-BE49-F238E27FC236}">
                <a16:creationId xmlns:a16="http://schemas.microsoft.com/office/drawing/2014/main" id="{DADFBAAD-6601-4B28-87FE-BCA5F7BD3EE1}"/>
              </a:ext>
            </a:extLst>
          </p:cNvPr>
          <p:cNvSpPr txBox="1"/>
          <p:nvPr/>
        </p:nvSpPr>
        <p:spPr>
          <a:xfrm>
            <a:off x="4924355" y="5092254"/>
            <a:ext cx="2666375" cy="7027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it-IT" sz="2400" spc="-35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rgbClr val="FFFFFF"/>
                </a:solidFill>
                <a:latin typeface="Microsoft Sans Serif"/>
                <a:cs typeface="Microsoft Sans Serif"/>
              </a:rPr>
              <a:t>Lorenzo Carlassara </a:t>
            </a: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it-IT" sz="2000" spc="-35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rgbClr val="FFFFFF"/>
                </a:solidFill>
                <a:latin typeface="Microsoft Sans Serif"/>
                <a:cs typeface="Microsoft Sans Serif"/>
              </a:rPr>
              <a:t>ID: 10601118</a:t>
            </a:r>
            <a:endParaRPr sz="2000" dirty="0">
              <a:ln>
                <a:solidFill>
                  <a:schemeClr val="bg1">
                    <a:lumMod val="75000"/>
                  </a:schemeClr>
                </a:solidFill>
              </a:ln>
              <a:latin typeface="Microsoft Sans Serif"/>
              <a:cs typeface="Microsoft Sans Serif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DD5B7B-6D6C-4005-8146-F34CC13B85CF}"/>
              </a:ext>
            </a:extLst>
          </p:cNvPr>
          <p:cNvSpPr/>
          <p:nvPr/>
        </p:nvSpPr>
        <p:spPr>
          <a:xfrm>
            <a:off x="676275" y="3055848"/>
            <a:ext cx="11277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4000" spc="-5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rgbClr val="FFFFFF"/>
                </a:solidFill>
                <a:latin typeface="Microsoft Sans Serif"/>
                <a:cs typeface="Microsoft Sans Serif"/>
              </a:rPr>
              <a:t>A Multi-fidelity Bayesian Method </a:t>
            </a:r>
            <a:br>
              <a:rPr lang="it-IT" sz="4000" spc="-5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rgbClr val="FFFFFF"/>
                </a:solidFill>
                <a:latin typeface="Microsoft Sans Serif"/>
                <a:cs typeface="Microsoft Sans Serif"/>
              </a:rPr>
            </a:br>
            <a:r>
              <a:rPr lang="it-IT" sz="4000" spc="-5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rgbClr val="FFFFFF"/>
                </a:solidFill>
                <a:latin typeface="Microsoft Sans Serif"/>
                <a:cs typeface="Microsoft Sans Serif"/>
              </a:rPr>
              <a:t>for Complex Model Optimization: </a:t>
            </a:r>
          </a:p>
          <a:p>
            <a:pPr algn="ctr"/>
            <a:r>
              <a:rPr lang="it-IT" sz="4000" spc="-5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rgbClr val="FFFFFF"/>
                </a:solidFill>
                <a:latin typeface="Microsoft Sans Serif"/>
                <a:cs typeface="Microsoft Sans Serif"/>
              </a:rPr>
              <a:t>An Industrial Case Study</a:t>
            </a:r>
            <a:endParaRPr lang="en-GB" sz="4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object 5"/>
          <p:cNvGrpSpPr/>
          <p:nvPr/>
        </p:nvGrpSpPr>
        <p:grpSpPr>
          <a:xfrm>
            <a:off x="0" y="6230111"/>
            <a:ext cx="12192000" cy="628015"/>
            <a:chOff x="0" y="6230111"/>
            <a:chExt cx="12192000" cy="628015"/>
          </a:xfrm>
        </p:grpSpPr>
        <p:sp>
          <p:nvSpPr>
            <p:cNvPr id="6" name="object 6"/>
            <p:cNvSpPr/>
            <p:nvPr/>
          </p:nvSpPr>
          <p:spPr>
            <a:xfrm>
              <a:off x="0" y="6230111"/>
              <a:ext cx="12192000" cy="628015"/>
            </a:xfrm>
            <a:custGeom>
              <a:avLst/>
              <a:gdLst/>
              <a:ahLst/>
              <a:cxnLst/>
              <a:rect l="l" t="t" r="r" b="b"/>
              <a:pathLst>
                <a:path w="12192000" h="628015">
                  <a:moveTo>
                    <a:pt x="12192000" y="0"/>
                  </a:moveTo>
                  <a:lnTo>
                    <a:pt x="0" y="0"/>
                  </a:lnTo>
                  <a:lnTo>
                    <a:pt x="0" y="627886"/>
                  </a:lnTo>
                  <a:lnTo>
                    <a:pt x="12192000" y="627886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718F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1000" y="6262115"/>
              <a:ext cx="3038855" cy="573022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F4716856-2217-4B2C-945A-8E5050054E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762000"/>
            <a:ext cx="10896600" cy="500235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7311621-095C-429A-91DF-BEF76A9A4D19}"/>
              </a:ext>
            </a:extLst>
          </p:cNvPr>
          <p:cNvSpPr txBox="1"/>
          <p:nvPr/>
        </p:nvSpPr>
        <p:spPr>
          <a:xfrm>
            <a:off x="1761576" y="266935"/>
            <a:ext cx="866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Uncertainty</a:t>
            </a:r>
            <a:r>
              <a:rPr lang="it-IT" dirty="0"/>
              <a:t> </a:t>
            </a:r>
            <a:r>
              <a:rPr lang="it-IT" dirty="0" err="1"/>
              <a:t>level</a:t>
            </a:r>
            <a:r>
              <a:rPr lang="it-IT" dirty="0"/>
              <a:t> </a:t>
            </a:r>
            <a:r>
              <a:rPr lang="it-IT" dirty="0" err="1"/>
              <a:t>provided</a:t>
            </a:r>
            <a:r>
              <a:rPr lang="it-IT" dirty="0"/>
              <a:t> by EI </a:t>
            </a:r>
            <a:r>
              <a:rPr lang="it-IT" dirty="0" err="1"/>
              <a:t>acquisition</a:t>
            </a:r>
            <a:r>
              <a:rPr lang="it-IT" dirty="0"/>
              <a:t> </a:t>
            </a:r>
            <a:r>
              <a:rPr lang="it-IT" dirty="0" err="1"/>
              <a:t>function</a:t>
            </a:r>
            <a:r>
              <a:rPr lang="it-IT" dirty="0"/>
              <a:t> </a:t>
            </a:r>
            <a:r>
              <a:rPr lang="it-IT" dirty="0" err="1"/>
              <a:t>extended</a:t>
            </a:r>
            <a:r>
              <a:rPr lang="it-IT" dirty="0"/>
              <a:t> on </a:t>
            </a:r>
            <a:r>
              <a:rPr lang="it-IT" dirty="0" err="1"/>
              <a:t>all</a:t>
            </a:r>
            <a:r>
              <a:rPr lang="it-IT" dirty="0"/>
              <a:t> the input cargo-</a:t>
            </a:r>
            <a:r>
              <a:rPr lang="it-IT" dirty="0" err="1"/>
              <a:t>wings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8914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1849120"/>
            <a:chOff x="0" y="0"/>
            <a:chExt cx="12192000" cy="184912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1849120"/>
            </a:xfrm>
            <a:custGeom>
              <a:avLst/>
              <a:gdLst/>
              <a:ahLst/>
              <a:cxnLst/>
              <a:rect l="l" t="t" r="r" b="b"/>
              <a:pathLst>
                <a:path w="12192000" h="1849120">
                  <a:moveTo>
                    <a:pt x="12192000" y="0"/>
                  </a:moveTo>
                  <a:lnTo>
                    <a:pt x="0" y="0"/>
                  </a:lnTo>
                  <a:lnTo>
                    <a:pt x="0" y="1848612"/>
                  </a:lnTo>
                  <a:lnTo>
                    <a:pt x="12192000" y="1848612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1A41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5147" y="298704"/>
              <a:ext cx="1441703" cy="110642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295488" y="3049445"/>
            <a:ext cx="5601019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it-IT" sz="4400" b="0" spc="-5" dirty="0">
                <a:latin typeface="+mn-lt"/>
              </a:rPr>
              <a:t>Thanks for your attention!</a:t>
            </a:r>
            <a:endParaRPr sz="4400" b="0" spc="-5" dirty="0">
              <a:latin typeface="+mn-l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19400" y="4985423"/>
            <a:ext cx="6899150" cy="75918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lang="en-GB" sz="2450" dirty="0">
              <a:latin typeface="Trebuchet MS"/>
              <a:cs typeface="Trebuchet MS"/>
            </a:endParaRPr>
          </a:p>
          <a:p>
            <a:pPr marL="635" algn="ctr">
              <a:lnSpc>
                <a:spcPct val="100000"/>
              </a:lnSpc>
            </a:pPr>
            <a:r>
              <a:rPr lang="it-IT" sz="2400" spc="-5" dirty="0">
                <a:solidFill>
                  <a:srgbClr val="006699"/>
                </a:solidFill>
                <a:latin typeface="Trebuchet MS"/>
                <a:cs typeface="Trebuchet MS"/>
              </a:rPr>
              <a:t>lorenzo.carlassara@mail.polimi.it</a:t>
            </a:r>
            <a:endParaRPr lang="it-IT" sz="2400" dirty="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7865" y="6412179"/>
            <a:ext cx="113982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40" dirty="0">
                <a:solidFill>
                  <a:srgbClr val="D9D9D9"/>
                </a:solidFill>
                <a:latin typeface="Microsoft Sans Serif"/>
                <a:cs typeface="Microsoft Sans Serif"/>
              </a:rPr>
              <a:t>All</a:t>
            </a:r>
            <a:r>
              <a:rPr sz="1400" spc="-8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15" dirty="0">
                <a:solidFill>
                  <a:srgbClr val="D9D9D9"/>
                </a:solidFill>
                <a:latin typeface="Microsoft Sans Serif"/>
                <a:cs typeface="Microsoft Sans Serif"/>
              </a:rPr>
              <a:t>materials</a:t>
            </a:r>
            <a:r>
              <a:rPr sz="1400" spc="-9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30" dirty="0">
                <a:solidFill>
                  <a:srgbClr val="D9D9D9"/>
                </a:solidFill>
                <a:latin typeface="Microsoft Sans Serif"/>
                <a:cs typeface="Microsoft Sans Serif"/>
              </a:rPr>
              <a:t>in</a:t>
            </a:r>
            <a:r>
              <a:rPr sz="1400" spc="-6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40" dirty="0">
                <a:solidFill>
                  <a:srgbClr val="D9D9D9"/>
                </a:solidFill>
                <a:latin typeface="Microsoft Sans Serif"/>
                <a:cs typeface="Microsoft Sans Serif"/>
              </a:rPr>
              <a:t>this</a:t>
            </a:r>
            <a:r>
              <a:rPr sz="1400" spc="-9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25" dirty="0">
                <a:solidFill>
                  <a:srgbClr val="D9D9D9"/>
                </a:solidFill>
                <a:latin typeface="Microsoft Sans Serif"/>
                <a:cs typeface="Microsoft Sans Serif"/>
              </a:rPr>
              <a:t>presentation</a:t>
            </a:r>
            <a:r>
              <a:rPr sz="1400" spc="-9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10" dirty="0">
                <a:solidFill>
                  <a:srgbClr val="D9D9D9"/>
                </a:solidFill>
                <a:latin typeface="Microsoft Sans Serif"/>
                <a:cs typeface="Microsoft Sans Serif"/>
              </a:rPr>
              <a:t>are</a:t>
            </a:r>
            <a:r>
              <a:rPr sz="1400" spc="-10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75" dirty="0">
                <a:solidFill>
                  <a:srgbClr val="D9D9D9"/>
                </a:solidFill>
                <a:latin typeface="Microsoft Sans Serif"/>
                <a:cs typeface="Microsoft Sans Serif"/>
              </a:rPr>
              <a:t>from</a:t>
            </a:r>
            <a:r>
              <a:rPr sz="1400" spc="-7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65" dirty="0">
                <a:solidFill>
                  <a:srgbClr val="D9D9D9"/>
                </a:solidFill>
                <a:latin typeface="Microsoft Sans Serif"/>
                <a:cs typeface="Microsoft Sans Serif"/>
              </a:rPr>
              <a:t>the</a:t>
            </a:r>
            <a:r>
              <a:rPr sz="1400" spc="-9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20" dirty="0">
                <a:solidFill>
                  <a:srgbClr val="D9D9D9"/>
                </a:solidFill>
                <a:latin typeface="Microsoft Sans Serif"/>
                <a:cs typeface="Microsoft Sans Serif"/>
              </a:rPr>
              <a:t>public</a:t>
            </a:r>
            <a:r>
              <a:rPr sz="1400" spc="-9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45" dirty="0">
                <a:solidFill>
                  <a:srgbClr val="D9D9D9"/>
                </a:solidFill>
                <a:latin typeface="Microsoft Sans Serif"/>
                <a:cs typeface="Microsoft Sans Serif"/>
              </a:rPr>
              <a:t>literature</a:t>
            </a:r>
            <a:r>
              <a:rPr sz="1400" spc="-10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10" dirty="0">
                <a:solidFill>
                  <a:srgbClr val="D9D9D9"/>
                </a:solidFill>
                <a:latin typeface="Microsoft Sans Serif"/>
                <a:cs typeface="Microsoft Sans Serif"/>
              </a:rPr>
              <a:t>and</a:t>
            </a:r>
            <a:r>
              <a:rPr sz="1400" spc="-9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40" dirty="0">
                <a:solidFill>
                  <a:srgbClr val="D9D9D9"/>
                </a:solidFill>
                <a:latin typeface="Microsoft Sans Serif"/>
                <a:cs typeface="Microsoft Sans Serif"/>
              </a:rPr>
              <a:t>internet.</a:t>
            </a:r>
            <a:r>
              <a:rPr sz="1400" spc="-8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-45" dirty="0">
                <a:solidFill>
                  <a:srgbClr val="D9D9D9"/>
                </a:solidFill>
                <a:latin typeface="Microsoft Sans Serif"/>
                <a:cs typeface="Microsoft Sans Serif"/>
              </a:rPr>
              <a:t>Use</a:t>
            </a:r>
            <a:r>
              <a:rPr sz="1400" spc="-8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20" dirty="0">
                <a:solidFill>
                  <a:srgbClr val="D9D9D9"/>
                </a:solidFill>
                <a:latin typeface="Microsoft Sans Serif"/>
                <a:cs typeface="Microsoft Sans Serif"/>
              </a:rPr>
              <a:t>herein</a:t>
            </a:r>
            <a:r>
              <a:rPr sz="1400" spc="-10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100" dirty="0">
                <a:solidFill>
                  <a:srgbClr val="D9D9D9"/>
                </a:solidFill>
                <a:latin typeface="Microsoft Sans Serif"/>
                <a:cs typeface="Microsoft Sans Serif"/>
              </a:rPr>
              <a:t>of</a:t>
            </a:r>
            <a:r>
              <a:rPr sz="1400" spc="-5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30" dirty="0">
                <a:solidFill>
                  <a:srgbClr val="D9D9D9"/>
                </a:solidFill>
                <a:latin typeface="Microsoft Sans Serif"/>
                <a:cs typeface="Microsoft Sans Serif"/>
              </a:rPr>
              <a:t>copyrighted</a:t>
            </a:r>
            <a:r>
              <a:rPr sz="1400" spc="-9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25" dirty="0">
                <a:solidFill>
                  <a:srgbClr val="D9D9D9"/>
                </a:solidFill>
                <a:latin typeface="Microsoft Sans Serif"/>
                <a:cs typeface="Microsoft Sans Serif"/>
              </a:rPr>
              <a:t>material</a:t>
            </a:r>
            <a:r>
              <a:rPr sz="1400" spc="-7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-20" dirty="0">
                <a:solidFill>
                  <a:srgbClr val="D9D9D9"/>
                </a:solidFill>
                <a:latin typeface="Microsoft Sans Serif"/>
                <a:cs typeface="Microsoft Sans Serif"/>
              </a:rPr>
              <a:t>is</a:t>
            </a:r>
            <a:r>
              <a:rPr sz="1400" spc="-6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30" dirty="0">
                <a:solidFill>
                  <a:srgbClr val="D9D9D9"/>
                </a:solidFill>
                <a:latin typeface="Microsoft Sans Serif"/>
                <a:cs typeface="Microsoft Sans Serif"/>
              </a:rPr>
              <a:t>purely</a:t>
            </a:r>
            <a:r>
              <a:rPr sz="1400" spc="-7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90" dirty="0">
                <a:solidFill>
                  <a:srgbClr val="D9D9D9"/>
                </a:solidFill>
                <a:latin typeface="Microsoft Sans Serif"/>
                <a:cs typeface="Microsoft Sans Serif"/>
              </a:rPr>
              <a:t>for</a:t>
            </a:r>
            <a:r>
              <a:rPr sz="1400" spc="-5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-20" dirty="0">
                <a:solidFill>
                  <a:srgbClr val="D9D9D9"/>
                </a:solidFill>
                <a:latin typeface="Microsoft Sans Serif"/>
                <a:cs typeface="Microsoft Sans Serif"/>
              </a:rPr>
              <a:t>academic</a:t>
            </a:r>
            <a:r>
              <a:rPr sz="1400" spc="-9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D9D9D9"/>
                </a:solidFill>
                <a:latin typeface="Microsoft Sans Serif"/>
                <a:cs typeface="Microsoft Sans Serif"/>
              </a:rPr>
              <a:t>purposes.</a:t>
            </a:r>
            <a:endParaRPr sz="1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object 5"/>
          <p:cNvGrpSpPr/>
          <p:nvPr/>
        </p:nvGrpSpPr>
        <p:grpSpPr>
          <a:xfrm>
            <a:off x="0" y="6230111"/>
            <a:ext cx="12192000" cy="628015"/>
            <a:chOff x="0" y="6230111"/>
            <a:chExt cx="12192000" cy="628015"/>
          </a:xfrm>
        </p:grpSpPr>
        <p:sp>
          <p:nvSpPr>
            <p:cNvPr id="6" name="object 6"/>
            <p:cNvSpPr/>
            <p:nvPr/>
          </p:nvSpPr>
          <p:spPr>
            <a:xfrm>
              <a:off x="0" y="6230111"/>
              <a:ext cx="12192000" cy="628015"/>
            </a:xfrm>
            <a:custGeom>
              <a:avLst/>
              <a:gdLst/>
              <a:ahLst/>
              <a:cxnLst/>
              <a:rect l="l" t="t" r="r" b="b"/>
              <a:pathLst>
                <a:path w="12192000" h="628015">
                  <a:moveTo>
                    <a:pt x="12192000" y="0"/>
                  </a:moveTo>
                  <a:lnTo>
                    <a:pt x="0" y="0"/>
                  </a:lnTo>
                  <a:lnTo>
                    <a:pt x="0" y="627886"/>
                  </a:lnTo>
                  <a:lnTo>
                    <a:pt x="12192000" y="627886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718F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1000" y="6262115"/>
              <a:ext cx="3038855" cy="573022"/>
            </a:xfrm>
            <a:prstGeom prst="rect">
              <a:avLst/>
            </a:prstGeom>
          </p:spPr>
        </p:pic>
      </p:grp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87D02DE-FB66-4933-900F-1883FC959138}"/>
              </a:ext>
            </a:extLst>
          </p:cNvPr>
          <p:cNvSpPr/>
          <p:nvPr/>
        </p:nvSpPr>
        <p:spPr>
          <a:xfrm>
            <a:off x="395800" y="440673"/>
            <a:ext cx="4620271" cy="929027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5F7579-3927-4EDC-A544-66B60A76361D}"/>
              </a:ext>
            </a:extLst>
          </p:cNvPr>
          <p:cNvSpPr/>
          <p:nvPr/>
        </p:nvSpPr>
        <p:spPr>
          <a:xfrm>
            <a:off x="2181195" y="71341"/>
            <a:ext cx="9406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Dataset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40E5342-F39F-44CD-B931-9068912E042B}"/>
              </a:ext>
            </a:extLst>
          </p:cNvPr>
          <p:cNvSpPr/>
          <p:nvPr/>
        </p:nvSpPr>
        <p:spPr>
          <a:xfrm>
            <a:off x="5501879" y="247650"/>
            <a:ext cx="6385321" cy="553501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550C3B-56A8-4F5C-B76D-37AA7D4C4C4C}"/>
              </a:ext>
            </a:extLst>
          </p:cNvPr>
          <p:cNvSpPr/>
          <p:nvPr/>
        </p:nvSpPr>
        <p:spPr>
          <a:xfrm>
            <a:off x="9069649" y="1633779"/>
            <a:ext cx="22927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/>
              <a:t>Bayesian optimization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1B4FAE0-72ED-4883-A354-7F4B6779B47D}"/>
              </a:ext>
            </a:extLst>
          </p:cNvPr>
          <p:cNvSpPr/>
          <p:nvPr/>
        </p:nvSpPr>
        <p:spPr>
          <a:xfrm>
            <a:off x="7695199" y="4507118"/>
            <a:ext cx="1606962" cy="996621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13C288B-BF28-4CA1-8CA7-1636885446A5}"/>
              </a:ext>
            </a:extLst>
          </p:cNvPr>
          <p:cNvSpPr/>
          <p:nvPr/>
        </p:nvSpPr>
        <p:spPr>
          <a:xfrm>
            <a:off x="9302161" y="2556809"/>
            <a:ext cx="1980888" cy="867824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328A2D3-F46A-4D2F-8FC8-BBA0C9EFD2F0}"/>
              </a:ext>
            </a:extLst>
          </p:cNvPr>
          <p:cNvSpPr/>
          <p:nvPr/>
        </p:nvSpPr>
        <p:spPr>
          <a:xfrm>
            <a:off x="9462369" y="2788953"/>
            <a:ext cx="17183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/>
              <a:t>Objective function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CB00923-2F1F-482E-88B1-246A612BA072}"/>
              </a:ext>
            </a:extLst>
          </p:cNvPr>
          <p:cNvSpPr/>
          <p:nvPr/>
        </p:nvSpPr>
        <p:spPr>
          <a:xfrm>
            <a:off x="6015406" y="709076"/>
            <a:ext cx="17269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/>
              <a:t>Build </a:t>
            </a:r>
          </a:p>
          <a:p>
            <a:pPr algn="ctr"/>
            <a:r>
              <a:rPr lang="en-GB" dirty="0"/>
              <a:t>surrogate model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EFC5C95-4C6D-438B-B247-C09297A34BBA}"/>
              </a:ext>
            </a:extLst>
          </p:cNvPr>
          <p:cNvCxnSpPr>
            <a:cxnSpLocks/>
          </p:cNvCxnSpPr>
          <p:nvPr/>
        </p:nvCxnSpPr>
        <p:spPr>
          <a:xfrm>
            <a:off x="4950855" y="909263"/>
            <a:ext cx="1198222" cy="9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E08607CD-71B5-4C61-AD6E-262B9656A860}"/>
              </a:ext>
            </a:extLst>
          </p:cNvPr>
          <p:cNvSpPr/>
          <p:nvPr/>
        </p:nvSpPr>
        <p:spPr>
          <a:xfrm>
            <a:off x="7923799" y="4630878"/>
            <a:ext cx="494046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UCB</a:t>
            </a:r>
          </a:p>
          <a:p>
            <a:r>
              <a:rPr lang="it-IT" sz="1400" dirty="0"/>
              <a:t>P</a:t>
            </a:r>
            <a:r>
              <a:rPr lang="en-GB" sz="1400" dirty="0"/>
              <a:t>I</a:t>
            </a:r>
          </a:p>
          <a:p>
            <a:r>
              <a:rPr lang="it-IT" sz="1400" dirty="0"/>
              <a:t>E</a:t>
            </a:r>
            <a:r>
              <a:rPr lang="en-GB" sz="1400" dirty="0"/>
              <a:t>I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188BF7A-8F48-4A83-8805-09C06CA306B6}"/>
              </a:ext>
            </a:extLst>
          </p:cNvPr>
          <p:cNvSpPr txBox="1"/>
          <p:nvPr/>
        </p:nvSpPr>
        <p:spPr>
          <a:xfrm>
            <a:off x="8533399" y="4639602"/>
            <a:ext cx="52770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400" dirty="0"/>
              <a:t>q</a:t>
            </a:r>
            <a:r>
              <a:rPr lang="en-GB" sz="1400" dirty="0"/>
              <a:t>EI</a:t>
            </a:r>
          </a:p>
          <a:p>
            <a:r>
              <a:rPr lang="it-IT" sz="1400" dirty="0"/>
              <a:t>q</a:t>
            </a:r>
            <a:r>
              <a:rPr lang="en-GB" sz="1400" dirty="0"/>
              <a:t>NEI</a:t>
            </a:r>
          </a:p>
          <a:p>
            <a:pPr algn="r"/>
            <a:r>
              <a:rPr lang="it-IT" sz="1400" dirty="0"/>
              <a:t>q</a:t>
            </a:r>
            <a:r>
              <a:rPr lang="en-GB" sz="1400" dirty="0"/>
              <a:t>KG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D7A215C3-D8E4-42E9-ACB8-C0DAD10F60E6}"/>
              </a:ext>
            </a:extLst>
          </p:cNvPr>
          <p:cNvSpPr/>
          <p:nvPr/>
        </p:nvSpPr>
        <p:spPr>
          <a:xfrm>
            <a:off x="3816962" y="4695978"/>
            <a:ext cx="15893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/>
              <a:t>Sample next</a:t>
            </a:r>
          </a:p>
          <a:p>
            <a:pPr algn="ctr"/>
            <a:r>
              <a:rPr lang="it-IT" dirty="0"/>
              <a:t>p</a:t>
            </a:r>
            <a:r>
              <a:rPr lang="en-GB" dirty="0" err="1"/>
              <a:t>oint</a:t>
            </a:r>
            <a:r>
              <a:rPr lang="en-GB" dirty="0"/>
              <a:t> objective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A88BF0C3-6E3D-45D0-938F-238405A90B50}"/>
              </a:ext>
            </a:extLst>
          </p:cNvPr>
          <p:cNvSpPr/>
          <p:nvPr/>
        </p:nvSpPr>
        <p:spPr>
          <a:xfrm>
            <a:off x="467457" y="2643280"/>
            <a:ext cx="174182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600" dirty="0"/>
              <a:t>Add new point </a:t>
            </a:r>
          </a:p>
          <a:p>
            <a:pPr algn="ctr"/>
            <a:r>
              <a:rPr lang="en-GB" sz="1600" dirty="0"/>
              <a:t>to set of observed </a:t>
            </a:r>
          </a:p>
          <a:p>
            <a:pPr algn="ctr"/>
            <a:r>
              <a:rPr lang="en-GB" sz="1600" dirty="0"/>
              <a:t>data points</a:t>
            </a: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0A05D335-CF61-40BB-BCE8-1DE3FF55B505}"/>
              </a:ext>
            </a:extLst>
          </p:cNvPr>
          <p:cNvSpPr/>
          <p:nvPr/>
        </p:nvSpPr>
        <p:spPr>
          <a:xfrm>
            <a:off x="2481354" y="1590977"/>
            <a:ext cx="6041050" cy="217679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60F24659-547D-4B82-A6FD-726231B2AB68}"/>
              </a:ext>
            </a:extLst>
          </p:cNvPr>
          <p:cNvSpPr/>
          <p:nvPr/>
        </p:nvSpPr>
        <p:spPr>
          <a:xfrm>
            <a:off x="3135650" y="2533189"/>
            <a:ext cx="1828800" cy="994409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 </a:t>
            </a:r>
            <a:endParaRPr lang="en-GB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215E002E-23AB-4175-9492-82813E4FDAD9}"/>
              </a:ext>
            </a:extLst>
          </p:cNvPr>
          <p:cNvSpPr/>
          <p:nvPr/>
        </p:nvSpPr>
        <p:spPr>
          <a:xfrm>
            <a:off x="3246567" y="2830579"/>
            <a:ext cx="16449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Neural network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7307A874-F66F-4845-9E70-C3CC4229459F}"/>
              </a:ext>
            </a:extLst>
          </p:cNvPr>
          <p:cNvSpPr/>
          <p:nvPr/>
        </p:nvSpPr>
        <p:spPr>
          <a:xfrm>
            <a:off x="3402632" y="2187477"/>
            <a:ext cx="1330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High-fidelity</a:t>
            </a:r>
          </a:p>
        </p:txBody>
      </p: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7006E1F6-F7DD-4350-9E10-BF0AF4E9465F}"/>
              </a:ext>
            </a:extLst>
          </p:cNvPr>
          <p:cNvSpPr/>
          <p:nvPr/>
        </p:nvSpPr>
        <p:spPr>
          <a:xfrm>
            <a:off x="5954279" y="2556809"/>
            <a:ext cx="1914042" cy="975971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26353E9F-46C0-488C-B540-679E0F8804E8}"/>
              </a:ext>
            </a:extLst>
          </p:cNvPr>
          <p:cNvSpPr/>
          <p:nvPr/>
        </p:nvSpPr>
        <p:spPr>
          <a:xfrm>
            <a:off x="6033394" y="2828464"/>
            <a:ext cx="1793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Gaussian process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369442B9-1E8B-4604-8520-D03E0D88FE87}"/>
              </a:ext>
            </a:extLst>
          </p:cNvPr>
          <p:cNvSpPr/>
          <p:nvPr/>
        </p:nvSpPr>
        <p:spPr>
          <a:xfrm>
            <a:off x="6202012" y="2192731"/>
            <a:ext cx="12866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Low-fidelity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D1DD79EA-22FE-4921-BE8E-D91358ECE52B}"/>
              </a:ext>
            </a:extLst>
          </p:cNvPr>
          <p:cNvSpPr/>
          <p:nvPr/>
        </p:nvSpPr>
        <p:spPr>
          <a:xfrm>
            <a:off x="4737193" y="1633779"/>
            <a:ext cx="1443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b="1" dirty="0"/>
              <a:t>M</a:t>
            </a:r>
            <a:r>
              <a:rPr lang="en-GB" b="1" dirty="0" err="1"/>
              <a:t>ulti</a:t>
            </a:r>
            <a:r>
              <a:rPr lang="en-GB" b="1" dirty="0"/>
              <a:t>-fidelity</a:t>
            </a:r>
          </a:p>
        </p:txBody>
      </p:sp>
      <p:sp>
        <p:nvSpPr>
          <p:cNvPr id="123" name="Flowchart: Connector 122">
            <a:extLst>
              <a:ext uri="{FF2B5EF4-FFF2-40B4-BE49-F238E27FC236}">
                <a16:creationId xmlns:a16="http://schemas.microsoft.com/office/drawing/2014/main" id="{BDCB70AF-0603-45F7-B90F-A5311AB9DFF8}"/>
              </a:ext>
            </a:extLst>
          </p:cNvPr>
          <p:cNvSpPr/>
          <p:nvPr/>
        </p:nvSpPr>
        <p:spPr>
          <a:xfrm>
            <a:off x="6382308" y="851536"/>
            <a:ext cx="135171" cy="135405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85DA2878-3362-42C9-B086-EE99520E63E9}"/>
              </a:ext>
            </a:extLst>
          </p:cNvPr>
          <p:cNvSpPr txBox="1"/>
          <p:nvPr/>
        </p:nvSpPr>
        <p:spPr>
          <a:xfrm flipH="1">
            <a:off x="6324600" y="796127"/>
            <a:ext cx="6542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b="1" dirty="0"/>
              <a:t>1</a:t>
            </a:r>
            <a:endParaRPr lang="en-GB" sz="1000" b="1" dirty="0"/>
          </a:p>
        </p:txBody>
      </p:sp>
      <p:sp>
        <p:nvSpPr>
          <p:cNvPr id="128" name="Flowchart: Connector 127">
            <a:extLst>
              <a:ext uri="{FF2B5EF4-FFF2-40B4-BE49-F238E27FC236}">
                <a16:creationId xmlns:a16="http://schemas.microsoft.com/office/drawing/2014/main" id="{B0DD5EC7-E611-402E-949E-53B0EFBB5785}"/>
              </a:ext>
            </a:extLst>
          </p:cNvPr>
          <p:cNvSpPr/>
          <p:nvPr/>
        </p:nvSpPr>
        <p:spPr>
          <a:xfrm>
            <a:off x="6558386" y="3996449"/>
            <a:ext cx="135171" cy="135405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F8001460-985A-40CC-B933-DB5225D0172D}"/>
              </a:ext>
            </a:extLst>
          </p:cNvPr>
          <p:cNvSpPr txBox="1"/>
          <p:nvPr/>
        </p:nvSpPr>
        <p:spPr>
          <a:xfrm flipH="1">
            <a:off x="6504378" y="3956964"/>
            <a:ext cx="6542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b="1" dirty="0"/>
              <a:t>2</a:t>
            </a:r>
            <a:endParaRPr lang="en-GB" sz="1000" b="1" dirty="0"/>
          </a:p>
        </p:txBody>
      </p:sp>
      <p:sp>
        <p:nvSpPr>
          <p:cNvPr id="130" name="Flowchart: Connector 129">
            <a:extLst>
              <a:ext uri="{FF2B5EF4-FFF2-40B4-BE49-F238E27FC236}">
                <a16:creationId xmlns:a16="http://schemas.microsoft.com/office/drawing/2014/main" id="{2F4737A0-C5F4-4FB9-9246-7450CA098EDB}"/>
              </a:ext>
            </a:extLst>
          </p:cNvPr>
          <p:cNvSpPr/>
          <p:nvPr/>
        </p:nvSpPr>
        <p:spPr>
          <a:xfrm>
            <a:off x="535407" y="2729806"/>
            <a:ext cx="135171" cy="135405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2C2E93BE-1CA2-4F6E-A645-4D64CFEF19C0}"/>
              </a:ext>
            </a:extLst>
          </p:cNvPr>
          <p:cNvSpPr txBox="1"/>
          <p:nvPr/>
        </p:nvSpPr>
        <p:spPr>
          <a:xfrm flipH="1">
            <a:off x="475910" y="2674834"/>
            <a:ext cx="6542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b="1" dirty="0"/>
              <a:t>4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5762EE21-6854-47FD-B76C-CBAC205B524A}"/>
              </a:ext>
            </a:extLst>
          </p:cNvPr>
          <p:cNvCxnSpPr>
            <a:cxnSpLocks/>
          </p:cNvCxnSpPr>
          <p:nvPr/>
        </p:nvCxnSpPr>
        <p:spPr>
          <a:xfrm>
            <a:off x="6846242" y="1379342"/>
            <a:ext cx="8793" cy="623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Flowchart: Connector 146">
            <a:extLst>
              <a:ext uri="{FF2B5EF4-FFF2-40B4-BE49-F238E27FC236}">
                <a16:creationId xmlns:a16="http://schemas.microsoft.com/office/drawing/2014/main" id="{547942F6-7919-47F5-A4C4-30E8A88555D8}"/>
              </a:ext>
            </a:extLst>
          </p:cNvPr>
          <p:cNvSpPr/>
          <p:nvPr/>
        </p:nvSpPr>
        <p:spPr>
          <a:xfrm>
            <a:off x="3823646" y="4818140"/>
            <a:ext cx="135171" cy="135405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FE16B2EA-6444-4662-AE94-62D9742646F9}"/>
              </a:ext>
            </a:extLst>
          </p:cNvPr>
          <p:cNvSpPr txBox="1"/>
          <p:nvPr/>
        </p:nvSpPr>
        <p:spPr>
          <a:xfrm flipH="1">
            <a:off x="3765938" y="4759192"/>
            <a:ext cx="6542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b="1" dirty="0"/>
              <a:t>3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0E3744DF-F260-4CA8-8262-C346A3358DF2}"/>
              </a:ext>
            </a:extLst>
          </p:cNvPr>
          <p:cNvSpPr/>
          <p:nvPr/>
        </p:nvSpPr>
        <p:spPr>
          <a:xfrm>
            <a:off x="6666896" y="3911906"/>
            <a:ext cx="29721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600" dirty="0"/>
              <a:t>M</a:t>
            </a:r>
            <a:r>
              <a:rPr lang="en-GB" sz="1600" dirty="0" err="1"/>
              <a:t>aximize</a:t>
            </a:r>
            <a:r>
              <a:rPr lang="en-GB" sz="1600" dirty="0"/>
              <a:t>       Acquisition function</a:t>
            </a:r>
          </a:p>
          <a:p>
            <a:endParaRPr lang="en-GB" sz="1600" dirty="0"/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EF9B9975-4099-4E3A-B9EE-C2283E0C9427}"/>
              </a:ext>
            </a:extLst>
          </p:cNvPr>
          <p:cNvCxnSpPr>
            <a:cxnSpLocks/>
          </p:cNvCxnSpPr>
          <p:nvPr/>
        </p:nvCxnSpPr>
        <p:spPr>
          <a:xfrm>
            <a:off x="7344475" y="3568236"/>
            <a:ext cx="579307" cy="835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A6B8D02E-5400-4670-B08B-C7B493195964}"/>
              </a:ext>
            </a:extLst>
          </p:cNvPr>
          <p:cNvCxnSpPr>
            <a:cxnSpLocks/>
            <a:endCxn id="80" idx="3"/>
          </p:cNvCxnSpPr>
          <p:nvPr/>
        </p:nvCxnSpPr>
        <p:spPr>
          <a:xfrm flipH="1" flipV="1">
            <a:off x="5406308" y="5019144"/>
            <a:ext cx="2243201" cy="10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67141AAA-A955-4457-802E-002F0BD7B24D}"/>
              </a:ext>
            </a:extLst>
          </p:cNvPr>
          <p:cNvCxnSpPr>
            <a:cxnSpLocks/>
            <a:stCxn id="80" idx="0"/>
          </p:cNvCxnSpPr>
          <p:nvPr/>
        </p:nvCxnSpPr>
        <p:spPr>
          <a:xfrm flipH="1" flipV="1">
            <a:off x="3967097" y="3648208"/>
            <a:ext cx="644538" cy="1047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B01303CB-1871-404C-913F-B729BC123368}"/>
              </a:ext>
            </a:extLst>
          </p:cNvPr>
          <p:cNvCxnSpPr>
            <a:cxnSpLocks/>
          </p:cNvCxnSpPr>
          <p:nvPr/>
        </p:nvCxnSpPr>
        <p:spPr>
          <a:xfrm flipH="1">
            <a:off x="2181195" y="3028173"/>
            <a:ext cx="10809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: Rounded Corners 157">
            <a:extLst>
              <a:ext uri="{FF2B5EF4-FFF2-40B4-BE49-F238E27FC236}">
                <a16:creationId xmlns:a16="http://schemas.microsoft.com/office/drawing/2014/main" id="{E6EBC52B-256C-49C1-91D2-604A1F04CE2C}"/>
              </a:ext>
            </a:extLst>
          </p:cNvPr>
          <p:cNvSpPr/>
          <p:nvPr/>
        </p:nvSpPr>
        <p:spPr>
          <a:xfrm>
            <a:off x="724077" y="618951"/>
            <a:ext cx="1622549" cy="544588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9" name="Rectangle: Rounded Corners 158">
            <a:extLst>
              <a:ext uri="{FF2B5EF4-FFF2-40B4-BE49-F238E27FC236}">
                <a16:creationId xmlns:a16="http://schemas.microsoft.com/office/drawing/2014/main" id="{F0A31A6E-FFE2-4849-BE9A-960E59567E50}"/>
              </a:ext>
            </a:extLst>
          </p:cNvPr>
          <p:cNvSpPr/>
          <p:nvPr/>
        </p:nvSpPr>
        <p:spPr>
          <a:xfrm>
            <a:off x="2989085" y="631863"/>
            <a:ext cx="1622549" cy="544588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2C592157-0FD5-41A4-8DFD-A08ACFD6312B}"/>
              </a:ext>
            </a:extLst>
          </p:cNvPr>
          <p:cNvSpPr/>
          <p:nvPr/>
        </p:nvSpPr>
        <p:spPr>
          <a:xfrm>
            <a:off x="1050546" y="676678"/>
            <a:ext cx="977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Train set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1B01B25A-CF53-4FCC-AE6D-3A718977DCC4}"/>
              </a:ext>
            </a:extLst>
          </p:cNvPr>
          <p:cNvSpPr/>
          <p:nvPr/>
        </p:nvSpPr>
        <p:spPr>
          <a:xfrm>
            <a:off x="3312497" y="691577"/>
            <a:ext cx="889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Test set</a:t>
            </a: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18AE0F0B-6B1C-4AF3-8792-AF8F525FD778}"/>
              </a:ext>
            </a:extLst>
          </p:cNvPr>
          <p:cNvCxnSpPr>
            <a:cxnSpLocks/>
          </p:cNvCxnSpPr>
          <p:nvPr/>
        </p:nvCxnSpPr>
        <p:spPr>
          <a:xfrm flipV="1">
            <a:off x="1295400" y="1447800"/>
            <a:ext cx="0" cy="1097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Arrow: Left-Right 165">
            <a:extLst>
              <a:ext uri="{FF2B5EF4-FFF2-40B4-BE49-F238E27FC236}">
                <a16:creationId xmlns:a16="http://schemas.microsoft.com/office/drawing/2014/main" id="{A66B3487-E844-4ECA-A24D-855C1E42E125}"/>
              </a:ext>
            </a:extLst>
          </p:cNvPr>
          <p:cNvSpPr/>
          <p:nvPr/>
        </p:nvSpPr>
        <p:spPr>
          <a:xfrm>
            <a:off x="8257888" y="2860224"/>
            <a:ext cx="570762" cy="16794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AF9AD41E-078B-4253-97AD-842FDA11D1FC}"/>
              </a:ext>
            </a:extLst>
          </p:cNvPr>
          <p:cNvSpPr/>
          <p:nvPr/>
        </p:nvSpPr>
        <p:spPr>
          <a:xfrm>
            <a:off x="9706628" y="4800095"/>
            <a:ext cx="9406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List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object 5"/>
          <p:cNvGrpSpPr/>
          <p:nvPr/>
        </p:nvGrpSpPr>
        <p:grpSpPr>
          <a:xfrm>
            <a:off x="0" y="6230111"/>
            <a:ext cx="12192000" cy="628015"/>
            <a:chOff x="0" y="6230111"/>
            <a:chExt cx="12192000" cy="628015"/>
          </a:xfrm>
        </p:grpSpPr>
        <p:sp>
          <p:nvSpPr>
            <p:cNvPr id="6" name="object 6"/>
            <p:cNvSpPr/>
            <p:nvPr/>
          </p:nvSpPr>
          <p:spPr>
            <a:xfrm>
              <a:off x="0" y="6230111"/>
              <a:ext cx="12192000" cy="628015"/>
            </a:xfrm>
            <a:custGeom>
              <a:avLst/>
              <a:gdLst/>
              <a:ahLst/>
              <a:cxnLst/>
              <a:rect l="l" t="t" r="r" b="b"/>
              <a:pathLst>
                <a:path w="12192000" h="628015">
                  <a:moveTo>
                    <a:pt x="12192000" y="0"/>
                  </a:moveTo>
                  <a:lnTo>
                    <a:pt x="0" y="0"/>
                  </a:lnTo>
                  <a:lnTo>
                    <a:pt x="0" y="627886"/>
                  </a:lnTo>
                  <a:lnTo>
                    <a:pt x="12192000" y="627886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718F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1000" y="6262115"/>
              <a:ext cx="3038855" cy="573022"/>
            </a:xfrm>
            <a:prstGeom prst="rect">
              <a:avLst/>
            </a:prstGeom>
          </p:spPr>
        </p:pic>
      </p:grp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D6A23A6A-E049-4D19-8539-5B5B67150C97}"/>
              </a:ext>
            </a:extLst>
          </p:cNvPr>
          <p:cNvSpPr/>
          <p:nvPr/>
        </p:nvSpPr>
        <p:spPr>
          <a:xfrm>
            <a:off x="821603" y="3975874"/>
            <a:ext cx="135171" cy="135405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5BE9DB-3741-4812-8C06-E5E84366C3F2}"/>
              </a:ext>
            </a:extLst>
          </p:cNvPr>
          <p:cNvSpPr txBox="1"/>
          <p:nvPr/>
        </p:nvSpPr>
        <p:spPr>
          <a:xfrm flipH="1">
            <a:off x="763895" y="3916926"/>
            <a:ext cx="6542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b="1" dirty="0"/>
              <a:t>4</a:t>
            </a:r>
          </a:p>
        </p:txBody>
      </p: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E9879D8F-DA5A-4D1F-AC25-633041D81D4A}"/>
              </a:ext>
            </a:extLst>
          </p:cNvPr>
          <p:cNvSpPr/>
          <p:nvPr/>
        </p:nvSpPr>
        <p:spPr>
          <a:xfrm>
            <a:off x="821603" y="1795354"/>
            <a:ext cx="135171" cy="135405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757F507-E1C7-4B01-9D79-2C53DB543B5C}"/>
              </a:ext>
            </a:extLst>
          </p:cNvPr>
          <p:cNvSpPr txBox="1"/>
          <p:nvPr/>
        </p:nvSpPr>
        <p:spPr>
          <a:xfrm flipH="1">
            <a:off x="763895" y="1736406"/>
            <a:ext cx="6542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b="1" dirty="0"/>
              <a:t>1</a:t>
            </a:r>
          </a:p>
        </p:txBody>
      </p:sp>
      <p:sp>
        <p:nvSpPr>
          <p:cNvPr id="23" name="Flowchart: Connector 22">
            <a:extLst>
              <a:ext uri="{FF2B5EF4-FFF2-40B4-BE49-F238E27FC236}">
                <a16:creationId xmlns:a16="http://schemas.microsoft.com/office/drawing/2014/main" id="{6F119B40-8130-467A-9F25-615D2430E2A3}"/>
              </a:ext>
            </a:extLst>
          </p:cNvPr>
          <p:cNvSpPr/>
          <p:nvPr/>
        </p:nvSpPr>
        <p:spPr>
          <a:xfrm>
            <a:off x="821603" y="2523233"/>
            <a:ext cx="135171" cy="135405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3EDFF1E-1927-43DE-B7EA-F12F45BD5926}"/>
              </a:ext>
            </a:extLst>
          </p:cNvPr>
          <p:cNvSpPr txBox="1"/>
          <p:nvPr/>
        </p:nvSpPr>
        <p:spPr>
          <a:xfrm flipH="1">
            <a:off x="763895" y="2464285"/>
            <a:ext cx="6542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b="1" dirty="0"/>
              <a:t>2</a:t>
            </a:r>
          </a:p>
        </p:txBody>
      </p:sp>
      <p:sp>
        <p:nvSpPr>
          <p:cNvPr id="25" name="Flowchart: Connector 24">
            <a:extLst>
              <a:ext uri="{FF2B5EF4-FFF2-40B4-BE49-F238E27FC236}">
                <a16:creationId xmlns:a16="http://schemas.microsoft.com/office/drawing/2014/main" id="{B8F44E7E-897D-4AE4-8736-0E4620E32787}"/>
              </a:ext>
            </a:extLst>
          </p:cNvPr>
          <p:cNvSpPr/>
          <p:nvPr/>
        </p:nvSpPr>
        <p:spPr>
          <a:xfrm>
            <a:off x="797360" y="4739373"/>
            <a:ext cx="135171" cy="135405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1C3F4AD-06F6-4882-9FB0-6E97272F9D96}"/>
              </a:ext>
            </a:extLst>
          </p:cNvPr>
          <p:cNvSpPr txBox="1"/>
          <p:nvPr/>
        </p:nvSpPr>
        <p:spPr>
          <a:xfrm flipH="1">
            <a:off x="739652" y="4680425"/>
            <a:ext cx="6542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b="1" dirty="0"/>
              <a:t>5</a:t>
            </a:r>
          </a:p>
        </p:txBody>
      </p: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1C9BBE2A-3AE2-4826-9878-8B3E232D52A8}"/>
              </a:ext>
            </a:extLst>
          </p:cNvPr>
          <p:cNvSpPr/>
          <p:nvPr/>
        </p:nvSpPr>
        <p:spPr>
          <a:xfrm>
            <a:off x="821603" y="3246559"/>
            <a:ext cx="135171" cy="135405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5E8FE8C-EC2B-41B5-BCB2-9DE18CE3C9C1}"/>
              </a:ext>
            </a:extLst>
          </p:cNvPr>
          <p:cNvSpPr txBox="1"/>
          <p:nvPr/>
        </p:nvSpPr>
        <p:spPr>
          <a:xfrm flipH="1">
            <a:off x="763895" y="3187611"/>
            <a:ext cx="6542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b="1" dirty="0"/>
              <a:t>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A71195-3928-45B4-9B8D-64E66E10D021}"/>
              </a:ext>
            </a:extLst>
          </p:cNvPr>
          <p:cNvSpPr txBox="1"/>
          <p:nvPr/>
        </p:nvSpPr>
        <p:spPr>
          <a:xfrm>
            <a:off x="1066800" y="1675839"/>
            <a:ext cx="8683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Initialize</a:t>
            </a:r>
            <a:r>
              <a:rPr lang="it-IT" dirty="0"/>
              <a:t> the surrogate model </a:t>
            </a:r>
            <a:r>
              <a:rPr lang="it-IT" dirty="0" err="1"/>
              <a:t>using</a:t>
            </a:r>
            <a:r>
              <a:rPr lang="it-IT" dirty="0"/>
              <a:t> a </a:t>
            </a:r>
            <a:r>
              <a:rPr lang="it-IT" dirty="0" err="1"/>
              <a:t>Gaussian</a:t>
            </a:r>
            <a:r>
              <a:rPr lang="it-IT" dirty="0"/>
              <a:t> </a:t>
            </a:r>
            <a:r>
              <a:rPr lang="it-IT" dirty="0" err="1"/>
              <a:t>Process</a:t>
            </a:r>
            <a:r>
              <a:rPr lang="it-IT" dirty="0"/>
              <a:t>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provide</a:t>
            </a:r>
            <a:r>
              <a:rPr lang="it-IT" dirty="0"/>
              <a:t> low-fidelity data </a:t>
            </a:r>
            <a:endParaRPr lang="en-GB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E788878-8EA1-4CB5-B9E2-E0CDEAB04A42}"/>
              </a:ext>
            </a:extLst>
          </p:cNvPr>
          <p:cNvSpPr txBox="1"/>
          <p:nvPr/>
        </p:nvSpPr>
        <p:spPr>
          <a:xfrm>
            <a:off x="1066800" y="2400992"/>
            <a:ext cx="8793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Maximize</a:t>
            </a:r>
            <a:r>
              <a:rPr lang="it-IT" dirty="0"/>
              <a:t> the </a:t>
            </a:r>
            <a:r>
              <a:rPr lang="it-IT" dirty="0" err="1"/>
              <a:t>acquisition</a:t>
            </a:r>
            <a:r>
              <a:rPr lang="it-IT" dirty="0"/>
              <a:t> </a:t>
            </a:r>
            <a:r>
              <a:rPr lang="it-IT" dirty="0" err="1"/>
              <a:t>functions</a:t>
            </a:r>
            <a:r>
              <a:rPr lang="it-IT" dirty="0"/>
              <a:t> on the surrogate model in </a:t>
            </a:r>
            <a:r>
              <a:rPr lang="it-IT" dirty="0" err="1"/>
              <a:t>order</a:t>
            </a:r>
            <a:r>
              <a:rPr lang="it-IT" dirty="0"/>
              <a:t> to </a:t>
            </a:r>
            <a:r>
              <a:rPr lang="it-IT" dirty="0" err="1"/>
              <a:t>get</a:t>
            </a:r>
            <a:r>
              <a:rPr lang="it-IT" dirty="0"/>
              <a:t> the </a:t>
            </a:r>
            <a:r>
              <a:rPr lang="it-IT" dirty="0" err="1"/>
              <a:t>optimal</a:t>
            </a:r>
            <a:r>
              <a:rPr lang="it-IT" dirty="0"/>
              <a:t> point</a:t>
            </a:r>
            <a:endParaRPr lang="en-GB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444CC28-4F4F-458E-8BF3-39A3DBFC7C17}"/>
              </a:ext>
            </a:extLst>
          </p:cNvPr>
          <p:cNvSpPr txBox="1"/>
          <p:nvPr/>
        </p:nvSpPr>
        <p:spPr>
          <a:xfrm>
            <a:off x="1066800" y="3126145"/>
            <a:ext cx="9953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Sample the </a:t>
            </a:r>
            <a:r>
              <a:rPr lang="it-IT" dirty="0" err="1"/>
              <a:t>objective</a:t>
            </a:r>
            <a:r>
              <a:rPr lang="it-IT" dirty="0"/>
              <a:t> of the </a:t>
            </a:r>
            <a:r>
              <a:rPr lang="it-IT" dirty="0" err="1"/>
              <a:t>optimal</a:t>
            </a:r>
            <a:r>
              <a:rPr lang="it-IT" dirty="0"/>
              <a:t> point </a:t>
            </a:r>
            <a:r>
              <a:rPr lang="it-IT" dirty="0" err="1"/>
              <a:t>using</a:t>
            </a:r>
            <a:r>
              <a:rPr lang="it-IT" dirty="0"/>
              <a:t> the high-fidelity model </a:t>
            </a:r>
            <a:r>
              <a:rPr lang="it-IT" dirty="0" err="1"/>
              <a:t>provided</a:t>
            </a:r>
            <a:r>
              <a:rPr lang="it-IT" dirty="0"/>
              <a:t> by the </a:t>
            </a:r>
            <a:r>
              <a:rPr lang="it-IT" dirty="0" err="1"/>
              <a:t>Neural</a:t>
            </a:r>
            <a:r>
              <a:rPr lang="it-IT" dirty="0"/>
              <a:t> Network</a:t>
            </a:r>
            <a:endParaRPr lang="en-GB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8396523-6522-4D93-A8A4-7FFD5AB2F821}"/>
              </a:ext>
            </a:extLst>
          </p:cNvPr>
          <p:cNvSpPr txBox="1"/>
          <p:nvPr/>
        </p:nvSpPr>
        <p:spPr>
          <a:xfrm>
            <a:off x="1066800" y="3851119"/>
            <a:ext cx="4515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Add</a:t>
            </a:r>
            <a:r>
              <a:rPr lang="it-IT" dirty="0"/>
              <a:t> the </a:t>
            </a:r>
            <a:r>
              <a:rPr lang="it-IT" dirty="0" err="1"/>
              <a:t>sampled</a:t>
            </a:r>
            <a:r>
              <a:rPr lang="it-IT" dirty="0"/>
              <a:t> </a:t>
            </a:r>
            <a:r>
              <a:rPr lang="it-IT" dirty="0" err="1"/>
              <a:t>optimal</a:t>
            </a:r>
            <a:r>
              <a:rPr lang="it-IT" dirty="0"/>
              <a:t> point to the data set</a:t>
            </a:r>
            <a:endParaRPr lang="en-GB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399C9B8-284B-4ED0-AF00-2C1357589693}"/>
              </a:ext>
            </a:extLst>
          </p:cNvPr>
          <p:cNvSpPr txBox="1"/>
          <p:nvPr/>
        </p:nvSpPr>
        <p:spPr>
          <a:xfrm>
            <a:off x="1066800" y="4639914"/>
            <a:ext cx="4371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Repeat</a:t>
            </a:r>
            <a:r>
              <a:rPr lang="it-IT" dirty="0"/>
              <a:t> the procedure from 1 to 4 </a:t>
            </a:r>
            <a:r>
              <a:rPr lang="it-IT" dirty="0" err="1"/>
              <a:t>iteratevely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835939-2AB8-487F-9354-D2B819914395}"/>
              </a:ext>
            </a:extLst>
          </p:cNvPr>
          <p:cNvSpPr txBox="1"/>
          <p:nvPr/>
        </p:nvSpPr>
        <p:spPr>
          <a:xfrm flipH="1">
            <a:off x="4572000" y="562441"/>
            <a:ext cx="4228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MFBO </a:t>
            </a:r>
            <a:r>
              <a:rPr lang="en-US" sz="2400" dirty="0"/>
              <a:t>iteration</a:t>
            </a:r>
            <a:r>
              <a:rPr lang="it-IT" sz="2400" dirty="0"/>
              <a:t> steps: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247444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object 5"/>
          <p:cNvGrpSpPr/>
          <p:nvPr/>
        </p:nvGrpSpPr>
        <p:grpSpPr>
          <a:xfrm>
            <a:off x="0" y="6230111"/>
            <a:ext cx="12192000" cy="628015"/>
            <a:chOff x="0" y="6230111"/>
            <a:chExt cx="12192000" cy="628015"/>
          </a:xfrm>
        </p:grpSpPr>
        <p:sp>
          <p:nvSpPr>
            <p:cNvPr id="6" name="object 6"/>
            <p:cNvSpPr/>
            <p:nvPr/>
          </p:nvSpPr>
          <p:spPr>
            <a:xfrm>
              <a:off x="0" y="6230111"/>
              <a:ext cx="12192000" cy="628015"/>
            </a:xfrm>
            <a:custGeom>
              <a:avLst/>
              <a:gdLst/>
              <a:ahLst/>
              <a:cxnLst/>
              <a:rect l="l" t="t" r="r" b="b"/>
              <a:pathLst>
                <a:path w="12192000" h="628015">
                  <a:moveTo>
                    <a:pt x="12192000" y="0"/>
                  </a:moveTo>
                  <a:lnTo>
                    <a:pt x="0" y="0"/>
                  </a:lnTo>
                  <a:lnTo>
                    <a:pt x="0" y="627886"/>
                  </a:lnTo>
                  <a:lnTo>
                    <a:pt x="12192000" y="627886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718F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1000" y="6262115"/>
              <a:ext cx="3038855" cy="573022"/>
            </a:xfrm>
            <a:prstGeom prst="rect">
              <a:avLst/>
            </a:prstGeom>
          </p:spPr>
        </p:pic>
      </p:grp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87D02DE-FB66-4933-900F-1883FC959138}"/>
              </a:ext>
            </a:extLst>
          </p:cNvPr>
          <p:cNvSpPr/>
          <p:nvPr/>
        </p:nvSpPr>
        <p:spPr>
          <a:xfrm>
            <a:off x="395800" y="440673"/>
            <a:ext cx="4620271" cy="929027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5F7579-3927-4EDC-A544-66B60A76361D}"/>
              </a:ext>
            </a:extLst>
          </p:cNvPr>
          <p:cNvSpPr/>
          <p:nvPr/>
        </p:nvSpPr>
        <p:spPr>
          <a:xfrm>
            <a:off x="2181195" y="71341"/>
            <a:ext cx="9406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Dataset</a:t>
            </a:r>
          </a:p>
        </p:txBody>
      </p:sp>
      <p:sp>
        <p:nvSpPr>
          <p:cNvPr id="158" name="Rectangle: Rounded Corners 157">
            <a:extLst>
              <a:ext uri="{FF2B5EF4-FFF2-40B4-BE49-F238E27FC236}">
                <a16:creationId xmlns:a16="http://schemas.microsoft.com/office/drawing/2014/main" id="{E6EBC52B-256C-49C1-91D2-604A1F04CE2C}"/>
              </a:ext>
            </a:extLst>
          </p:cNvPr>
          <p:cNvSpPr/>
          <p:nvPr/>
        </p:nvSpPr>
        <p:spPr>
          <a:xfrm>
            <a:off x="724077" y="618951"/>
            <a:ext cx="1622549" cy="544588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9" name="Rectangle: Rounded Corners 158">
            <a:extLst>
              <a:ext uri="{FF2B5EF4-FFF2-40B4-BE49-F238E27FC236}">
                <a16:creationId xmlns:a16="http://schemas.microsoft.com/office/drawing/2014/main" id="{F0A31A6E-FFE2-4849-BE9A-960E59567E50}"/>
              </a:ext>
            </a:extLst>
          </p:cNvPr>
          <p:cNvSpPr/>
          <p:nvPr/>
        </p:nvSpPr>
        <p:spPr>
          <a:xfrm>
            <a:off x="2989085" y="631863"/>
            <a:ext cx="1622549" cy="544588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2C592157-0FD5-41A4-8DFD-A08ACFD6312B}"/>
              </a:ext>
            </a:extLst>
          </p:cNvPr>
          <p:cNvSpPr/>
          <p:nvPr/>
        </p:nvSpPr>
        <p:spPr>
          <a:xfrm>
            <a:off x="1050546" y="676678"/>
            <a:ext cx="977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Train set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1B01B25A-CF53-4FCC-AE6D-3A718977DCC4}"/>
              </a:ext>
            </a:extLst>
          </p:cNvPr>
          <p:cNvSpPr/>
          <p:nvPr/>
        </p:nvSpPr>
        <p:spPr>
          <a:xfrm>
            <a:off x="3312497" y="691577"/>
            <a:ext cx="889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Test set</a:t>
            </a:r>
          </a:p>
        </p:txBody>
      </p:sp>
      <p:pic>
        <p:nvPicPr>
          <p:cNvPr id="47" name="Picture 46" descr="ToolsPole - Lighten your flow">
            <a:extLst>
              <a:ext uri="{FF2B5EF4-FFF2-40B4-BE49-F238E27FC236}">
                <a16:creationId xmlns:a16="http://schemas.microsoft.com/office/drawing/2014/main" id="{79F4CB9D-911F-85E0-5E33-9D31D51292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3221" y="106736"/>
            <a:ext cx="1741062" cy="583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Title 1">
            <a:extLst>
              <a:ext uri="{FF2B5EF4-FFF2-40B4-BE49-F238E27FC236}">
                <a16:creationId xmlns:a16="http://schemas.microsoft.com/office/drawing/2014/main" id="{5CA5A9F6-A0E5-4E8F-B436-29B4DD41D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0" y="1046010"/>
            <a:ext cx="5461867" cy="475238"/>
          </a:xfrm>
        </p:spPr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Full results – categorized by Conv flag</a:t>
            </a:r>
          </a:p>
        </p:txBody>
      </p:sp>
      <p:graphicFrame>
        <p:nvGraphicFramePr>
          <p:cNvPr id="49" name="Chart 48">
            <a:extLst>
              <a:ext uri="{FF2B5EF4-FFF2-40B4-BE49-F238E27FC236}">
                <a16:creationId xmlns:a16="http://schemas.microsoft.com/office/drawing/2014/main" id="{148FB49C-0682-40DD-9C04-503D873AB40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5776213"/>
              </p:ext>
            </p:extLst>
          </p:nvPr>
        </p:nvGraphicFramePr>
        <p:xfrm>
          <a:off x="724077" y="1611058"/>
          <a:ext cx="11238768" cy="46624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0" name="TextBox 49">
            <a:extLst>
              <a:ext uri="{FF2B5EF4-FFF2-40B4-BE49-F238E27FC236}">
                <a16:creationId xmlns:a16="http://schemas.microsoft.com/office/drawing/2014/main" id="{4D715944-7DA2-4C81-BB8E-9CBB9EF9CD8E}"/>
              </a:ext>
            </a:extLst>
          </p:cNvPr>
          <p:cNvSpPr txBox="1"/>
          <p:nvPr/>
        </p:nvSpPr>
        <p:spPr>
          <a:xfrm>
            <a:off x="1371600" y="1508428"/>
            <a:ext cx="29454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not converged solutions are associated with low (negative) angles       stall</a:t>
            </a:r>
          </a:p>
        </p:txBody>
      </p:sp>
    </p:spTree>
    <p:extLst>
      <p:ext uri="{BB962C8B-B14F-4D97-AF65-F5344CB8AC3E}">
        <p14:creationId xmlns:p14="http://schemas.microsoft.com/office/powerpoint/2010/main" val="3022500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object 5"/>
          <p:cNvGrpSpPr/>
          <p:nvPr/>
        </p:nvGrpSpPr>
        <p:grpSpPr>
          <a:xfrm>
            <a:off x="0" y="6230111"/>
            <a:ext cx="12192000" cy="628015"/>
            <a:chOff x="0" y="6230111"/>
            <a:chExt cx="12192000" cy="628015"/>
          </a:xfrm>
        </p:grpSpPr>
        <p:sp>
          <p:nvSpPr>
            <p:cNvPr id="6" name="object 6"/>
            <p:cNvSpPr/>
            <p:nvPr/>
          </p:nvSpPr>
          <p:spPr>
            <a:xfrm>
              <a:off x="0" y="6230111"/>
              <a:ext cx="12192000" cy="628015"/>
            </a:xfrm>
            <a:custGeom>
              <a:avLst/>
              <a:gdLst/>
              <a:ahLst/>
              <a:cxnLst/>
              <a:rect l="l" t="t" r="r" b="b"/>
              <a:pathLst>
                <a:path w="12192000" h="628015">
                  <a:moveTo>
                    <a:pt x="12192000" y="0"/>
                  </a:moveTo>
                  <a:lnTo>
                    <a:pt x="0" y="0"/>
                  </a:lnTo>
                  <a:lnTo>
                    <a:pt x="0" y="627886"/>
                  </a:lnTo>
                  <a:lnTo>
                    <a:pt x="12192000" y="627886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718F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1000" y="6262115"/>
              <a:ext cx="3038855" cy="573022"/>
            </a:xfrm>
            <a:prstGeom prst="rect">
              <a:avLst/>
            </a:prstGeom>
          </p:spPr>
        </p:pic>
      </p:grp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60F24659-547D-4B82-A6FD-726231B2AB68}"/>
              </a:ext>
            </a:extLst>
          </p:cNvPr>
          <p:cNvSpPr/>
          <p:nvPr/>
        </p:nvSpPr>
        <p:spPr>
          <a:xfrm>
            <a:off x="3965817" y="1544417"/>
            <a:ext cx="1828800" cy="994409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 </a:t>
            </a:r>
            <a:endParaRPr lang="en-GB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215E002E-23AB-4175-9492-82813E4FDAD9}"/>
              </a:ext>
            </a:extLst>
          </p:cNvPr>
          <p:cNvSpPr/>
          <p:nvPr/>
        </p:nvSpPr>
        <p:spPr>
          <a:xfrm>
            <a:off x="4076734" y="1841807"/>
            <a:ext cx="16449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Neural network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7307A874-F66F-4845-9E70-C3CC4229459F}"/>
              </a:ext>
            </a:extLst>
          </p:cNvPr>
          <p:cNvSpPr/>
          <p:nvPr/>
        </p:nvSpPr>
        <p:spPr>
          <a:xfrm>
            <a:off x="4232799" y="1198705"/>
            <a:ext cx="1330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High-fidelity</a:t>
            </a:r>
          </a:p>
        </p:txBody>
      </p: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7006E1F6-F7DD-4350-9E10-BF0AF4E9465F}"/>
              </a:ext>
            </a:extLst>
          </p:cNvPr>
          <p:cNvSpPr/>
          <p:nvPr/>
        </p:nvSpPr>
        <p:spPr>
          <a:xfrm>
            <a:off x="6784446" y="1568037"/>
            <a:ext cx="1914042" cy="975971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26353E9F-46C0-488C-B540-679E0F8804E8}"/>
              </a:ext>
            </a:extLst>
          </p:cNvPr>
          <p:cNvSpPr/>
          <p:nvPr/>
        </p:nvSpPr>
        <p:spPr>
          <a:xfrm>
            <a:off x="6863561" y="1839692"/>
            <a:ext cx="1793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Gaussian process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369442B9-1E8B-4604-8520-D03E0D88FE87}"/>
              </a:ext>
            </a:extLst>
          </p:cNvPr>
          <p:cNvSpPr/>
          <p:nvPr/>
        </p:nvSpPr>
        <p:spPr>
          <a:xfrm>
            <a:off x="7032179" y="1203959"/>
            <a:ext cx="12866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Low-fidelity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5D7EBC-D586-463B-9FBC-C89633F1FA50}"/>
              </a:ext>
            </a:extLst>
          </p:cNvPr>
          <p:cNvSpPr/>
          <p:nvPr/>
        </p:nvSpPr>
        <p:spPr>
          <a:xfrm>
            <a:off x="-76200" y="6011534"/>
            <a:ext cx="1219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chemeClr val="bg1">
                    <a:lumMod val="65000"/>
                  </a:schemeClr>
                </a:solidFill>
                <a:latin typeface="SFRM1200"/>
              </a:rPr>
              <a:t>Image: L. </a:t>
            </a:r>
            <a:r>
              <a:rPr lang="en-GB" sz="1200" dirty="0" err="1">
                <a:solidFill>
                  <a:schemeClr val="bg1">
                    <a:lumMod val="65000"/>
                  </a:schemeClr>
                </a:solidFill>
                <a:latin typeface="SFRM1200"/>
              </a:rPr>
              <a:t>Bonfiglio</a:t>
            </a:r>
            <a:r>
              <a:rPr lang="en-GB" sz="1200" dirty="0">
                <a:solidFill>
                  <a:schemeClr val="bg1">
                    <a:lumMod val="65000"/>
                  </a:schemeClr>
                </a:solidFill>
                <a:latin typeface="SFRM1200"/>
              </a:rPr>
              <a:t>. Optimization and performance predictions using machine learning and stochastic multi-fidelity </a:t>
            </a:r>
            <a:r>
              <a:rPr lang="en-GB" sz="1200" dirty="0" err="1">
                <a:solidFill>
                  <a:schemeClr val="bg1">
                    <a:lumMod val="65000"/>
                  </a:schemeClr>
                </a:solidFill>
                <a:latin typeface="SFRM1200"/>
              </a:rPr>
              <a:t>modeling</a:t>
            </a:r>
            <a:r>
              <a:rPr lang="en-GB" sz="1200" dirty="0">
                <a:solidFill>
                  <a:schemeClr val="bg1">
                    <a:lumMod val="65000"/>
                  </a:schemeClr>
                </a:solidFill>
                <a:latin typeface="SFRM1200"/>
              </a:rPr>
              <a:t>, 2018. URL </a:t>
            </a:r>
            <a:r>
              <a:rPr lang="en-GB" sz="1200" dirty="0">
                <a:solidFill>
                  <a:schemeClr val="bg1">
                    <a:lumMod val="65000"/>
                  </a:schemeClr>
                </a:solidFill>
                <a:latin typeface="SFTT1200"/>
              </a:rPr>
              <a:t>https://web.mit.edu/~bonfi/www/multi-fidelity.html</a:t>
            </a:r>
            <a:endParaRPr lang="en-GB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8C40EBC-9E98-467A-B2D0-647E49AC2CC7}"/>
              </a:ext>
            </a:extLst>
          </p:cNvPr>
          <p:cNvSpPr/>
          <p:nvPr/>
        </p:nvSpPr>
        <p:spPr>
          <a:xfrm>
            <a:off x="2713584" y="935957"/>
            <a:ext cx="6617608" cy="446684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E9CA8C4-581C-4C71-AA8E-A91040D7BD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416" y="1371600"/>
            <a:ext cx="7510767" cy="367992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5261DA0-A2D0-4D09-86F5-33377F5D284E}"/>
              </a:ext>
            </a:extLst>
          </p:cNvPr>
          <p:cNvSpPr/>
          <p:nvPr/>
        </p:nvSpPr>
        <p:spPr>
          <a:xfrm>
            <a:off x="5298288" y="935957"/>
            <a:ext cx="1443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b="1" dirty="0"/>
              <a:t>M</a:t>
            </a:r>
            <a:r>
              <a:rPr lang="en-GB" b="1" dirty="0" err="1"/>
              <a:t>ulti</a:t>
            </a:r>
            <a:r>
              <a:rPr lang="en-GB" b="1" dirty="0"/>
              <a:t>-fidelity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6239CFD-0785-43E8-ADD6-1D0DBAB0FBF5}"/>
              </a:ext>
            </a:extLst>
          </p:cNvPr>
          <p:cNvSpPr/>
          <p:nvPr/>
        </p:nvSpPr>
        <p:spPr>
          <a:xfrm>
            <a:off x="1668368" y="526005"/>
            <a:ext cx="8763000" cy="5029200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5061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object 5"/>
          <p:cNvGrpSpPr/>
          <p:nvPr/>
        </p:nvGrpSpPr>
        <p:grpSpPr>
          <a:xfrm>
            <a:off x="0" y="6230111"/>
            <a:ext cx="12192000" cy="628015"/>
            <a:chOff x="0" y="6230111"/>
            <a:chExt cx="12192000" cy="628015"/>
          </a:xfrm>
        </p:grpSpPr>
        <p:sp>
          <p:nvSpPr>
            <p:cNvPr id="6" name="object 6"/>
            <p:cNvSpPr/>
            <p:nvPr/>
          </p:nvSpPr>
          <p:spPr>
            <a:xfrm>
              <a:off x="0" y="6230111"/>
              <a:ext cx="12192000" cy="628015"/>
            </a:xfrm>
            <a:custGeom>
              <a:avLst/>
              <a:gdLst/>
              <a:ahLst/>
              <a:cxnLst/>
              <a:rect l="l" t="t" r="r" b="b"/>
              <a:pathLst>
                <a:path w="12192000" h="628015">
                  <a:moveTo>
                    <a:pt x="12192000" y="0"/>
                  </a:moveTo>
                  <a:lnTo>
                    <a:pt x="0" y="0"/>
                  </a:lnTo>
                  <a:lnTo>
                    <a:pt x="0" y="627886"/>
                  </a:lnTo>
                  <a:lnTo>
                    <a:pt x="12192000" y="627886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718F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1000" y="6262115"/>
              <a:ext cx="3038855" cy="573022"/>
            </a:xfrm>
            <a:prstGeom prst="rect">
              <a:avLst/>
            </a:prstGeom>
          </p:spPr>
        </p:pic>
      </p:grp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7006E1F6-F7DD-4350-9E10-BF0AF4E9465F}"/>
              </a:ext>
            </a:extLst>
          </p:cNvPr>
          <p:cNvSpPr/>
          <p:nvPr/>
        </p:nvSpPr>
        <p:spPr>
          <a:xfrm>
            <a:off x="8686800" y="2667000"/>
            <a:ext cx="1914042" cy="975971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26353E9F-46C0-488C-B540-679E0F8804E8}"/>
              </a:ext>
            </a:extLst>
          </p:cNvPr>
          <p:cNvSpPr/>
          <p:nvPr/>
        </p:nvSpPr>
        <p:spPr>
          <a:xfrm>
            <a:off x="8765915" y="2938655"/>
            <a:ext cx="1793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Gaussian process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9D76DA8-CC27-463C-9665-641FEFD6C61A}"/>
              </a:ext>
            </a:extLst>
          </p:cNvPr>
          <p:cNvSpPr/>
          <p:nvPr/>
        </p:nvSpPr>
        <p:spPr>
          <a:xfrm>
            <a:off x="8791210" y="2267188"/>
            <a:ext cx="1742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/>
              <a:t>Surrogate model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B729C85B-3657-4B54-810A-4A787DBA2F1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22" t="7068" r="9703" b="10109"/>
          <a:stretch/>
        </p:blipFill>
        <p:spPr>
          <a:xfrm>
            <a:off x="1143000" y="1676400"/>
            <a:ext cx="7162800" cy="2895601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F5FEEF1B-BD34-4BF1-9116-7C96A538DBB0}"/>
              </a:ext>
            </a:extLst>
          </p:cNvPr>
          <p:cNvSpPr/>
          <p:nvPr/>
        </p:nvSpPr>
        <p:spPr>
          <a:xfrm>
            <a:off x="0" y="5985116"/>
            <a:ext cx="1219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chemeClr val="bg1">
                    <a:lumMod val="65000"/>
                  </a:schemeClr>
                </a:solidFill>
                <a:latin typeface="CMR10"/>
              </a:rPr>
              <a:t>Image: C. E. Rasmussen &amp; C. K. I. Williams, Gaussian Processes for Machine Learning, the MIT Press, 2006, ISBN 026218253X. c 2006 MIT. </a:t>
            </a:r>
            <a:r>
              <a:rPr lang="en-GB" sz="1200" dirty="0">
                <a:solidFill>
                  <a:schemeClr val="bg1">
                    <a:lumMod val="65000"/>
                  </a:schemeClr>
                </a:solidFill>
                <a:latin typeface="CMTT10"/>
              </a:rPr>
              <a:t>www.GaussianProcess.org/gpml</a:t>
            </a:r>
            <a:endParaRPr lang="en-GB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26FB6A-1FB5-449A-AD13-851CBD5A87A1}"/>
              </a:ext>
            </a:extLst>
          </p:cNvPr>
          <p:cNvSpPr txBox="1"/>
          <p:nvPr/>
        </p:nvSpPr>
        <p:spPr>
          <a:xfrm>
            <a:off x="2662427" y="4572001"/>
            <a:ext cx="6141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err="1"/>
              <a:t>Prior</a:t>
            </a:r>
            <a:endParaRPr lang="en-GB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1658E9-481D-44AB-A047-93F42813658B}"/>
              </a:ext>
            </a:extLst>
          </p:cNvPr>
          <p:cNvSpPr txBox="1"/>
          <p:nvPr/>
        </p:nvSpPr>
        <p:spPr>
          <a:xfrm>
            <a:off x="6361556" y="4531452"/>
            <a:ext cx="9928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err="1"/>
              <a:t>Posterior</a:t>
            </a:r>
            <a:endParaRPr lang="en-GB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C1C397-1A36-41EA-A4B9-DDEA795BBDA1}"/>
              </a:ext>
            </a:extLst>
          </p:cNvPr>
          <p:cNvSpPr txBox="1"/>
          <p:nvPr/>
        </p:nvSpPr>
        <p:spPr>
          <a:xfrm>
            <a:off x="7476188" y="1103378"/>
            <a:ext cx="19726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err="1"/>
              <a:t>Gray</a:t>
            </a:r>
            <a:r>
              <a:rPr lang="it-IT" sz="1600" dirty="0"/>
              <a:t> </a:t>
            </a:r>
            <a:r>
              <a:rPr lang="it-IT" sz="1600" dirty="0" err="1"/>
              <a:t>uncertainty</a:t>
            </a:r>
            <a:r>
              <a:rPr lang="it-IT" sz="1600" dirty="0"/>
              <a:t> area</a:t>
            </a:r>
            <a:endParaRPr lang="en-GB" sz="1600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BCDD361-398A-44CF-B972-ED032E4A2FD7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8077200" y="1441932"/>
            <a:ext cx="385294" cy="825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170684C-64C4-4CED-9A6E-60B17CA10D1D}"/>
              </a:ext>
            </a:extLst>
          </p:cNvPr>
          <p:cNvSpPr txBox="1"/>
          <p:nvPr/>
        </p:nvSpPr>
        <p:spPr>
          <a:xfrm>
            <a:off x="8077200" y="4532677"/>
            <a:ext cx="2133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Random </a:t>
            </a:r>
            <a:r>
              <a:rPr lang="it-IT" sz="1600" dirty="0" err="1"/>
              <a:t>mean</a:t>
            </a:r>
            <a:r>
              <a:rPr lang="it-IT" sz="1600" dirty="0"/>
              <a:t> </a:t>
            </a:r>
            <a:r>
              <a:rPr lang="it-IT" sz="1600" dirty="0" err="1"/>
              <a:t>function</a:t>
            </a:r>
            <a:endParaRPr lang="en-GB" sz="16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D432F6C-9EBB-4DAF-843B-86AC746B3247}"/>
              </a:ext>
            </a:extLst>
          </p:cNvPr>
          <p:cNvCxnSpPr>
            <a:cxnSpLocks/>
            <a:stCxn id="18" idx="0"/>
          </p:cNvCxnSpPr>
          <p:nvPr/>
        </p:nvCxnSpPr>
        <p:spPr>
          <a:xfrm flipH="1" flipV="1">
            <a:off x="7735443" y="3848538"/>
            <a:ext cx="1408557" cy="684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BF9B944-C65D-4D0A-B847-7DCA4FB28403}"/>
              </a:ext>
            </a:extLst>
          </p:cNvPr>
          <p:cNvCxnSpPr>
            <a:cxnSpLocks/>
            <a:stCxn id="18" idx="0"/>
          </p:cNvCxnSpPr>
          <p:nvPr/>
        </p:nvCxnSpPr>
        <p:spPr>
          <a:xfrm flipH="1" flipV="1">
            <a:off x="7707632" y="3505259"/>
            <a:ext cx="1436368" cy="1027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2153F46-3D65-4D3F-86F5-5EC7528F6F50}"/>
              </a:ext>
            </a:extLst>
          </p:cNvPr>
          <p:cNvCxnSpPr>
            <a:cxnSpLocks/>
            <a:stCxn id="18" idx="0"/>
          </p:cNvCxnSpPr>
          <p:nvPr/>
        </p:nvCxnSpPr>
        <p:spPr>
          <a:xfrm flipH="1" flipV="1">
            <a:off x="7742163" y="2969114"/>
            <a:ext cx="1401837" cy="1563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4936038-BC78-45A4-BED7-5EEE4C211A2D}"/>
              </a:ext>
            </a:extLst>
          </p:cNvPr>
          <p:cNvSpPr txBox="1"/>
          <p:nvPr/>
        </p:nvSpPr>
        <p:spPr>
          <a:xfrm>
            <a:off x="4885387" y="1168569"/>
            <a:ext cx="19726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Sample points</a:t>
            </a:r>
            <a:endParaRPr lang="en-GB" sz="16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4DFC4D0-1DC3-4A75-8B54-6125D8CDCBB2}"/>
              </a:ext>
            </a:extLst>
          </p:cNvPr>
          <p:cNvCxnSpPr>
            <a:cxnSpLocks/>
            <a:stCxn id="30" idx="2"/>
          </p:cNvCxnSpPr>
          <p:nvPr/>
        </p:nvCxnSpPr>
        <p:spPr>
          <a:xfrm flipH="1">
            <a:off x="5562600" y="1507123"/>
            <a:ext cx="309093" cy="2276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CBA242F-BD03-4C00-86FB-965B5C9C25EB}"/>
              </a:ext>
            </a:extLst>
          </p:cNvPr>
          <p:cNvCxnSpPr>
            <a:cxnSpLocks/>
            <a:stCxn id="30" idx="2"/>
          </p:cNvCxnSpPr>
          <p:nvPr/>
        </p:nvCxnSpPr>
        <p:spPr>
          <a:xfrm>
            <a:off x="5871693" y="1507123"/>
            <a:ext cx="0" cy="1312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99C7EA4-917F-45C4-A8A5-1431727291BA}"/>
              </a:ext>
            </a:extLst>
          </p:cNvPr>
          <p:cNvCxnSpPr>
            <a:cxnSpLocks/>
            <a:stCxn id="30" idx="2"/>
          </p:cNvCxnSpPr>
          <p:nvPr/>
        </p:nvCxnSpPr>
        <p:spPr>
          <a:xfrm>
            <a:off x="5871693" y="1507123"/>
            <a:ext cx="533400" cy="944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57C7243-DBC3-4F95-BDE1-6D1C85B6E11A}"/>
              </a:ext>
            </a:extLst>
          </p:cNvPr>
          <p:cNvCxnSpPr>
            <a:cxnSpLocks/>
            <a:stCxn id="30" idx="2"/>
          </p:cNvCxnSpPr>
          <p:nvPr/>
        </p:nvCxnSpPr>
        <p:spPr>
          <a:xfrm>
            <a:off x="5871693" y="1507123"/>
            <a:ext cx="807764" cy="472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EFEB543-2016-40F3-B7AE-E148FC07573C}"/>
              </a:ext>
            </a:extLst>
          </p:cNvPr>
          <p:cNvCxnSpPr>
            <a:cxnSpLocks/>
            <a:stCxn id="30" idx="2"/>
          </p:cNvCxnSpPr>
          <p:nvPr/>
        </p:nvCxnSpPr>
        <p:spPr>
          <a:xfrm>
            <a:off x="5871693" y="1507123"/>
            <a:ext cx="1397743" cy="1909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ACA39CD-25FC-4B1C-B331-0DB1066EBC91}"/>
              </a:ext>
            </a:extLst>
          </p:cNvPr>
          <p:cNvSpPr/>
          <p:nvPr/>
        </p:nvSpPr>
        <p:spPr>
          <a:xfrm>
            <a:off x="990600" y="152400"/>
            <a:ext cx="10134600" cy="5715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5710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object 5"/>
          <p:cNvGrpSpPr/>
          <p:nvPr/>
        </p:nvGrpSpPr>
        <p:grpSpPr>
          <a:xfrm>
            <a:off x="0" y="6230111"/>
            <a:ext cx="12192000" cy="628015"/>
            <a:chOff x="0" y="6230111"/>
            <a:chExt cx="12192000" cy="628015"/>
          </a:xfrm>
        </p:grpSpPr>
        <p:sp>
          <p:nvSpPr>
            <p:cNvPr id="6" name="object 6"/>
            <p:cNvSpPr/>
            <p:nvPr/>
          </p:nvSpPr>
          <p:spPr>
            <a:xfrm>
              <a:off x="0" y="6230111"/>
              <a:ext cx="12192000" cy="628015"/>
            </a:xfrm>
            <a:custGeom>
              <a:avLst/>
              <a:gdLst/>
              <a:ahLst/>
              <a:cxnLst/>
              <a:rect l="l" t="t" r="r" b="b"/>
              <a:pathLst>
                <a:path w="12192000" h="628015">
                  <a:moveTo>
                    <a:pt x="12192000" y="0"/>
                  </a:moveTo>
                  <a:lnTo>
                    <a:pt x="0" y="0"/>
                  </a:lnTo>
                  <a:lnTo>
                    <a:pt x="0" y="627886"/>
                  </a:lnTo>
                  <a:lnTo>
                    <a:pt x="12192000" y="627886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718F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1000" y="6262115"/>
              <a:ext cx="3038855" cy="573022"/>
            </a:xfrm>
            <a:prstGeom prst="rect">
              <a:avLst/>
            </a:prstGeom>
          </p:spPr>
        </p:pic>
      </p:grp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40E5342-F39F-44CD-B931-9068912E042B}"/>
              </a:ext>
            </a:extLst>
          </p:cNvPr>
          <p:cNvSpPr/>
          <p:nvPr/>
        </p:nvSpPr>
        <p:spPr>
          <a:xfrm>
            <a:off x="5501878" y="247650"/>
            <a:ext cx="6385321" cy="553501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550C3B-56A8-4F5C-B76D-37AA7D4C4C4C}"/>
              </a:ext>
            </a:extLst>
          </p:cNvPr>
          <p:cNvSpPr/>
          <p:nvPr/>
        </p:nvSpPr>
        <p:spPr>
          <a:xfrm>
            <a:off x="8764848" y="1748079"/>
            <a:ext cx="22927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/>
              <a:t>Bayesian optimization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1B4FAE0-72ED-4883-A354-7F4B6779B47D}"/>
              </a:ext>
            </a:extLst>
          </p:cNvPr>
          <p:cNvSpPr/>
          <p:nvPr/>
        </p:nvSpPr>
        <p:spPr>
          <a:xfrm>
            <a:off x="8141696" y="4437698"/>
            <a:ext cx="1606962" cy="996621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13C288B-BF28-4CA1-8CA7-1636885446A5}"/>
              </a:ext>
            </a:extLst>
          </p:cNvPr>
          <p:cNvSpPr/>
          <p:nvPr/>
        </p:nvSpPr>
        <p:spPr>
          <a:xfrm>
            <a:off x="8997360" y="2671109"/>
            <a:ext cx="1980888" cy="867824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328A2D3-F46A-4D2F-8FC8-BBA0C9EFD2F0}"/>
              </a:ext>
            </a:extLst>
          </p:cNvPr>
          <p:cNvSpPr/>
          <p:nvPr/>
        </p:nvSpPr>
        <p:spPr>
          <a:xfrm>
            <a:off x="9157568" y="2903253"/>
            <a:ext cx="17183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/>
              <a:t>Objective function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08607CD-71B5-4C61-AD6E-262B9656A860}"/>
              </a:ext>
            </a:extLst>
          </p:cNvPr>
          <p:cNvSpPr/>
          <p:nvPr/>
        </p:nvSpPr>
        <p:spPr>
          <a:xfrm>
            <a:off x="8353962" y="4550045"/>
            <a:ext cx="494046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UCB</a:t>
            </a:r>
          </a:p>
          <a:p>
            <a:r>
              <a:rPr lang="it-IT" sz="1400" dirty="0"/>
              <a:t>P</a:t>
            </a:r>
            <a:r>
              <a:rPr lang="en-GB" sz="1400" dirty="0"/>
              <a:t>I</a:t>
            </a:r>
          </a:p>
          <a:p>
            <a:r>
              <a:rPr lang="it-IT" sz="1400" dirty="0"/>
              <a:t>E</a:t>
            </a:r>
            <a:r>
              <a:rPr lang="en-GB" sz="1400" dirty="0"/>
              <a:t>I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188BF7A-8F48-4A83-8805-09C06CA306B6}"/>
              </a:ext>
            </a:extLst>
          </p:cNvPr>
          <p:cNvSpPr txBox="1"/>
          <p:nvPr/>
        </p:nvSpPr>
        <p:spPr>
          <a:xfrm>
            <a:off x="9034478" y="4589230"/>
            <a:ext cx="52770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400" dirty="0"/>
              <a:t>q</a:t>
            </a:r>
            <a:r>
              <a:rPr lang="en-GB" sz="1400" dirty="0"/>
              <a:t>EI</a:t>
            </a:r>
          </a:p>
          <a:p>
            <a:r>
              <a:rPr lang="it-IT" sz="1400" dirty="0"/>
              <a:t>q</a:t>
            </a:r>
            <a:r>
              <a:rPr lang="en-GB" sz="1400" dirty="0"/>
              <a:t>NEI</a:t>
            </a:r>
          </a:p>
          <a:p>
            <a:pPr algn="r"/>
            <a:r>
              <a:rPr lang="it-IT" sz="1400" dirty="0"/>
              <a:t>q</a:t>
            </a:r>
            <a:r>
              <a:rPr lang="en-GB" sz="1400" dirty="0"/>
              <a:t>KG</a:t>
            </a: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AF9AD41E-078B-4253-97AD-842FDA11D1FC}"/>
              </a:ext>
            </a:extLst>
          </p:cNvPr>
          <p:cNvSpPr/>
          <p:nvPr/>
        </p:nvSpPr>
        <p:spPr>
          <a:xfrm>
            <a:off x="10066410" y="4751342"/>
            <a:ext cx="9406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List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E1B822B-4E0E-4F4A-987D-2F7712500EC2}"/>
              </a:ext>
            </a:extLst>
          </p:cNvPr>
          <p:cNvSpPr/>
          <p:nvPr/>
        </p:nvSpPr>
        <p:spPr>
          <a:xfrm>
            <a:off x="8019282" y="3986468"/>
            <a:ext cx="185178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/>
              <a:t>Acquisition function</a:t>
            </a:r>
          </a:p>
          <a:p>
            <a:endParaRPr lang="en-GB" sz="1600" dirty="0"/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666AB46E-C0DA-4F87-8344-96F7EE1935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1038100"/>
            <a:ext cx="6080816" cy="437814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5E12E96-3E11-4E1E-A14F-45BB3EF6DB9A}"/>
              </a:ext>
            </a:extLst>
          </p:cNvPr>
          <p:cNvSpPr/>
          <p:nvPr/>
        </p:nvSpPr>
        <p:spPr>
          <a:xfrm>
            <a:off x="0" y="5962127"/>
            <a:ext cx="7086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chemeClr val="bg1">
                    <a:lumMod val="65000"/>
                  </a:schemeClr>
                </a:solidFill>
                <a:latin typeface="CMR12"/>
              </a:rPr>
              <a:t>Image: Peter I. Frazier, </a:t>
            </a:r>
            <a:r>
              <a:rPr lang="en-GB" sz="1200" dirty="0">
                <a:solidFill>
                  <a:schemeClr val="bg1">
                    <a:lumMod val="65000"/>
                  </a:schemeClr>
                </a:solidFill>
                <a:latin typeface="CMR17"/>
              </a:rPr>
              <a:t>A Tutorial on Bayesian Optimization </a:t>
            </a:r>
            <a:r>
              <a:rPr lang="en-GB" sz="1200" dirty="0">
                <a:solidFill>
                  <a:schemeClr val="bg1">
                    <a:lumMod val="65000"/>
                  </a:schemeClr>
                </a:solidFill>
              </a:rPr>
              <a:t>arXiv:1807.02811v1 [stat.ML] 8 Jul 2018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10EC886-4D41-49A2-825E-BB0266719B55}"/>
              </a:ext>
            </a:extLst>
          </p:cNvPr>
          <p:cNvSpPr/>
          <p:nvPr/>
        </p:nvSpPr>
        <p:spPr>
          <a:xfrm>
            <a:off x="6382303" y="3042504"/>
            <a:ext cx="17967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/>
              <a:t>Next optimal point</a:t>
            </a:r>
            <a:r>
              <a:rPr lang="en-GB" dirty="0"/>
              <a:t> 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C793BA3-4978-4EB9-BE79-B3464368987F}"/>
              </a:ext>
            </a:extLst>
          </p:cNvPr>
          <p:cNvCxnSpPr>
            <a:cxnSpLocks/>
          </p:cNvCxnSpPr>
          <p:nvPr/>
        </p:nvCxnSpPr>
        <p:spPr>
          <a:xfrm flipH="1">
            <a:off x="5410200" y="3241807"/>
            <a:ext cx="990600" cy="229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7375A6E-C576-45DA-A716-5929697AECBD}"/>
              </a:ext>
            </a:extLst>
          </p:cNvPr>
          <p:cNvSpPr/>
          <p:nvPr/>
        </p:nvSpPr>
        <p:spPr>
          <a:xfrm>
            <a:off x="381000" y="133873"/>
            <a:ext cx="11658600" cy="580972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732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object 5"/>
          <p:cNvGrpSpPr/>
          <p:nvPr/>
        </p:nvGrpSpPr>
        <p:grpSpPr>
          <a:xfrm>
            <a:off x="0" y="6230111"/>
            <a:ext cx="12192000" cy="628015"/>
            <a:chOff x="0" y="6230111"/>
            <a:chExt cx="12192000" cy="628015"/>
          </a:xfrm>
        </p:grpSpPr>
        <p:sp>
          <p:nvSpPr>
            <p:cNvPr id="6" name="object 6"/>
            <p:cNvSpPr/>
            <p:nvPr/>
          </p:nvSpPr>
          <p:spPr>
            <a:xfrm>
              <a:off x="0" y="6230111"/>
              <a:ext cx="12192000" cy="628015"/>
            </a:xfrm>
            <a:custGeom>
              <a:avLst/>
              <a:gdLst/>
              <a:ahLst/>
              <a:cxnLst/>
              <a:rect l="l" t="t" r="r" b="b"/>
              <a:pathLst>
                <a:path w="12192000" h="628015">
                  <a:moveTo>
                    <a:pt x="12192000" y="0"/>
                  </a:moveTo>
                  <a:lnTo>
                    <a:pt x="0" y="0"/>
                  </a:lnTo>
                  <a:lnTo>
                    <a:pt x="0" y="627886"/>
                  </a:lnTo>
                  <a:lnTo>
                    <a:pt x="12192000" y="627886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718F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1000" y="6262115"/>
              <a:ext cx="3038855" cy="573022"/>
            </a:xfrm>
            <a:prstGeom prst="rect">
              <a:avLst/>
            </a:prstGeom>
          </p:spPr>
        </p:pic>
      </p:grp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60F24659-547D-4B82-A6FD-726231B2AB68}"/>
              </a:ext>
            </a:extLst>
          </p:cNvPr>
          <p:cNvSpPr/>
          <p:nvPr/>
        </p:nvSpPr>
        <p:spPr>
          <a:xfrm>
            <a:off x="3135650" y="2533189"/>
            <a:ext cx="1828800" cy="994409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 </a:t>
            </a:r>
            <a:endParaRPr lang="en-GB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215E002E-23AB-4175-9492-82813E4FDAD9}"/>
              </a:ext>
            </a:extLst>
          </p:cNvPr>
          <p:cNvSpPr/>
          <p:nvPr/>
        </p:nvSpPr>
        <p:spPr>
          <a:xfrm>
            <a:off x="3246567" y="2830579"/>
            <a:ext cx="16449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Neural network</a:t>
            </a:r>
          </a:p>
        </p:txBody>
      </p:sp>
      <p:sp>
        <p:nvSpPr>
          <p:cNvPr id="50" name="Flowchart: Connector 49">
            <a:extLst>
              <a:ext uri="{FF2B5EF4-FFF2-40B4-BE49-F238E27FC236}">
                <a16:creationId xmlns:a16="http://schemas.microsoft.com/office/drawing/2014/main" id="{0B9C0B36-6B88-4975-B092-4C3782D876C9}"/>
              </a:ext>
            </a:extLst>
          </p:cNvPr>
          <p:cNvSpPr/>
          <p:nvPr/>
        </p:nvSpPr>
        <p:spPr>
          <a:xfrm>
            <a:off x="10245966" y="2971311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Flowchart: Connector 50">
            <a:extLst>
              <a:ext uri="{FF2B5EF4-FFF2-40B4-BE49-F238E27FC236}">
                <a16:creationId xmlns:a16="http://schemas.microsoft.com/office/drawing/2014/main" id="{B183DA60-DED6-4AD6-AD03-C2AF6010CC17}"/>
              </a:ext>
            </a:extLst>
          </p:cNvPr>
          <p:cNvSpPr/>
          <p:nvPr/>
        </p:nvSpPr>
        <p:spPr>
          <a:xfrm>
            <a:off x="6504555" y="3848972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Flowchart: Connector 53">
            <a:extLst>
              <a:ext uri="{FF2B5EF4-FFF2-40B4-BE49-F238E27FC236}">
                <a16:creationId xmlns:a16="http://schemas.microsoft.com/office/drawing/2014/main" id="{9E7C98A6-729E-4621-92EA-7152372930AE}"/>
              </a:ext>
            </a:extLst>
          </p:cNvPr>
          <p:cNvSpPr/>
          <p:nvPr/>
        </p:nvSpPr>
        <p:spPr>
          <a:xfrm>
            <a:off x="7830428" y="2312671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Flowchart: Connector 54">
            <a:extLst>
              <a:ext uri="{FF2B5EF4-FFF2-40B4-BE49-F238E27FC236}">
                <a16:creationId xmlns:a16="http://schemas.microsoft.com/office/drawing/2014/main" id="{F423DA11-3EF0-4E60-BB8C-8B01232FD0F5}"/>
              </a:ext>
            </a:extLst>
          </p:cNvPr>
          <p:cNvSpPr/>
          <p:nvPr/>
        </p:nvSpPr>
        <p:spPr>
          <a:xfrm>
            <a:off x="7830428" y="174879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Flowchart: Connector 57">
            <a:extLst>
              <a:ext uri="{FF2B5EF4-FFF2-40B4-BE49-F238E27FC236}">
                <a16:creationId xmlns:a16="http://schemas.microsoft.com/office/drawing/2014/main" id="{1AACC296-00C0-4553-A051-D15F2578C579}"/>
              </a:ext>
            </a:extLst>
          </p:cNvPr>
          <p:cNvSpPr/>
          <p:nvPr/>
        </p:nvSpPr>
        <p:spPr>
          <a:xfrm>
            <a:off x="7830428" y="42672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Flowchart: Connector 58">
            <a:extLst>
              <a:ext uri="{FF2B5EF4-FFF2-40B4-BE49-F238E27FC236}">
                <a16:creationId xmlns:a16="http://schemas.microsoft.com/office/drawing/2014/main" id="{09BB7190-7F46-4759-A278-5DCAFA01E929}"/>
              </a:ext>
            </a:extLst>
          </p:cNvPr>
          <p:cNvSpPr/>
          <p:nvPr/>
        </p:nvSpPr>
        <p:spPr>
          <a:xfrm>
            <a:off x="7830428" y="3703319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Flowchart: Connector 59">
            <a:extLst>
              <a:ext uri="{FF2B5EF4-FFF2-40B4-BE49-F238E27FC236}">
                <a16:creationId xmlns:a16="http://schemas.microsoft.com/office/drawing/2014/main" id="{093A43DD-0DE0-4BAC-82F6-37A030C0FA76}"/>
              </a:ext>
            </a:extLst>
          </p:cNvPr>
          <p:cNvSpPr/>
          <p:nvPr/>
        </p:nvSpPr>
        <p:spPr>
          <a:xfrm>
            <a:off x="8961978" y="2312671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Flowchart: Connector 60">
            <a:extLst>
              <a:ext uri="{FF2B5EF4-FFF2-40B4-BE49-F238E27FC236}">
                <a16:creationId xmlns:a16="http://schemas.microsoft.com/office/drawing/2014/main" id="{88F318F8-F3B7-487E-97B4-3924260383E1}"/>
              </a:ext>
            </a:extLst>
          </p:cNvPr>
          <p:cNvSpPr/>
          <p:nvPr/>
        </p:nvSpPr>
        <p:spPr>
          <a:xfrm>
            <a:off x="8961978" y="174879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Flowchart: Connector 61">
            <a:extLst>
              <a:ext uri="{FF2B5EF4-FFF2-40B4-BE49-F238E27FC236}">
                <a16:creationId xmlns:a16="http://schemas.microsoft.com/office/drawing/2014/main" id="{ABB13043-6B74-4B1F-9AFD-4DCC460B7F59}"/>
              </a:ext>
            </a:extLst>
          </p:cNvPr>
          <p:cNvSpPr/>
          <p:nvPr/>
        </p:nvSpPr>
        <p:spPr>
          <a:xfrm>
            <a:off x="8961978" y="42672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Flowchart: Connector 62">
            <a:extLst>
              <a:ext uri="{FF2B5EF4-FFF2-40B4-BE49-F238E27FC236}">
                <a16:creationId xmlns:a16="http://schemas.microsoft.com/office/drawing/2014/main" id="{EECCF39A-48A4-4AAD-B9BA-11EEB31EA905}"/>
              </a:ext>
            </a:extLst>
          </p:cNvPr>
          <p:cNvSpPr/>
          <p:nvPr/>
        </p:nvSpPr>
        <p:spPr>
          <a:xfrm>
            <a:off x="8961978" y="3703319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F8F69A50-A268-4804-B408-64AB8D887A43}"/>
              </a:ext>
            </a:extLst>
          </p:cNvPr>
          <p:cNvSpPr/>
          <p:nvPr/>
        </p:nvSpPr>
        <p:spPr>
          <a:xfrm>
            <a:off x="9141547" y="3085722"/>
            <a:ext cx="45719" cy="4571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Flowchart: Connector 65">
            <a:extLst>
              <a:ext uri="{FF2B5EF4-FFF2-40B4-BE49-F238E27FC236}">
                <a16:creationId xmlns:a16="http://schemas.microsoft.com/office/drawing/2014/main" id="{2D6B66C0-696C-4D68-B181-7DBCC0EEB0E5}"/>
              </a:ext>
            </a:extLst>
          </p:cNvPr>
          <p:cNvSpPr/>
          <p:nvPr/>
        </p:nvSpPr>
        <p:spPr>
          <a:xfrm>
            <a:off x="9137736" y="3280031"/>
            <a:ext cx="45719" cy="4571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Flowchart: Connector 66">
            <a:extLst>
              <a:ext uri="{FF2B5EF4-FFF2-40B4-BE49-F238E27FC236}">
                <a16:creationId xmlns:a16="http://schemas.microsoft.com/office/drawing/2014/main" id="{C5DEECC0-EAC4-461E-9340-674174D8B924}"/>
              </a:ext>
            </a:extLst>
          </p:cNvPr>
          <p:cNvSpPr/>
          <p:nvPr/>
        </p:nvSpPr>
        <p:spPr>
          <a:xfrm>
            <a:off x="9141546" y="3180972"/>
            <a:ext cx="45719" cy="4571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Flowchart: Connector 67">
            <a:extLst>
              <a:ext uri="{FF2B5EF4-FFF2-40B4-BE49-F238E27FC236}">
                <a16:creationId xmlns:a16="http://schemas.microsoft.com/office/drawing/2014/main" id="{A292ED25-509A-4B6F-9571-AB5833F45E46}"/>
              </a:ext>
            </a:extLst>
          </p:cNvPr>
          <p:cNvSpPr/>
          <p:nvPr/>
        </p:nvSpPr>
        <p:spPr>
          <a:xfrm>
            <a:off x="8033317" y="3085722"/>
            <a:ext cx="45719" cy="4571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Flowchart: Connector 68">
            <a:extLst>
              <a:ext uri="{FF2B5EF4-FFF2-40B4-BE49-F238E27FC236}">
                <a16:creationId xmlns:a16="http://schemas.microsoft.com/office/drawing/2014/main" id="{53A3D477-7098-453A-AD71-FFF2F08E88A8}"/>
              </a:ext>
            </a:extLst>
          </p:cNvPr>
          <p:cNvSpPr/>
          <p:nvPr/>
        </p:nvSpPr>
        <p:spPr>
          <a:xfrm>
            <a:off x="8029506" y="3280031"/>
            <a:ext cx="45719" cy="4571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Flowchart: Connector 69">
            <a:extLst>
              <a:ext uri="{FF2B5EF4-FFF2-40B4-BE49-F238E27FC236}">
                <a16:creationId xmlns:a16="http://schemas.microsoft.com/office/drawing/2014/main" id="{0F005384-7246-4202-A639-2BB150F2F395}"/>
              </a:ext>
            </a:extLst>
          </p:cNvPr>
          <p:cNvSpPr/>
          <p:nvPr/>
        </p:nvSpPr>
        <p:spPr>
          <a:xfrm>
            <a:off x="8033316" y="3180972"/>
            <a:ext cx="45719" cy="4571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1DEE67-670F-436B-8283-C8814AAF2F30}"/>
              </a:ext>
            </a:extLst>
          </p:cNvPr>
          <p:cNvSpPr txBox="1"/>
          <p:nvPr/>
        </p:nvSpPr>
        <p:spPr>
          <a:xfrm>
            <a:off x="6136171" y="1745390"/>
            <a:ext cx="11939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Input </a:t>
            </a:r>
            <a:r>
              <a:rPr lang="it-IT" sz="1600" dirty="0" err="1"/>
              <a:t>layer</a:t>
            </a:r>
            <a:endParaRPr lang="en-GB" sz="16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14D8ACF-C9D5-4B2B-B06E-B770B2FB04EA}"/>
              </a:ext>
            </a:extLst>
          </p:cNvPr>
          <p:cNvSpPr/>
          <p:nvPr/>
        </p:nvSpPr>
        <p:spPr>
          <a:xfrm>
            <a:off x="7457043" y="1049119"/>
            <a:ext cx="12363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sz="1600" dirty="0" err="1"/>
              <a:t>Hidden</a:t>
            </a:r>
            <a:r>
              <a:rPr lang="it-IT" sz="1600" dirty="0"/>
              <a:t> </a:t>
            </a:r>
            <a:r>
              <a:rPr lang="it-IT" sz="1600" dirty="0" err="1"/>
              <a:t>layer</a:t>
            </a:r>
            <a:endParaRPr lang="it-IT" sz="1600" dirty="0"/>
          </a:p>
          <a:p>
            <a:pPr algn="ctr"/>
            <a:r>
              <a:rPr lang="it-IT" sz="1600" dirty="0"/>
              <a:t>(</a:t>
            </a:r>
            <a:r>
              <a:rPr lang="it-IT" sz="1600" dirty="0" err="1"/>
              <a:t>ReLu</a:t>
            </a:r>
            <a:r>
              <a:rPr lang="it-IT" sz="1600" dirty="0"/>
              <a:t>)</a:t>
            </a:r>
            <a:endParaRPr lang="en-GB" sz="16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C3A7EF4-AB48-4026-A697-8202C577F0E8}"/>
              </a:ext>
            </a:extLst>
          </p:cNvPr>
          <p:cNvSpPr/>
          <p:nvPr/>
        </p:nvSpPr>
        <p:spPr>
          <a:xfrm>
            <a:off x="8428578" y="1045613"/>
            <a:ext cx="152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1600" dirty="0" err="1"/>
              <a:t>Hidden</a:t>
            </a:r>
            <a:r>
              <a:rPr lang="it-IT" sz="1600" dirty="0"/>
              <a:t> </a:t>
            </a:r>
            <a:r>
              <a:rPr lang="it-IT" sz="1600" dirty="0" err="1"/>
              <a:t>layer</a:t>
            </a:r>
            <a:endParaRPr lang="it-IT" sz="1600" dirty="0"/>
          </a:p>
          <a:p>
            <a:pPr algn="ctr"/>
            <a:r>
              <a:rPr lang="it-IT" sz="1600" dirty="0"/>
              <a:t>(</a:t>
            </a:r>
            <a:r>
              <a:rPr lang="it-IT" sz="1600" dirty="0" err="1"/>
              <a:t>sigmoid</a:t>
            </a:r>
            <a:r>
              <a:rPr lang="it-IT" sz="1600" dirty="0"/>
              <a:t>)</a:t>
            </a:r>
            <a:endParaRPr lang="en-GB" sz="16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A418A2B-23D7-4662-A0F3-4A7D180165E9}"/>
              </a:ext>
            </a:extLst>
          </p:cNvPr>
          <p:cNvSpPr/>
          <p:nvPr/>
        </p:nvSpPr>
        <p:spPr>
          <a:xfrm>
            <a:off x="9765850" y="2555462"/>
            <a:ext cx="136398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1600" dirty="0"/>
              <a:t>Output </a:t>
            </a:r>
            <a:r>
              <a:rPr lang="it-IT" sz="1600" dirty="0" err="1"/>
              <a:t>layer</a:t>
            </a:r>
            <a:endParaRPr lang="en-GB" sz="16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48CD9E3-413D-4A90-A287-6D17C9A7B54D}"/>
              </a:ext>
            </a:extLst>
          </p:cNvPr>
          <p:cNvSpPr/>
          <p:nvPr/>
        </p:nvSpPr>
        <p:spPr>
          <a:xfrm>
            <a:off x="7950030" y="1851066"/>
            <a:ext cx="2503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000" dirty="0"/>
              <a:t>1</a:t>
            </a:r>
            <a:endParaRPr lang="en-GB" sz="10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28579A2-28B3-497B-A479-12C913CF8E8C}"/>
              </a:ext>
            </a:extLst>
          </p:cNvPr>
          <p:cNvSpPr/>
          <p:nvPr/>
        </p:nvSpPr>
        <p:spPr>
          <a:xfrm>
            <a:off x="9065383" y="1857793"/>
            <a:ext cx="2503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000" dirty="0"/>
              <a:t>1</a:t>
            </a:r>
            <a:endParaRPr lang="en-GB" sz="1000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C5A3C77A-377A-4515-AB61-38646C0C4096}"/>
              </a:ext>
            </a:extLst>
          </p:cNvPr>
          <p:cNvSpPr/>
          <p:nvPr/>
        </p:nvSpPr>
        <p:spPr>
          <a:xfrm>
            <a:off x="7927170" y="2413138"/>
            <a:ext cx="2503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000" dirty="0"/>
              <a:t>2</a:t>
            </a:r>
            <a:endParaRPr lang="en-GB" sz="1000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E23980B-73B3-4DBE-9580-C527B44E9FC8}"/>
              </a:ext>
            </a:extLst>
          </p:cNvPr>
          <p:cNvSpPr/>
          <p:nvPr/>
        </p:nvSpPr>
        <p:spPr>
          <a:xfrm>
            <a:off x="9058260" y="2419687"/>
            <a:ext cx="2503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000" dirty="0"/>
              <a:t>2</a:t>
            </a:r>
            <a:endParaRPr lang="en-GB" sz="1000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42ACE39-3579-46F8-A3CD-ABBA12745CDA}"/>
              </a:ext>
            </a:extLst>
          </p:cNvPr>
          <p:cNvSpPr/>
          <p:nvPr/>
        </p:nvSpPr>
        <p:spPr>
          <a:xfrm>
            <a:off x="7861447" y="3830504"/>
            <a:ext cx="38183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000" dirty="0"/>
              <a:t>127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F6C05FE9-47CB-4873-BDAD-27AB62E7D125}"/>
              </a:ext>
            </a:extLst>
          </p:cNvPr>
          <p:cNvSpPr/>
          <p:nvPr/>
        </p:nvSpPr>
        <p:spPr>
          <a:xfrm>
            <a:off x="7868110" y="4394181"/>
            <a:ext cx="38183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000" dirty="0"/>
              <a:t>128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23BD964-599E-4539-9D60-A8249BFA474F}"/>
              </a:ext>
            </a:extLst>
          </p:cNvPr>
          <p:cNvSpPr/>
          <p:nvPr/>
        </p:nvSpPr>
        <p:spPr>
          <a:xfrm>
            <a:off x="9000168" y="3813871"/>
            <a:ext cx="38183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000" dirty="0"/>
              <a:t>127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50E27510-FFA8-4FCE-B3CC-04BBD6A86CFF}"/>
              </a:ext>
            </a:extLst>
          </p:cNvPr>
          <p:cNvSpPr/>
          <p:nvPr/>
        </p:nvSpPr>
        <p:spPr>
          <a:xfrm>
            <a:off x="8992537" y="4387677"/>
            <a:ext cx="38183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000" dirty="0"/>
              <a:t>128</a:t>
            </a:r>
          </a:p>
        </p:txBody>
      </p:sp>
      <p:sp>
        <p:nvSpPr>
          <p:cNvPr id="91" name="Flowchart: Connector 90">
            <a:extLst>
              <a:ext uri="{FF2B5EF4-FFF2-40B4-BE49-F238E27FC236}">
                <a16:creationId xmlns:a16="http://schemas.microsoft.com/office/drawing/2014/main" id="{906C4C64-0159-424A-96A3-5ACDB503A660}"/>
              </a:ext>
            </a:extLst>
          </p:cNvPr>
          <p:cNvSpPr/>
          <p:nvPr/>
        </p:nvSpPr>
        <p:spPr>
          <a:xfrm>
            <a:off x="6509795" y="3280031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Flowchart: Connector 91">
            <a:extLst>
              <a:ext uri="{FF2B5EF4-FFF2-40B4-BE49-F238E27FC236}">
                <a16:creationId xmlns:a16="http://schemas.microsoft.com/office/drawing/2014/main" id="{54ADA2AC-B70F-4B47-ADBB-51620316F584}"/>
              </a:ext>
            </a:extLst>
          </p:cNvPr>
          <p:cNvSpPr/>
          <p:nvPr/>
        </p:nvSpPr>
        <p:spPr>
          <a:xfrm>
            <a:off x="6505985" y="2163981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Flowchart: Connector 92">
            <a:extLst>
              <a:ext uri="{FF2B5EF4-FFF2-40B4-BE49-F238E27FC236}">
                <a16:creationId xmlns:a16="http://schemas.microsoft.com/office/drawing/2014/main" id="{2A721420-6F6E-4855-B59E-805656D3ED5E}"/>
              </a:ext>
            </a:extLst>
          </p:cNvPr>
          <p:cNvSpPr/>
          <p:nvPr/>
        </p:nvSpPr>
        <p:spPr>
          <a:xfrm>
            <a:off x="6505985" y="2722196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85788075-417B-47CC-85EF-A53BE6F13FA5}"/>
              </a:ext>
            </a:extLst>
          </p:cNvPr>
          <p:cNvSpPr/>
          <p:nvPr/>
        </p:nvSpPr>
        <p:spPr>
          <a:xfrm>
            <a:off x="6607959" y="2274407"/>
            <a:ext cx="2503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000" dirty="0"/>
              <a:t>1</a:t>
            </a:r>
            <a:endParaRPr lang="en-GB" sz="1000" dirty="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004BCF6-8E96-473C-B132-5CF55B3955F6}"/>
              </a:ext>
            </a:extLst>
          </p:cNvPr>
          <p:cNvSpPr/>
          <p:nvPr/>
        </p:nvSpPr>
        <p:spPr>
          <a:xfrm>
            <a:off x="6607959" y="2828107"/>
            <a:ext cx="2503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000" dirty="0"/>
              <a:t>2</a:t>
            </a:r>
            <a:endParaRPr lang="en-GB" sz="1000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9D01C261-27DC-4185-B95F-BF4C026B01D3}"/>
              </a:ext>
            </a:extLst>
          </p:cNvPr>
          <p:cNvSpPr/>
          <p:nvPr/>
        </p:nvSpPr>
        <p:spPr>
          <a:xfrm>
            <a:off x="6607959" y="3385520"/>
            <a:ext cx="2503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000" dirty="0"/>
              <a:t>3</a:t>
            </a:r>
            <a:endParaRPr lang="en-GB" sz="1000" dirty="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52CFD9A3-A91F-4B5B-B123-9A2AC2824738}"/>
              </a:ext>
            </a:extLst>
          </p:cNvPr>
          <p:cNvSpPr/>
          <p:nvPr/>
        </p:nvSpPr>
        <p:spPr>
          <a:xfrm>
            <a:off x="6607959" y="3963019"/>
            <a:ext cx="2503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000" dirty="0"/>
              <a:t>4</a:t>
            </a:r>
            <a:endParaRPr lang="en-GB" sz="100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689DE47-0ADA-4AE7-B914-5A7C5C3FE699}"/>
              </a:ext>
            </a:extLst>
          </p:cNvPr>
          <p:cNvCxnSpPr>
            <a:stCxn id="92" idx="6"/>
            <a:endCxn id="55" idx="2"/>
          </p:cNvCxnSpPr>
          <p:nvPr/>
        </p:nvCxnSpPr>
        <p:spPr>
          <a:xfrm flipV="1">
            <a:off x="6963185" y="1977390"/>
            <a:ext cx="867243" cy="415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AA740D20-FB3B-478C-B731-F6356DA04494}"/>
              </a:ext>
            </a:extLst>
          </p:cNvPr>
          <p:cNvCxnSpPr>
            <a:cxnSpLocks/>
            <a:stCxn id="93" idx="6"/>
            <a:endCxn id="55" idx="2"/>
          </p:cNvCxnSpPr>
          <p:nvPr/>
        </p:nvCxnSpPr>
        <p:spPr>
          <a:xfrm flipV="1">
            <a:off x="6963185" y="1977390"/>
            <a:ext cx="867243" cy="973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8B78A042-1C61-4C61-91F0-8DD418CEC836}"/>
              </a:ext>
            </a:extLst>
          </p:cNvPr>
          <p:cNvCxnSpPr>
            <a:cxnSpLocks/>
            <a:stCxn id="91" idx="6"/>
            <a:endCxn id="55" idx="2"/>
          </p:cNvCxnSpPr>
          <p:nvPr/>
        </p:nvCxnSpPr>
        <p:spPr>
          <a:xfrm flipV="1">
            <a:off x="6966995" y="1977390"/>
            <a:ext cx="863433" cy="1531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D73AC695-F004-4B42-8EFB-8C3305875F4F}"/>
              </a:ext>
            </a:extLst>
          </p:cNvPr>
          <p:cNvCxnSpPr>
            <a:cxnSpLocks/>
            <a:stCxn id="51" idx="6"/>
            <a:endCxn id="55" idx="2"/>
          </p:cNvCxnSpPr>
          <p:nvPr/>
        </p:nvCxnSpPr>
        <p:spPr>
          <a:xfrm flipV="1">
            <a:off x="6961755" y="1977390"/>
            <a:ext cx="868673" cy="2100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8329E52C-629B-4C8A-9C30-7AC0D8D6E2A3}"/>
              </a:ext>
            </a:extLst>
          </p:cNvPr>
          <p:cNvCxnSpPr>
            <a:cxnSpLocks/>
            <a:stCxn id="92" idx="6"/>
            <a:endCxn id="54" idx="2"/>
          </p:cNvCxnSpPr>
          <p:nvPr/>
        </p:nvCxnSpPr>
        <p:spPr>
          <a:xfrm>
            <a:off x="6963185" y="2392581"/>
            <a:ext cx="867243" cy="148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B11E031D-795A-459E-8FB6-60B59F5596D5}"/>
              </a:ext>
            </a:extLst>
          </p:cNvPr>
          <p:cNvCxnSpPr>
            <a:cxnSpLocks/>
            <a:stCxn id="92" idx="6"/>
            <a:endCxn id="59" idx="2"/>
          </p:cNvCxnSpPr>
          <p:nvPr/>
        </p:nvCxnSpPr>
        <p:spPr>
          <a:xfrm>
            <a:off x="6963185" y="2392581"/>
            <a:ext cx="867243" cy="1539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5E8C23EE-D3F8-4285-83D0-1AB2B63B049C}"/>
              </a:ext>
            </a:extLst>
          </p:cNvPr>
          <p:cNvCxnSpPr>
            <a:cxnSpLocks/>
            <a:stCxn id="92" idx="6"/>
            <a:endCxn id="58" idx="2"/>
          </p:cNvCxnSpPr>
          <p:nvPr/>
        </p:nvCxnSpPr>
        <p:spPr>
          <a:xfrm>
            <a:off x="6963185" y="2392581"/>
            <a:ext cx="867243" cy="2103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CD12E955-BFFC-4344-916D-FE663542E2C4}"/>
              </a:ext>
            </a:extLst>
          </p:cNvPr>
          <p:cNvCxnSpPr>
            <a:cxnSpLocks/>
            <a:stCxn id="93" idx="6"/>
            <a:endCxn id="54" idx="2"/>
          </p:cNvCxnSpPr>
          <p:nvPr/>
        </p:nvCxnSpPr>
        <p:spPr>
          <a:xfrm flipV="1">
            <a:off x="6963185" y="2541271"/>
            <a:ext cx="867243" cy="409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3E92BDE9-E8FF-4D28-B19B-14974A5C05A9}"/>
              </a:ext>
            </a:extLst>
          </p:cNvPr>
          <p:cNvCxnSpPr>
            <a:cxnSpLocks/>
            <a:stCxn id="93" idx="6"/>
            <a:endCxn id="87" idx="1"/>
          </p:cNvCxnSpPr>
          <p:nvPr/>
        </p:nvCxnSpPr>
        <p:spPr>
          <a:xfrm>
            <a:off x="6963185" y="2950796"/>
            <a:ext cx="898262" cy="1002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EBC85B67-3C44-4B9F-8A4D-1FA0FB6E68A3}"/>
              </a:ext>
            </a:extLst>
          </p:cNvPr>
          <p:cNvCxnSpPr>
            <a:cxnSpLocks/>
            <a:stCxn id="93" idx="6"/>
            <a:endCxn id="58" idx="2"/>
          </p:cNvCxnSpPr>
          <p:nvPr/>
        </p:nvCxnSpPr>
        <p:spPr>
          <a:xfrm>
            <a:off x="6963185" y="2950796"/>
            <a:ext cx="867243" cy="1545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3A1260ED-26DC-49A2-B313-0301DB7629D7}"/>
              </a:ext>
            </a:extLst>
          </p:cNvPr>
          <p:cNvCxnSpPr>
            <a:cxnSpLocks/>
            <a:stCxn id="91" idx="6"/>
            <a:endCxn id="54" idx="2"/>
          </p:cNvCxnSpPr>
          <p:nvPr/>
        </p:nvCxnSpPr>
        <p:spPr>
          <a:xfrm flipV="1">
            <a:off x="6966995" y="2541271"/>
            <a:ext cx="863433" cy="967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3F59802A-639F-4C6C-BD93-C5B70F53884C}"/>
              </a:ext>
            </a:extLst>
          </p:cNvPr>
          <p:cNvCxnSpPr>
            <a:cxnSpLocks/>
            <a:stCxn id="91" idx="6"/>
            <a:endCxn id="87" idx="1"/>
          </p:cNvCxnSpPr>
          <p:nvPr/>
        </p:nvCxnSpPr>
        <p:spPr>
          <a:xfrm>
            <a:off x="6966995" y="3508631"/>
            <a:ext cx="894452" cy="444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6BDF2D93-5B15-4198-8CF0-AF2ACBF30262}"/>
              </a:ext>
            </a:extLst>
          </p:cNvPr>
          <p:cNvCxnSpPr>
            <a:cxnSpLocks/>
            <a:stCxn id="91" idx="6"/>
            <a:endCxn id="88" idx="1"/>
          </p:cNvCxnSpPr>
          <p:nvPr/>
        </p:nvCxnSpPr>
        <p:spPr>
          <a:xfrm>
            <a:off x="6966995" y="3508631"/>
            <a:ext cx="901115" cy="1008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053406A1-F628-4B1D-9755-ACE3182ECE56}"/>
              </a:ext>
            </a:extLst>
          </p:cNvPr>
          <p:cNvCxnSpPr>
            <a:cxnSpLocks/>
            <a:stCxn id="51" idx="6"/>
            <a:endCxn id="54" idx="2"/>
          </p:cNvCxnSpPr>
          <p:nvPr/>
        </p:nvCxnSpPr>
        <p:spPr>
          <a:xfrm flipV="1">
            <a:off x="6961755" y="2541271"/>
            <a:ext cx="868673" cy="1536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5F1FF07D-450D-42F7-8A19-3A56F796053A}"/>
              </a:ext>
            </a:extLst>
          </p:cNvPr>
          <p:cNvCxnSpPr>
            <a:cxnSpLocks/>
            <a:stCxn id="51" idx="6"/>
            <a:endCxn id="59" idx="2"/>
          </p:cNvCxnSpPr>
          <p:nvPr/>
        </p:nvCxnSpPr>
        <p:spPr>
          <a:xfrm flipV="1">
            <a:off x="6961755" y="3931919"/>
            <a:ext cx="868673" cy="145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D1B2A42B-49C2-45EA-9A8A-2293B8BB0CFD}"/>
              </a:ext>
            </a:extLst>
          </p:cNvPr>
          <p:cNvCxnSpPr>
            <a:cxnSpLocks/>
            <a:endCxn id="58" idx="2"/>
          </p:cNvCxnSpPr>
          <p:nvPr/>
        </p:nvCxnSpPr>
        <p:spPr>
          <a:xfrm>
            <a:off x="6963346" y="4082170"/>
            <a:ext cx="867082" cy="413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49C5017B-3AE7-4822-AB81-8D2475DE8A0B}"/>
              </a:ext>
            </a:extLst>
          </p:cNvPr>
          <p:cNvCxnSpPr>
            <a:cxnSpLocks/>
            <a:stCxn id="55" idx="6"/>
            <a:endCxn id="61" idx="2"/>
          </p:cNvCxnSpPr>
          <p:nvPr/>
        </p:nvCxnSpPr>
        <p:spPr>
          <a:xfrm>
            <a:off x="8287628" y="1977390"/>
            <a:ext cx="6743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20ED946A-8A0B-42AF-B9A7-4717797311AD}"/>
              </a:ext>
            </a:extLst>
          </p:cNvPr>
          <p:cNvCxnSpPr>
            <a:cxnSpLocks/>
            <a:stCxn id="54" idx="6"/>
            <a:endCxn id="61" idx="2"/>
          </p:cNvCxnSpPr>
          <p:nvPr/>
        </p:nvCxnSpPr>
        <p:spPr>
          <a:xfrm flipV="1">
            <a:off x="8287628" y="1977390"/>
            <a:ext cx="674350" cy="563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AB6B9F72-6F9A-4E77-9E3A-F13DF8EBB6E0}"/>
              </a:ext>
            </a:extLst>
          </p:cNvPr>
          <p:cNvCxnSpPr>
            <a:cxnSpLocks/>
            <a:stCxn id="59" idx="6"/>
            <a:endCxn id="61" idx="2"/>
          </p:cNvCxnSpPr>
          <p:nvPr/>
        </p:nvCxnSpPr>
        <p:spPr>
          <a:xfrm flipV="1">
            <a:off x="8287628" y="1977390"/>
            <a:ext cx="674350" cy="1954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483870C4-C34A-4C78-A3C1-1ED05994AD3A}"/>
              </a:ext>
            </a:extLst>
          </p:cNvPr>
          <p:cNvCxnSpPr>
            <a:cxnSpLocks/>
            <a:stCxn id="88" idx="3"/>
            <a:endCxn id="61" idx="2"/>
          </p:cNvCxnSpPr>
          <p:nvPr/>
        </p:nvCxnSpPr>
        <p:spPr>
          <a:xfrm flipV="1">
            <a:off x="8249946" y="1977390"/>
            <a:ext cx="712032" cy="2539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542874EC-5538-4D01-B1FD-5D30E1E18817}"/>
              </a:ext>
            </a:extLst>
          </p:cNvPr>
          <p:cNvCxnSpPr>
            <a:cxnSpLocks/>
            <a:stCxn id="58" idx="6"/>
            <a:endCxn id="60" idx="2"/>
          </p:cNvCxnSpPr>
          <p:nvPr/>
        </p:nvCxnSpPr>
        <p:spPr>
          <a:xfrm flipV="1">
            <a:off x="8287628" y="2541271"/>
            <a:ext cx="674350" cy="1954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77B0078E-B91E-4B97-8E85-011EE65A03A9}"/>
              </a:ext>
            </a:extLst>
          </p:cNvPr>
          <p:cNvCxnSpPr>
            <a:cxnSpLocks/>
            <a:stCxn id="87" idx="3"/>
            <a:endCxn id="60" idx="2"/>
          </p:cNvCxnSpPr>
          <p:nvPr/>
        </p:nvCxnSpPr>
        <p:spPr>
          <a:xfrm flipV="1">
            <a:off x="8243283" y="2541271"/>
            <a:ext cx="718695" cy="1412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F961B40A-566E-46CE-BA87-604F4511D2B2}"/>
              </a:ext>
            </a:extLst>
          </p:cNvPr>
          <p:cNvCxnSpPr>
            <a:cxnSpLocks/>
            <a:stCxn id="54" idx="6"/>
            <a:endCxn id="60" idx="2"/>
          </p:cNvCxnSpPr>
          <p:nvPr/>
        </p:nvCxnSpPr>
        <p:spPr>
          <a:xfrm>
            <a:off x="8287628" y="2541271"/>
            <a:ext cx="6743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A3C207CB-CBED-485B-B1CF-1EDBA40C26E6}"/>
              </a:ext>
            </a:extLst>
          </p:cNvPr>
          <p:cNvCxnSpPr>
            <a:cxnSpLocks/>
            <a:stCxn id="55" idx="6"/>
            <a:endCxn id="60" idx="2"/>
          </p:cNvCxnSpPr>
          <p:nvPr/>
        </p:nvCxnSpPr>
        <p:spPr>
          <a:xfrm>
            <a:off x="8287628" y="1977390"/>
            <a:ext cx="674350" cy="563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F1BA9A6A-6FFB-4F5A-AE9D-D7EF81DAEE03}"/>
              </a:ext>
            </a:extLst>
          </p:cNvPr>
          <p:cNvCxnSpPr>
            <a:cxnSpLocks/>
            <a:stCxn id="55" idx="6"/>
            <a:endCxn id="63" idx="2"/>
          </p:cNvCxnSpPr>
          <p:nvPr/>
        </p:nvCxnSpPr>
        <p:spPr>
          <a:xfrm>
            <a:off x="8287628" y="1977390"/>
            <a:ext cx="674350" cy="1954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644CFE99-2E81-4D58-8EAD-F6C922A01CED}"/>
              </a:ext>
            </a:extLst>
          </p:cNvPr>
          <p:cNvCxnSpPr>
            <a:cxnSpLocks/>
            <a:stCxn id="54" idx="6"/>
            <a:endCxn id="63" idx="2"/>
          </p:cNvCxnSpPr>
          <p:nvPr/>
        </p:nvCxnSpPr>
        <p:spPr>
          <a:xfrm>
            <a:off x="8287628" y="2541271"/>
            <a:ext cx="674350" cy="1390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FDD1FAE4-AEE3-43D8-8F1A-3CE5E7565DD3}"/>
              </a:ext>
            </a:extLst>
          </p:cNvPr>
          <p:cNvCxnSpPr>
            <a:cxnSpLocks/>
            <a:stCxn id="87" idx="3"/>
            <a:endCxn id="63" idx="2"/>
          </p:cNvCxnSpPr>
          <p:nvPr/>
        </p:nvCxnSpPr>
        <p:spPr>
          <a:xfrm flipV="1">
            <a:off x="8243283" y="3931919"/>
            <a:ext cx="718695" cy="21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DA011770-2460-4B5F-A665-932E37F91BF8}"/>
              </a:ext>
            </a:extLst>
          </p:cNvPr>
          <p:cNvCxnSpPr>
            <a:cxnSpLocks/>
            <a:stCxn id="88" idx="3"/>
            <a:endCxn id="89" idx="1"/>
          </p:cNvCxnSpPr>
          <p:nvPr/>
        </p:nvCxnSpPr>
        <p:spPr>
          <a:xfrm flipV="1">
            <a:off x="8249946" y="3936982"/>
            <a:ext cx="750222" cy="580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3B6D70E8-8542-4969-BD80-43D0E1086A7E}"/>
              </a:ext>
            </a:extLst>
          </p:cNvPr>
          <p:cNvCxnSpPr>
            <a:cxnSpLocks/>
            <a:stCxn id="58" idx="6"/>
            <a:endCxn id="90" idx="1"/>
          </p:cNvCxnSpPr>
          <p:nvPr/>
        </p:nvCxnSpPr>
        <p:spPr>
          <a:xfrm>
            <a:off x="8287628" y="4495800"/>
            <a:ext cx="704909" cy="14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1A28E440-44A0-482D-9CD6-172BF0D32C52}"/>
              </a:ext>
            </a:extLst>
          </p:cNvPr>
          <p:cNvCxnSpPr>
            <a:cxnSpLocks/>
            <a:stCxn id="59" idx="5"/>
            <a:endCxn id="62" idx="2"/>
          </p:cNvCxnSpPr>
          <p:nvPr/>
        </p:nvCxnSpPr>
        <p:spPr>
          <a:xfrm>
            <a:off x="8220673" y="4093564"/>
            <a:ext cx="741305" cy="402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815013F3-7D13-4721-AF90-4805DF100105}"/>
              </a:ext>
            </a:extLst>
          </p:cNvPr>
          <p:cNvCxnSpPr>
            <a:cxnSpLocks/>
            <a:stCxn id="54" idx="6"/>
            <a:endCxn id="90" idx="1"/>
          </p:cNvCxnSpPr>
          <p:nvPr/>
        </p:nvCxnSpPr>
        <p:spPr>
          <a:xfrm>
            <a:off x="8287628" y="2541271"/>
            <a:ext cx="704909" cy="1969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A5AF974B-9C13-4ABE-B70F-4FBD080D97BD}"/>
              </a:ext>
            </a:extLst>
          </p:cNvPr>
          <p:cNvCxnSpPr>
            <a:cxnSpLocks/>
            <a:stCxn id="55" idx="6"/>
            <a:endCxn id="62" idx="2"/>
          </p:cNvCxnSpPr>
          <p:nvPr/>
        </p:nvCxnSpPr>
        <p:spPr>
          <a:xfrm>
            <a:off x="8287628" y="1977390"/>
            <a:ext cx="674350" cy="2518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71BAAC97-4AAD-4600-85E3-667C27F417DF}"/>
              </a:ext>
            </a:extLst>
          </p:cNvPr>
          <p:cNvCxnSpPr>
            <a:cxnSpLocks/>
            <a:stCxn id="61" idx="6"/>
            <a:endCxn id="50" idx="2"/>
          </p:cNvCxnSpPr>
          <p:nvPr/>
        </p:nvCxnSpPr>
        <p:spPr>
          <a:xfrm>
            <a:off x="9419178" y="1977390"/>
            <a:ext cx="826788" cy="1222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0FF7B501-FE20-4333-9D7E-C12997D3E4E0}"/>
              </a:ext>
            </a:extLst>
          </p:cNvPr>
          <p:cNvCxnSpPr>
            <a:cxnSpLocks/>
            <a:stCxn id="60" idx="6"/>
            <a:endCxn id="50" idx="2"/>
          </p:cNvCxnSpPr>
          <p:nvPr/>
        </p:nvCxnSpPr>
        <p:spPr>
          <a:xfrm>
            <a:off x="9419178" y="2541271"/>
            <a:ext cx="826788" cy="658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3C7A766F-AEB7-4348-A23A-BFB86BAEA9D3}"/>
              </a:ext>
            </a:extLst>
          </p:cNvPr>
          <p:cNvCxnSpPr>
            <a:cxnSpLocks/>
            <a:stCxn id="63" idx="6"/>
            <a:endCxn id="50" idx="2"/>
          </p:cNvCxnSpPr>
          <p:nvPr/>
        </p:nvCxnSpPr>
        <p:spPr>
          <a:xfrm flipV="1">
            <a:off x="9419178" y="3199911"/>
            <a:ext cx="826788" cy="732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646D122F-4F28-4B01-8239-D67CBC1068A9}"/>
              </a:ext>
            </a:extLst>
          </p:cNvPr>
          <p:cNvCxnSpPr>
            <a:cxnSpLocks/>
            <a:stCxn id="90" idx="3"/>
            <a:endCxn id="50" idx="2"/>
          </p:cNvCxnSpPr>
          <p:nvPr/>
        </p:nvCxnSpPr>
        <p:spPr>
          <a:xfrm flipV="1">
            <a:off x="9374373" y="3199911"/>
            <a:ext cx="871593" cy="1310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427E3B6-49E5-4F57-AE64-64954BA5A3F9}"/>
              </a:ext>
            </a:extLst>
          </p:cNvPr>
          <p:cNvSpPr/>
          <p:nvPr/>
        </p:nvSpPr>
        <p:spPr>
          <a:xfrm>
            <a:off x="762000" y="609600"/>
            <a:ext cx="10820400" cy="5029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0537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object 5"/>
          <p:cNvGrpSpPr/>
          <p:nvPr/>
        </p:nvGrpSpPr>
        <p:grpSpPr>
          <a:xfrm>
            <a:off x="0" y="6230111"/>
            <a:ext cx="12192000" cy="628015"/>
            <a:chOff x="0" y="6230111"/>
            <a:chExt cx="12192000" cy="628015"/>
          </a:xfrm>
        </p:grpSpPr>
        <p:sp>
          <p:nvSpPr>
            <p:cNvPr id="6" name="object 6"/>
            <p:cNvSpPr/>
            <p:nvPr/>
          </p:nvSpPr>
          <p:spPr>
            <a:xfrm>
              <a:off x="0" y="6230111"/>
              <a:ext cx="12192000" cy="628015"/>
            </a:xfrm>
            <a:custGeom>
              <a:avLst/>
              <a:gdLst/>
              <a:ahLst/>
              <a:cxnLst/>
              <a:rect l="l" t="t" r="r" b="b"/>
              <a:pathLst>
                <a:path w="12192000" h="628015">
                  <a:moveTo>
                    <a:pt x="12192000" y="0"/>
                  </a:moveTo>
                  <a:lnTo>
                    <a:pt x="0" y="0"/>
                  </a:lnTo>
                  <a:lnTo>
                    <a:pt x="0" y="627886"/>
                  </a:lnTo>
                  <a:lnTo>
                    <a:pt x="12192000" y="627886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718F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1000" y="6262115"/>
              <a:ext cx="3038855" cy="573022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5E639C4B-5FAE-4D96-8495-6A4544641D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2292" y="306348"/>
            <a:ext cx="6057573" cy="26111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2B3E995-2DC6-408B-800A-548F06108B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12" y="3077228"/>
            <a:ext cx="6542682" cy="2820309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03549A2-DEFB-4447-8AEB-C0BD10A7F465}"/>
              </a:ext>
            </a:extLst>
          </p:cNvPr>
          <p:cNvSpPr/>
          <p:nvPr/>
        </p:nvSpPr>
        <p:spPr>
          <a:xfrm>
            <a:off x="513112" y="958705"/>
            <a:ext cx="3504280" cy="1371600"/>
          </a:xfrm>
          <a:prstGeom prst="roundRect">
            <a:avLst/>
          </a:prstGeom>
          <a:solidFill>
            <a:srgbClr val="6CC08C"/>
          </a:solidFill>
          <a:ln>
            <a:solidFill>
              <a:srgbClr val="55B7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017C56-74EA-4B4E-8D82-C7E9B9BC026C}"/>
              </a:ext>
            </a:extLst>
          </p:cNvPr>
          <p:cNvSpPr txBox="1"/>
          <p:nvPr/>
        </p:nvSpPr>
        <p:spPr>
          <a:xfrm>
            <a:off x="612056" y="1321340"/>
            <a:ext cx="33518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Initial</a:t>
            </a:r>
            <a:r>
              <a:rPr lang="it-IT" dirty="0"/>
              <a:t> </a:t>
            </a:r>
            <a:r>
              <a:rPr lang="it-IT" dirty="0" err="1"/>
              <a:t>uncertainty</a:t>
            </a:r>
            <a:r>
              <a:rPr lang="it-IT" dirty="0"/>
              <a:t> </a:t>
            </a:r>
            <a:r>
              <a:rPr lang="it-IT" dirty="0" err="1"/>
              <a:t>level</a:t>
            </a:r>
            <a:r>
              <a:rPr lang="it-IT" dirty="0"/>
              <a:t> </a:t>
            </a:r>
            <a:r>
              <a:rPr lang="it-IT" dirty="0" err="1"/>
              <a:t>described</a:t>
            </a:r>
            <a:r>
              <a:rPr lang="it-IT" dirty="0"/>
              <a:t> </a:t>
            </a:r>
          </a:p>
          <a:p>
            <a:r>
              <a:rPr lang="it-IT" dirty="0"/>
              <a:t>by GP </a:t>
            </a:r>
            <a:r>
              <a:rPr lang="it-IT" dirty="0" err="1"/>
              <a:t>confidence</a:t>
            </a:r>
            <a:r>
              <a:rPr lang="it-IT" dirty="0"/>
              <a:t> </a:t>
            </a:r>
            <a:r>
              <a:rPr lang="it-IT" dirty="0" err="1"/>
              <a:t>region</a:t>
            </a:r>
            <a:r>
              <a:rPr lang="it-IT" dirty="0"/>
              <a:t> in green</a:t>
            </a:r>
            <a:endParaRPr lang="en-GB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14DB4A0-87EF-48B5-B6E1-7ABF43173439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3963936" y="1415905"/>
            <a:ext cx="1425976" cy="228601"/>
          </a:xfrm>
          <a:prstGeom prst="straightConnector1">
            <a:avLst/>
          </a:prstGeom>
          <a:ln>
            <a:solidFill>
              <a:srgbClr val="6CC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0BA8C1A-B3E2-400C-B472-AE70E9CE057F}"/>
              </a:ext>
            </a:extLst>
          </p:cNvPr>
          <p:cNvSpPr/>
          <p:nvPr/>
        </p:nvSpPr>
        <p:spPr>
          <a:xfrm>
            <a:off x="8305800" y="3977117"/>
            <a:ext cx="3137875" cy="13716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7CA621-69A4-41C1-B089-6C6EDD73A6DD}"/>
              </a:ext>
            </a:extLst>
          </p:cNvPr>
          <p:cNvSpPr txBox="1"/>
          <p:nvPr/>
        </p:nvSpPr>
        <p:spPr>
          <a:xfrm>
            <a:off x="8476535" y="4339752"/>
            <a:ext cx="27964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 err="1"/>
              <a:t>Uncertainty</a:t>
            </a:r>
            <a:r>
              <a:rPr lang="it-IT" dirty="0"/>
              <a:t> </a:t>
            </a:r>
            <a:r>
              <a:rPr lang="it-IT" dirty="0" err="1"/>
              <a:t>level</a:t>
            </a:r>
            <a:r>
              <a:rPr lang="it-IT" dirty="0"/>
              <a:t> </a:t>
            </a:r>
            <a:r>
              <a:rPr lang="it-IT" dirty="0" err="1"/>
              <a:t>provided</a:t>
            </a:r>
            <a:r>
              <a:rPr lang="it-IT" dirty="0"/>
              <a:t> </a:t>
            </a:r>
          </a:p>
          <a:p>
            <a:pPr algn="ctr"/>
            <a:r>
              <a:rPr lang="it-IT" dirty="0"/>
              <a:t>by EI </a:t>
            </a:r>
            <a:r>
              <a:rPr lang="it-IT" dirty="0" err="1"/>
              <a:t>acqf</a:t>
            </a:r>
            <a:r>
              <a:rPr lang="it-IT" dirty="0"/>
              <a:t> on one input </a:t>
            </a:r>
            <a:r>
              <a:rPr lang="it-IT" dirty="0" err="1"/>
              <a:t>only</a:t>
            </a:r>
            <a:endParaRPr lang="en-GB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92D00C9-72E8-4D3B-81A8-16843A12901A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6096000" y="4210030"/>
            <a:ext cx="2209800" cy="452887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31AA2D7-29B3-42D1-B94F-142CF5C33741}"/>
              </a:ext>
            </a:extLst>
          </p:cNvPr>
          <p:cNvSpPr txBox="1"/>
          <p:nvPr/>
        </p:nvSpPr>
        <p:spPr>
          <a:xfrm>
            <a:off x="513112" y="164466"/>
            <a:ext cx="1367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/>
              <a:t>Results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2825562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9eab120-891d-4e75-bbb7-983661d36c9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0841625E9231845AE0E6B129DAD585F" ma:contentTypeVersion="14" ma:contentTypeDescription="Creare un nuovo documento." ma:contentTypeScope="" ma:versionID="adf50d05938a50fd5065660052e1beff">
  <xsd:schema xmlns:xsd="http://www.w3.org/2001/XMLSchema" xmlns:xs="http://www.w3.org/2001/XMLSchema" xmlns:p="http://schemas.microsoft.com/office/2006/metadata/properties" xmlns:ns3="c9eab120-891d-4e75-bbb7-983661d36c9c" xmlns:ns4="2cbdb79f-05cb-4beb-bf79-a6aafc29ddd5" targetNamespace="http://schemas.microsoft.com/office/2006/metadata/properties" ma:root="true" ma:fieldsID="b902866bf818cdea5f3ce01fe2127e05" ns3:_="" ns4:_="">
    <xsd:import namespace="c9eab120-891d-4e75-bbb7-983661d36c9c"/>
    <xsd:import namespace="2cbdb79f-05cb-4beb-bf79-a6aafc29ddd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  <xsd:element ref="ns3:MediaLengthInSeconds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eab120-891d-4e75-bbb7-983661d36c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bdb79f-05cb-4beb-bf79-a6aafc29ddd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Hash suggerimento condivisione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935546A-FCFF-49CF-A534-6766F9A5EAFB}">
  <ds:schemaRefs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dcmitype/"/>
    <ds:schemaRef ds:uri="http://www.w3.org/XML/1998/namespace"/>
    <ds:schemaRef ds:uri="http://schemas.microsoft.com/office/infopath/2007/PartnerControls"/>
    <ds:schemaRef ds:uri="2cbdb79f-05cb-4beb-bf79-a6aafc29ddd5"/>
    <ds:schemaRef ds:uri="http://schemas.microsoft.com/office/2006/documentManagement/types"/>
    <ds:schemaRef ds:uri="c9eab120-891d-4e75-bbb7-983661d36c9c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FAABA9B0-793B-4B58-8B9B-EDA17520EC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9eab120-891d-4e75-bbb7-983661d36c9c"/>
    <ds:schemaRef ds:uri="2cbdb79f-05cb-4beb-bf79-a6aafc29dd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9D72105-E419-4657-8EC8-6C73137ECF2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4475</TotalTime>
  <Words>420</Words>
  <Application>Microsoft Office PowerPoint</Application>
  <PresentationFormat>Widescreen</PresentationFormat>
  <Paragraphs>112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Calibri</vt:lpstr>
      <vt:lpstr>CMR10</vt:lpstr>
      <vt:lpstr>CMR12</vt:lpstr>
      <vt:lpstr>CMR17</vt:lpstr>
      <vt:lpstr>CMTT10</vt:lpstr>
      <vt:lpstr>Microsoft Sans Serif</vt:lpstr>
      <vt:lpstr>SFRM1200</vt:lpstr>
      <vt:lpstr>SFTT1200</vt:lpstr>
      <vt:lpstr>Trebuchet MS</vt:lpstr>
      <vt:lpstr>Office Theme</vt:lpstr>
      <vt:lpstr>Geoinformatics Project</vt:lpstr>
      <vt:lpstr>PowerPoint Presentation</vt:lpstr>
      <vt:lpstr>PowerPoint Presentation</vt:lpstr>
      <vt:lpstr>Full results – categorized by Conv flag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Carolina Arias</dc:creator>
  <cp:lastModifiedBy>Lorenzo Carlassara</cp:lastModifiedBy>
  <cp:revision>14</cp:revision>
  <dcterms:created xsi:type="dcterms:W3CDTF">2023-05-01T21:14:50Z</dcterms:created>
  <dcterms:modified xsi:type="dcterms:W3CDTF">2023-05-11T20:00:36Z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2023-03-30T00:00:00Z</vt:filetime>
  </property>
  <property fmtid="{D5CDD505-2E9C-101B-9397-08002B2CF9AE}" pid="3" name="Creator">
    <vt:lpwstr>Microsoft® PowerPoint® per Microsoft 365</vt:lpwstr>
  </property>
  <property fmtid="{D5CDD505-2E9C-101B-9397-08002B2CF9AE}" pid="4" name="LastSaved">
    <vt:filetime>2023-05-01T00:00:00Z</vt:filetime>
  </property>
  <property fmtid="{D5CDD505-2E9C-101B-9397-08002B2CF9AE}" pid="5" name="ContentTypeId">
    <vt:lpwstr>0x01010010841625E9231845AE0E6B129DAD585F</vt:lpwstr>
  </property>
</Properties>
</file>