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3" r:id="rId4"/>
    <p:sldId id="267" r:id="rId5"/>
    <p:sldId id="270" r:id="rId6"/>
    <p:sldId id="266" r:id="rId7"/>
    <p:sldId id="271" r:id="rId8"/>
    <p:sldId id="272" r:id="rId9"/>
    <p:sldId id="269" r:id="rId10"/>
    <p:sldId id="275" r:id="rId11"/>
    <p:sldId id="274" r:id="rId12"/>
    <p:sldId id="276" r:id="rId13"/>
    <p:sldId id="273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>
      <p:cViewPr>
        <p:scale>
          <a:sx n="100" d="100"/>
          <a:sy n="100" d="100"/>
        </p:scale>
        <p:origin x="2052" y="9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F1BCE-1FE9-4644-9CDB-12C2BD4EE37B}" type="datetimeFigureOut">
              <a:rPr lang="de-DE" smtClean="0"/>
              <a:t>10.09.2024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5CDD0-9C4D-485B-A4B3-1655DD65D0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2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513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136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829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306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892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98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456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21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206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704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734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147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11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10.09.2024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77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10.09.2024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2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10.09.2024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1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10.09.2024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20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10.09.2024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4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10.09.2024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1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10.09.2024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7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10.09.2024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92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10.09.2024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8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10.09.2024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68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10.09.2024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7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96437-929F-41B4-A44E-96A3364BC2EF}" type="datetimeFigureOut">
              <a:rPr lang="de-DE" smtClean="0"/>
              <a:t>10.09.2024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62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6.png"/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9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1" Type="http://schemas.openxmlformats.org/officeDocument/2006/relationships/image" Target="../media/image2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19" Type="http://schemas.openxmlformats.org/officeDocument/2006/relationships/image" Target="../media/image43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1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7.png"/><Relationship Id="rId3" Type="http://schemas.openxmlformats.org/officeDocument/2006/relationships/image" Target="../media/image210.png"/><Relationship Id="rId7" Type="http://schemas.openxmlformats.org/officeDocument/2006/relationships/image" Target="../media/image370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11" Type="http://schemas.openxmlformats.org/officeDocument/2006/relationships/image" Target="../media/image4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7.png"/><Relationship Id="rId3" Type="http://schemas.openxmlformats.org/officeDocument/2006/relationships/image" Target="../media/image210.png"/><Relationship Id="rId7" Type="http://schemas.openxmlformats.org/officeDocument/2006/relationships/image" Target="../media/image370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11" Type="http://schemas.openxmlformats.org/officeDocument/2006/relationships/image" Target="../media/image4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2196752" y="1647274"/>
            <a:ext cx="13249472" cy="3581926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Flussdiagramm: Prozess 63">
            <a:extLst>
              <a:ext uri="{FF2B5EF4-FFF2-40B4-BE49-F238E27FC236}">
                <a16:creationId xmlns:a16="http://schemas.microsoft.com/office/drawing/2014/main" id="{95EC32C6-58C4-457F-A566-FF01F3694F21}"/>
              </a:ext>
            </a:extLst>
          </p:cNvPr>
          <p:cNvSpPr/>
          <p:nvPr/>
        </p:nvSpPr>
        <p:spPr>
          <a:xfrm>
            <a:off x="3923928" y="1358874"/>
            <a:ext cx="7126871" cy="175151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Prozess 21"/>
          <p:cNvSpPr/>
          <p:nvPr/>
        </p:nvSpPr>
        <p:spPr>
          <a:xfrm>
            <a:off x="5485825" y="4181269"/>
            <a:ext cx="4054726" cy="138081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Prozess 20"/>
          <p:cNvSpPr/>
          <p:nvPr/>
        </p:nvSpPr>
        <p:spPr>
          <a:xfrm>
            <a:off x="-2196752" y="4181269"/>
            <a:ext cx="7611396" cy="1380812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-1260648" y="1772816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9612560" y="587727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-1260648" y="4334522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683568" y="17728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635896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123728" y="321297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123728" y="433452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580112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948264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17" name="Flussdiagramm: Prozess 16"/>
          <p:cNvSpPr/>
          <p:nvPr/>
        </p:nvSpPr>
        <p:spPr>
          <a:xfrm>
            <a:off x="9684568" y="429309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dirty="0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de-DE" b="0" i="1" dirty="0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blipFill>
                <a:blip r:embed="rId5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2247552" y="16629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VSVM</a:t>
            </a:r>
          </a:p>
        </p:txBody>
      </p:sp>
      <p:cxnSp>
        <p:nvCxnSpPr>
          <p:cNvPr id="26" name="Gewinkelte Verbindung 25"/>
          <p:cNvCxnSpPr>
            <a:cxnSpLocks/>
            <a:stCxn id="2" idx="3"/>
            <a:endCxn id="7" idx="1"/>
          </p:cNvCxnSpPr>
          <p:nvPr/>
        </p:nvCxnSpPr>
        <p:spPr>
          <a:xfrm rot="16200000" flipH="1">
            <a:off x="-1809885" y="1655626"/>
            <a:ext cx="918455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cxnSpLocks/>
            <a:endCxn id="9" idx="1"/>
          </p:cNvCxnSpPr>
          <p:nvPr/>
        </p:nvCxnSpPr>
        <p:spPr>
          <a:xfrm rot="16200000" flipH="1">
            <a:off x="-2970658" y="3056560"/>
            <a:ext cx="3240000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" idx="3"/>
          </p:cNvCxnSpPr>
          <p:nvPr/>
        </p:nvCxnSpPr>
        <p:spPr>
          <a:xfrm>
            <a:off x="467544" y="2204864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1907704" y="2204864"/>
            <a:ext cx="215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cxnSpLocks/>
            <a:stCxn id="13" idx="3"/>
            <a:endCxn id="17" idx="0"/>
          </p:cNvCxnSpPr>
          <p:nvPr/>
        </p:nvCxnSpPr>
        <p:spPr>
          <a:xfrm>
            <a:off x="3491880" y="3645024"/>
            <a:ext cx="6804756" cy="6480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2807565" y="1245970"/>
            <a:ext cx="732" cy="5268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</p:cNvCxnSpPr>
          <p:nvPr/>
        </p:nvCxnSpPr>
        <p:spPr>
          <a:xfrm>
            <a:off x="2807565" y="262421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2807804" y="4077072"/>
            <a:ext cx="0" cy="257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9" idx="3"/>
            <a:endCxn id="14" idx="1"/>
          </p:cNvCxnSpPr>
          <p:nvPr/>
        </p:nvCxnSpPr>
        <p:spPr>
          <a:xfrm>
            <a:off x="467544" y="476657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491880" y="476657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</p:cNvCxnSpPr>
          <p:nvPr/>
        </p:nvCxnSpPr>
        <p:spPr>
          <a:xfrm>
            <a:off x="4860032" y="4946248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</p:cNvCxnSpPr>
          <p:nvPr/>
        </p:nvCxnSpPr>
        <p:spPr>
          <a:xfrm>
            <a:off x="6804248" y="4941168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cxnSpLocks/>
            <a:stCxn id="17" idx="2"/>
            <a:endCxn id="8" idx="0"/>
          </p:cNvCxnSpPr>
          <p:nvPr/>
        </p:nvCxnSpPr>
        <p:spPr>
          <a:xfrm>
            <a:off x="10296636" y="5157192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2196752" y="52292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482820" y="5220733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68337B3-19C4-4F9C-8282-54CBFEEC6A2E}"/>
              </a:ext>
            </a:extLst>
          </p:cNvPr>
          <p:cNvCxnSpPr>
            <a:cxnSpLocks/>
          </p:cNvCxnSpPr>
          <p:nvPr/>
        </p:nvCxnSpPr>
        <p:spPr>
          <a:xfrm flipV="1">
            <a:off x="5188542" y="126876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5A61C69-8CAF-4EB8-9FD3-0EE791E18473}"/>
              </a:ext>
            </a:extLst>
          </p:cNvPr>
          <p:cNvCxnSpPr/>
          <p:nvPr/>
        </p:nvCxnSpPr>
        <p:spPr>
          <a:xfrm>
            <a:off x="3385936" y="2204864"/>
            <a:ext cx="10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Prozess 11"/>
          <p:cNvSpPr/>
          <p:nvPr/>
        </p:nvSpPr>
        <p:spPr>
          <a:xfrm>
            <a:off x="2123489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SVM model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8CA455C-6BDE-4EA6-9F29-9BC7287F04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4088" y="3297915"/>
            <a:ext cx="1980000" cy="43204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ssdiagramm: Prozess 41">
            <a:extLst>
              <a:ext uri="{FF2B5EF4-FFF2-40B4-BE49-F238E27FC236}">
                <a16:creationId xmlns:a16="http://schemas.microsoft.com/office/drawing/2014/main" id="{5EDB60B6-F5B1-4D15-8D9A-23978FD1FECA}"/>
              </a:ext>
            </a:extLst>
          </p:cNvPr>
          <p:cNvSpPr/>
          <p:nvPr/>
        </p:nvSpPr>
        <p:spPr>
          <a:xfrm>
            <a:off x="4468462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SVM model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376F38D-8888-4CA9-A24E-ED839BF05284}"/>
              </a:ext>
            </a:extLst>
          </p:cNvPr>
          <p:cNvCxnSpPr>
            <a:cxnSpLocks/>
          </p:cNvCxnSpPr>
          <p:nvPr/>
        </p:nvCxnSpPr>
        <p:spPr>
          <a:xfrm>
            <a:off x="6804248" y="456500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/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/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blipFill>
                <a:blip r:embed="rId9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id="{2C184CDB-CED6-4054-8486-4DD5CF8490E2}"/>
              </a:ext>
            </a:extLst>
          </p:cNvPr>
          <p:cNvSpPr txBox="1"/>
          <p:nvPr/>
        </p:nvSpPr>
        <p:spPr>
          <a:xfrm>
            <a:off x="8795072" y="130266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semi-labeled samples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9DE59F70-D083-4475-B28C-9D0EFE0B91F0}"/>
              </a:ext>
            </a:extLst>
          </p:cNvPr>
          <p:cNvCxnSpPr>
            <a:cxnSpLocks/>
          </p:cNvCxnSpPr>
          <p:nvPr/>
        </p:nvCxnSpPr>
        <p:spPr>
          <a:xfrm>
            <a:off x="8172400" y="494751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B3E88EB-C9CB-46FD-8B99-5C788CBC650B}"/>
              </a:ext>
            </a:extLst>
          </p:cNvPr>
          <p:cNvCxnSpPr>
            <a:cxnSpLocks/>
          </p:cNvCxnSpPr>
          <p:nvPr/>
        </p:nvCxnSpPr>
        <p:spPr>
          <a:xfrm>
            <a:off x="8172568" y="457477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99CDCA6-59FC-4F9C-B8E6-1B82F8CFE245}"/>
              </a:ext>
            </a:extLst>
          </p:cNvPr>
          <p:cNvCxnSpPr>
            <a:cxnSpLocks/>
          </p:cNvCxnSpPr>
          <p:nvPr/>
        </p:nvCxnSpPr>
        <p:spPr>
          <a:xfrm>
            <a:off x="10300890" y="1094422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>
            <a:extLst>
              <a:ext uri="{FF2B5EF4-FFF2-40B4-BE49-F238E27FC236}">
                <a16:creationId xmlns:a16="http://schemas.microsoft.com/office/drawing/2014/main" id="{10B7371E-024A-43E8-8A01-27AD89F8B319}"/>
              </a:ext>
            </a:extLst>
          </p:cNvPr>
          <p:cNvSpPr/>
          <p:nvPr/>
        </p:nvSpPr>
        <p:spPr>
          <a:xfrm>
            <a:off x="612761" y="9845141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Prozess 50">
            <a:extLst>
              <a:ext uri="{FF2B5EF4-FFF2-40B4-BE49-F238E27FC236}">
                <a16:creationId xmlns:a16="http://schemas.microsoft.com/office/drawing/2014/main" id="{22E67981-1696-41DA-8FA4-C90D6AAB7742}"/>
              </a:ext>
            </a:extLst>
          </p:cNvPr>
          <p:cNvSpPr/>
          <p:nvPr/>
        </p:nvSpPr>
        <p:spPr>
          <a:xfrm>
            <a:off x="5053776" y="11250064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lussdiagramm: Prozess 54">
            <a:extLst>
              <a:ext uri="{FF2B5EF4-FFF2-40B4-BE49-F238E27FC236}">
                <a16:creationId xmlns:a16="http://schemas.microsoft.com/office/drawing/2014/main" id="{2814EF7E-C5A4-4B09-8087-AE0FCCCCDC86}"/>
              </a:ext>
            </a:extLst>
          </p:cNvPr>
          <p:cNvSpPr/>
          <p:nvPr/>
        </p:nvSpPr>
        <p:spPr>
          <a:xfrm>
            <a:off x="612760" y="11250066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/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ussdiagramm: Karte 66">
            <a:extLst>
              <a:ext uri="{FF2B5EF4-FFF2-40B4-BE49-F238E27FC236}">
                <a16:creationId xmlns:a16="http://schemas.microsoft.com/office/drawing/2014/main" id="{3A3DA22A-A62A-4D93-8915-2412FF911852}"/>
              </a:ext>
            </a:extLst>
          </p:cNvPr>
          <p:cNvSpPr/>
          <p:nvPr/>
        </p:nvSpPr>
        <p:spPr>
          <a:xfrm>
            <a:off x="9612560" y="1300606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73A76B9E-D5FC-4E42-8FC6-08CB1DDCDE73}"/>
              </a:ext>
            </a:extLst>
          </p:cNvPr>
          <p:cNvSpPr/>
          <p:nvPr/>
        </p:nvSpPr>
        <p:spPr>
          <a:xfrm>
            <a:off x="9684568" y="865568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/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blipFill>
                <a:blip r:embed="rId11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40">
            <a:extLst>
              <a:ext uri="{FF2B5EF4-FFF2-40B4-BE49-F238E27FC236}">
                <a16:creationId xmlns:a16="http://schemas.microsoft.com/office/drawing/2014/main" id="{ACC94A70-C78B-48C5-A975-C7633D9592D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172400" y="8012607"/>
            <a:ext cx="2124236" cy="6430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ADD0D47-CD7A-41C5-B1A4-AE05DBCC7037}"/>
              </a:ext>
            </a:extLst>
          </p:cNvPr>
          <p:cNvSpPr txBox="1"/>
          <p:nvPr/>
        </p:nvSpPr>
        <p:spPr>
          <a:xfrm>
            <a:off x="611560" y="1262677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0D2AE11-074D-46B6-BD8F-7B1C25AF1930}"/>
              </a:ext>
            </a:extLst>
          </p:cNvPr>
          <p:cNvSpPr txBox="1"/>
          <p:nvPr/>
        </p:nvSpPr>
        <p:spPr>
          <a:xfrm>
            <a:off x="5063472" y="1261955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/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blipFill>
                <a:blip r:embed="rId1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554AD4D9-56C8-4D86-8BED-C31CA37C1D48}"/>
              </a:ext>
            </a:extLst>
          </p:cNvPr>
          <p:cNvSpPr txBox="1"/>
          <p:nvPr/>
        </p:nvSpPr>
        <p:spPr>
          <a:xfrm>
            <a:off x="611560" y="985090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semi-labeled samples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4EEF807-9291-427F-A163-053E10A45ED1}"/>
              </a:ext>
            </a:extLst>
          </p:cNvPr>
          <p:cNvCxnSpPr>
            <a:cxnSpLocks/>
          </p:cNvCxnSpPr>
          <p:nvPr/>
        </p:nvCxnSpPr>
        <p:spPr>
          <a:xfrm>
            <a:off x="8172400" y="931010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743B3E2-F9D3-4F72-A73F-E415BC624AA8}"/>
              </a:ext>
            </a:extLst>
          </p:cNvPr>
          <p:cNvCxnSpPr>
            <a:cxnSpLocks/>
          </p:cNvCxnSpPr>
          <p:nvPr/>
        </p:nvCxnSpPr>
        <p:spPr>
          <a:xfrm>
            <a:off x="8172568" y="893736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/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blipFill>
                <a:blip r:embed="rId13"/>
                <a:stretch>
                  <a:fillRect l="-2203" t="-6250" r="-441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19FD576-056F-47CC-B96B-AD1950DFA757}"/>
              </a:ext>
            </a:extLst>
          </p:cNvPr>
          <p:cNvCxnSpPr>
            <a:cxnSpLocks/>
          </p:cNvCxnSpPr>
          <p:nvPr/>
        </p:nvCxnSpPr>
        <p:spPr>
          <a:xfrm>
            <a:off x="10296397" y="950406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Prozess 83">
            <a:extLst>
              <a:ext uri="{FF2B5EF4-FFF2-40B4-BE49-F238E27FC236}">
                <a16:creationId xmlns:a16="http://schemas.microsoft.com/office/drawing/2014/main" id="{C0F20B66-B7F8-4A93-ABDA-ECBBBA590C5C}"/>
              </a:ext>
            </a:extLst>
          </p:cNvPr>
          <p:cNvSpPr/>
          <p:nvPr/>
        </p:nvSpPr>
        <p:spPr>
          <a:xfrm>
            <a:off x="2483768" y="11352523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85" name="Flussdiagramm: Prozess 84">
            <a:extLst>
              <a:ext uri="{FF2B5EF4-FFF2-40B4-BE49-F238E27FC236}">
                <a16:creationId xmlns:a16="http://schemas.microsoft.com/office/drawing/2014/main" id="{C1D26FF9-66A6-4EB7-AAD2-77C4F4367DFF}"/>
              </a:ext>
            </a:extLst>
          </p:cNvPr>
          <p:cNvSpPr/>
          <p:nvPr/>
        </p:nvSpPr>
        <p:spPr>
          <a:xfrm>
            <a:off x="971600" y="11352524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semi- labeled samples</a:t>
            </a:r>
          </a:p>
        </p:txBody>
      </p:sp>
      <p:sp>
        <p:nvSpPr>
          <p:cNvPr id="86" name="Flussdiagramm: Prozess 85">
            <a:extLst>
              <a:ext uri="{FF2B5EF4-FFF2-40B4-BE49-F238E27FC236}">
                <a16:creationId xmlns:a16="http://schemas.microsoft.com/office/drawing/2014/main" id="{A52E7B69-60BF-47F2-89CD-5DC909160E44}"/>
              </a:ext>
            </a:extLst>
          </p:cNvPr>
          <p:cNvSpPr/>
          <p:nvPr/>
        </p:nvSpPr>
        <p:spPr>
          <a:xfrm>
            <a:off x="5229344" y="11352523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7" name="Flussdiagramm: Prozess 86">
            <a:extLst>
              <a:ext uri="{FF2B5EF4-FFF2-40B4-BE49-F238E27FC236}">
                <a16:creationId xmlns:a16="http://schemas.microsoft.com/office/drawing/2014/main" id="{84A22CD0-8B1C-4075-8C71-9E18C0769E1B}"/>
              </a:ext>
            </a:extLst>
          </p:cNvPr>
          <p:cNvSpPr/>
          <p:nvPr/>
        </p:nvSpPr>
        <p:spPr>
          <a:xfrm>
            <a:off x="6597496" y="11352523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0516AE1-995B-47C5-A79C-CFB5771AAD1C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2339752" y="11931102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C878848-EC95-4D2E-BF8F-3DAC60BB8F6B}"/>
              </a:ext>
            </a:extLst>
          </p:cNvPr>
          <p:cNvCxnSpPr>
            <a:cxnSpLocks/>
          </p:cNvCxnSpPr>
          <p:nvPr/>
        </p:nvCxnSpPr>
        <p:spPr>
          <a:xfrm>
            <a:off x="3707904" y="11941679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3374B81-F6C8-4B7D-B399-03C727580D7B}"/>
              </a:ext>
            </a:extLst>
          </p:cNvPr>
          <p:cNvCxnSpPr>
            <a:cxnSpLocks/>
          </p:cNvCxnSpPr>
          <p:nvPr/>
        </p:nvCxnSpPr>
        <p:spPr>
          <a:xfrm>
            <a:off x="6453480" y="11941679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/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/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/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blipFill>
                <a:blip r:embed="rId16"/>
                <a:stretch>
                  <a:fillRect l="-2212" t="-6944" r="-442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E1E51C9C-C866-45D4-A813-3E45EA4AFB2C}"/>
              </a:ext>
            </a:extLst>
          </p:cNvPr>
          <p:cNvCxnSpPr>
            <a:cxnSpLocks/>
            <a:stCxn id="82" idx="1"/>
            <a:endCxn id="85" idx="1"/>
          </p:cNvCxnSpPr>
          <p:nvPr/>
        </p:nvCxnSpPr>
        <p:spPr>
          <a:xfrm rot="10800000" flipV="1">
            <a:off x="971600" y="10532887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Prozess 94">
            <a:extLst>
              <a:ext uri="{FF2B5EF4-FFF2-40B4-BE49-F238E27FC236}">
                <a16:creationId xmlns:a16="http://schemas.microsoft.com/office/drawing/2014/main" id="{E0C04230-C47F-4086-B3B8-4F8DB95C645F}"/>
              </a:ext>
            </a:extLst>
          </p:cNvPr>
          <p:cNvSpPr/>
          <p:nvPr/>
        </p:nvSpPr>
        <p:spPr>
          <a:xfrm>
            <a:off x="9684568" y="1153809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/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blipFill>
                <a:blip r:embed="rId1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AE778281-4692-47A8-8AC0-8BB39DCBA92F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9142012" y="8946215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DB35442-16A4-4261-A7C5-9037F0FD9050}"/>
              </a:ext>
            </a:extLst>
          </p:cNvPr>
          <p:cNvCxnSpPr>
            <a:cxnSpLocks/>
          </p:cNvCxnSpPr>
          <p:nvPr/>
        </p:nvCxnSpPr>
        <p:spPr>
          <a:xfrm>
            <a:off x="7822520" y="11941679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90E4EEC-71D1-4D2F-BE60-6D6C7D94DA73}"/>
              </a:ext>
            </a:extLst>
          </p:cNvPr>
          <p:cNvCxnSpPr>
            <a:cxnSpLocks/>
          </p:cNvCxnSpPr>
          <p:nvPr/>
        </p:nvCxnSpPr>
        <p:spPr>
          <a:xfrm>
            <a:off x="10298732" y="12409287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69AAB8-4BFA-4189-8E8F-90B04B4E6410}"/>
              </a:ext>
            </a:extLst>
          </p:cNvPr>
          <p:cNvCxnSpPr/>
          <p:nvPr/>
        </p:nvCxnSpPr>
        <p:spPr>
          <a:xfrm>
            <a:off x="-2268760" y="7192871"/>
            <a:ext cx="13249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8A2EF2-EE99-4ED8-8AB3-F417D10DD3D8}"/>
              </a:ext>
            </a:extLst>
          </p:cNvPr>
          <p:cNvSpPr txBox="1"/>
          <p:nvPr/>
        </p:nvSpPr>
        <p:spPr>
          <a:xfrm>
            <a:off x="-2222383" y="7317432"/>
            <a:ext cx="13240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virtual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2229850" y="-675456"/>
            <a:ext cx="1225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-2160748" y="1209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/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blipFill>
                <a:blip r:embed="rId20"/>
                <a:stretch>
                  <a:fillRect r="-15000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/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blipFill>
                <a:blip r:embed="rId21"/>
                <a:stretch>
                  <a:fillRect t="-6250" b="-13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1CA1E20-4EEE-46B4-837C-5B810C89990A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7812360" y="614634"/>
            <a:ext cx="504057" cy="65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DF030DB-65CC-4E06-B667-588BA33C66AE}"/>
              </a:ext>
            </a:extLst>
          </p:cNvPr>
          <p:cNvCxnSpPr>
            <a:cxnSpLocks/>
            <a:stCxn id="102" idx="4"/>
            <a:endCxn id="104" idx="1"/>
          </p:cNvCxnSpPr>
          <p:nvPr/>
        </p:nvCxnSpPr>
        <p:spPr>
          <a:xfrm flipV="1">
            <a:off x="5906095" y="621159"/>
            <a:ext cx="538113" cy="21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0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1" y="2083137"/>
            <a:ext cx="4428376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4" y="2087137"/>
            <a:ext cx="2195782" cy="888527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107365" y="862984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365" y="862984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5331476" y="3052456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H="1" flipV="1">
            <a:off x="8647365" y="1826011"/>
            <a:ext cx="4171" cy="38119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436273" y="2492143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273" y="2492143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0009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0189" y="2207202"/>
            <a:ext cx="1842693" cy="644397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t-SNE + clustering 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8823" y="2529401"/>
            <a:ext cx="1291366" cy="3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winkelte Verbindung 40">
            <a:extLst>
              <a:ext uri="{FF2B5EF4-FFF2-40B4-BE49-F238E27FC236}">
                <a16:creationId xmlns:a16="http://schemas.microsoft.com/office/drawing/2014/main" id="{1166C831-0602-4CBD-978F-8EF001FD8682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4"/>
            <a:ext cx="1543221" cy="1193804"/>
          </a:xfrm>
          <a:prstGeom prst="bentConnector3">
            <a:avLst>
              <a:gd name="adj1" fmla="val 5542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A8BA1E90-4F61-432C-BB20-5634886B0DF0}"/>
              </a:ext>
            </a:extLst>
          </p:cNvPr>
          <p:cNvSpPr/>
          <p:nvPr/>
        </p:nvSpPr>
        <p:spPr>
          <a:xfrm rot="5923218">
            <a:off x="6776657" y="2958498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feld 64">
            <a:extLst>
              <a:ext uri="{FF2B5EF4-FFF2-40B4-BE49-F238E27FC236}">
                <a16:creationId xmlns:a16="http://schemas.microsoft.com/office/drawing/2014/main" id="{FC78C2CC-3F85-49CB-90CB-86901C5DBEA6}"/>
              </a:ext>
            </a:extLst>
          </p:cNvPr>
          <p:cNvSpPr txBox="1"/>
          <p:nvPr/>
        </p:nvSpPr>
        <p:spPr>
          <a:xfrm>
            <a:off x="6867496" y="3043961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886C5F82-1201-4F21-BF78-A51B3EFDA2F8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651536" y="2851599"/>
            <a:ext cx="923981" cy="1752861"/>
          </a:xfrm>
          <a:prstGeom prst="bentConnector4">
            <a:avLst>
              <a:gd name="adj1" fmla="val -9141"/>
              <a:gd name="adj2" fmla="val 799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850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400892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3" y="2087138"/>
            <a:ext cx="1264900" cy="940070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47309" y="886111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309" y="886111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5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643309" y="368093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187309" y="1849138"/>
            <a:ext cx="0" cy="35806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436273" y="2492143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273" y="2492143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0009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0190" y="2207202"/>
            <a:ext cx="914238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8823" y="2531401"/>
            <a:ext cx="1291367" cy="1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winkelte Verbindung 40">
            <a:extLst>
              <a:ext uri="{FF2B5EF4-FFF2-40B4-BE49-F238E27FC236}">
                <a16:creationId xmlns:a16="http://schemas.microsoft.com/office/drawing/2014/main" id="{1166C831-0602-4CBD-978F-8EF001FD8682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4"/>
            <a:ext cx="1543221" cy="1193804"/>
          </a:xfrm>
          <a:prstGeom prst="bentConnector3">
            <a:avLst>
              <a:gd name="adj1" fmla="val 5542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A8BA1E90-4F61-432C-BB20-5634886B0DF0}"/>
              </a:ext>
            </a:extLst>
          </p:cNvPr>
          <p:cNvSpPr/>
          <p:nvPr/>
        </p:nvSpPr>
        <p:spPr>
          <a:xfrm rot="5923218">
            <a:off x="6810202" y="2947312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feld 64">
            <a:extLst>
              <a:ext uri="{FF2B5EF4-FFF2-40B4-BE49-F238E27FC236}">
                <a16:creationId xmlns:a16="http://schemas.microsoft.com/office/drawing/2014/main" id="{FC78C2CC-3F85-49CB-90CB-86901C5DBEA6}"/>
              </a:ext>
            </a:extLst>
          </p:cNvPr>
          <p:cNvSpPr txBox="1"/>
          <p:nvPr/>
        </p:nvSpPr>
        <p:spPr>
          <a:xfrm>
            <a:off x="6901041" y="3032775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886C5F82-1201-4F21-BF78-A51B3EFDA2F8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187309" y="2855600"/>
            <a:ext cx="1388208" cy="1748860"/>
          </a:xfrm>
          <a:prstGeom prst="bentConnector4">
            <a:avLst>
              <a:gd name="adj1" fmla="val -6038"/>
              <a:gd name="adj2" fmla="val 7560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42">
            <a:extLst>
              <a:ext uri="{FF2B5EF4-FFF2-40B4-BE49-F238E27FC236}">
                <a16:creationId xmlns:a16="http://schemas.microsoft.com/office/drawing/2014/main" id="{2D95347E-BB17-4D66-8A73-73D067B33810}"/>
              </a:ext>
            </a:extLst>
          </p:cNvPr>
          <p:cNvCxnSpPr>
            <a:cxnSpLocks/>
            <a:stCxn id="82" idx="0"/>
            <a:endCxn id="80" idx="2"/>
          </p:cNvCxnSpPr>
          <p:nvPr/>
        </p:nvCxnSpPr>
        <p:spPr>
          <a:xfrm flipH="1" flipV="1">
            <a:off x="5939416" y="2856667"/>
            <a:ext cx="14340" cy="142170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121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411197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3" y="2087138"/>
            <a:ext cx="2186514" cy="899151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110853" y="862984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853" y="862984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530035" y="368093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H="1" flipV="1">
            <a:off x="8650853" y="1826011"/>
            <a:ext cx="684" cy="38119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436273" y="2492143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273" y="2492143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0009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0190" y="2207202"/>
            <a:ext cx="184269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t-SNE + clustering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8823" y="2531401"/>
            <a:ext cx="1291367" cy="1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winkelte Verbindung 40">
            <a:extLst>
              <a:ext uri="{FF2B5EF4-FFF2-40B4-BE49-F238E27FC236}">
                <a16:creationId xmlns:a16="http://schemas.microsoft.com/office/drawing/2014/main" id="{1166C831-0602-4CBD-978F-8EF001FD8682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4"/>
            <a:ext cx="1543221" cy="1193804"/>
          </a:xfrm>
          <a:prstGeom prst="bentConnector3">
            <a:avLst>
              <a:gd name="adj1" fmla="val 5542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A8BA1E90-4F61-432C-BB20-5634886B0DF0}"/>
              </a:ext>
            </a:extLst>
          </p:cNvPr>
          <p:cNvSpPr/>
          <p:nvPr/>
        </p:nvSpPr>
        <p:spPr>
          <a:xfrm rot="5923218">
            <a:off x="6810202" y="2947312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feld 64">
            <a:extLst>
              <a:ext uri="{FF2B5EF4-FFF2-40B4-BE49-F238E27FC236}">
                <a16:creationId xmlns:a16="http://schemas.microsoft.com/office/drawing/2014/main" id="{FC78C2CC-3F85-49CB-90CB-86901C5DBEA6}"/>
              </a:ext>
            </a:extLst>
          </p:cNvPr>
          <p:cNvSpPr txBox="1"/>
          <p:nvPr/>
        </p:nvSpPr>
        <p:spPr>
          <a:xfrm>
            <a:off x="6901041" y="3032775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886C5F82-1201-4F21-BF78-A51B3EFDA2F8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651537" y="2855600"/>
            <a:ext cx="923980" cy="1748860"/>
          </a:xfrm>
          <a:prstGeom prst="bentConnector4">
            <a:avLst>
              <a:gd name="adj1" fmla="val -10722"/>
              <a:gd name="adj2" fmla="val 6841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42">
            <a:extLst>
              <a:ext uri="{FF2B5EF4-FFF2-40B4-BE49-F238E27FC236}">
                <a16:creationId xmlns:a16="http://schemas.microsoft.com/office/drawing/2014/main" id="{2D95347E-BB17-4D66-8A73-73D067B33810}"/>
              </a:ext>
            </a:extLst>
          </p:cNvPr>
          <p:cNvCxnSpPr>
            <a:cxnSpLocks/>
            <a:stCxn id="82" idx="0"/>
            <a:endCxn id="80" idx="2"/>
          </p:cNvCxnSpPr>
          <p:nvPr/>
        </p:nvCxnSpPr>
        <p:spPr>
          <a:xfrm flipH="1" flipV="1">
            <a:off x="5939416" y="2856667"/>
            <a:ext cx="14340" cy="142170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802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603240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3" y="2087138"/>
            <a:ext cx="1264900" cy="940070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47309" y="886111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309" y="886111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5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8848338" y="206747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187309" y="1849138"/>
            <a:ext cx="0" cy="35806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57043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043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436273" y="2492143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273" y="2492143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9139953" y="2528162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9230792" y="2613625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0009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0190" y="2207202"/>
            <a:ext cx="914238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8823" y="2531401"/>
            <a:ext cx="1291367" cy="1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winkelte Verbindung 40">
            <a:extLst>
              <a:ext uri="{FF2B5EF4-FFF2-40B4-BE49-F238E27FC236}">
                <a16:creationId xmlns:a16="http://schemas.microsoft.com/office/drawing/2014/main" id="{1166C831-0602-4CBD-978F-8EF001FD8682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4"/>
            <a:ext cx="1543221" cy="1193804"/>
          </a:xfrm>
          <a:prstGeom prst="bentConnector3">
            <a:avLst>
              <a:gd name="adj1" fmla="val 5542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ssdiagramm: Prozess 63">
            <a:extLst>
              <a:ext uri="{FF2B5EF4-FFF2-40B4-BE49-F238E27FC236}">
                <a16:creationId xmlns:a16="http://schemas.microsoft.com/office/drawing/2014/main" id="{3F560DBF-6BA0-4F1F-A470-9ECCD15E87FC}"/>
              </a:ext>
            </a:extLst>
          </p:cNvPr>
          <p:cNvSpPr/>
          <p:nvPr/>
        </p:nvSpPr>
        <p:spPr>
          <a:xfrm>
            <a:off x="5336111" y="3251769"/>
            <a:ext cx="2700480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/>
              <p:nvPr/>
            </p:nvSpPr>
            <p:spPr>
              <a:xfrm>
                <a:off x="7085512" y="3719752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12" y="3719752"/>
                <a:ext cx="1009444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5F68CCC-BDAB-4892-AC95-39837EBAC307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61" name="Gewinkelte Verbindung 40">
            <a:extLst>
              <a:ext uri="{FF2B5EF4-FFF2-40B4-BE49-F238E27FC236}">
                <a16:creationId xmlns:a16="http://schemas.microsoft.com/office/drawing/2014/main" id="{6DFDF9F2-A28B-493C-A29E-223507BF1A70}"/>
              </a:ext>
            </a:extLst>
          </p:cNvPr>
          <p:cNvCxnSpPr>
            <a:cxnSpLocks/>
            <a:stCxn id="59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55">
            <a:extLst>
              <a:ext uri="{FF2B5EF4-FFF2-40B4-BE49-F238E27FC236}">
                <a16:creationId xmlns:a16="http://schemas.microsoft.com/office/drawing/2014/main" id="{28D07CE3-C26F-4201-ADBD-08450979587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CECE32A4-6A8C-4CAE-9DA7-6CA9E23F74A5}"/>
              </a:ext>
            </a:extLst>
          </p:cNvPr>
          <p:cNvCxnSpPr>
            <a:cxnSpLocks/>
            <a:stCxn id="79" idx="3"/>
            <a:endCxn id="59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296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9FE499A4-AA4F-429D-8952-5FFA3D60BE92}"/>
              </a:ext>
            </a:extLst>
          </p:cNvPr>
          <p:cNvSpPr txBox="1"/>
          <p:nvPr/>
        </p:nvSpPr>
        <p:spPr>
          <a:xfrm>
            <a:off x="6478570" y="3234783"/>
            <a:ext cx="1616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labeled samples</a:t>
            </a:r>
          </a:p>
        </p:txBody>
      </p:sp>
      <p:cxnSp>
        <p:nvCxnSpPr>
          <p:cNvPr id="67" name="Gewinkelte Verbindung 40">
            <a:extLst>
              <a:ext uri="{FF2B5EF4-FFF2-40B4-BE49-F238E27FC236}">
                <a16:creationId xmlns:a16="http://schemas.microsoft.com/office/drawing/2014/main" id="{C76C2A79-1156-48B2-94C9-7C98E72C4017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187309" y="2855600"/>
            <a:ext cx="1388208" cy="1748860"/>
          </a:xfrm>
          <a:prstGeom prst="bentConnector4">
            <a:avLst>
              <a:gd name="adj1" fmla="val -16467"/>
              <a:gd name="adj2" fmla="val 710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40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2" name="Flussdiagramm: Prozess 21"/>
          <p:cNvSpPr/>
          <p:nvPr/>
        </p:nvSpPr>
        <p:spPr>
          <a:xfrm>
            <a:off x="5257370" y="3993202"/>
            <a:ext cx="25393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712558" y="5365419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3280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4828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5" idx="1"/>
          </p:cNvCxnSpPr>
          <p:nvPr/>
        </p:nvCxnSpPr>
        <p:spPr>
          <a:xfrm>
            <a:off x="4902106" y="4432178"/>
            <a:ext cx="4259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  <a:stCxn id="15" idx="3"/>
            <a:endCxn id="16" idx="1"/>
          </p:cNvCxnSpPr>
          <p:nvPr/>
        </p:nvCxnSpPr>
        <p:spPr>
          <a:xfrm>
            <a:off x="6246186" y="4432178"/>
            <a:ext cx="2366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255115" y="4772800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 v1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7988039" y="2097334"/>
            <a:ext cx="2416610" cy="2942282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72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4879947" y="2092705"/>
            <a:ext cx="3108090" cy="1246996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596126" y="2101193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215" name="Flowchart: Alternate Process 214">
            <a:extLst>
              <a:ext uri="{FF2B5EF4-FFF2-40B4-BE49-F238E27FC236}">
                <a16:creationId xmlns:a16="http://schemas.microsoft.com/office/drawing/2014/main" id="{5568A0A8-473D-416B-A9B7-C289800D5EE2}"/>
              </a:ext>
            </a:extLst>
          </p:cNvPr>
          <p:cNvSpPr/>
          <p:nvPr/>
        </p:nvSpPr>
        <p:spPr>
          <a:xfrm>
            <a:off x="8848347" y="3975417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9" name="Flowchart: Alternate Process 218">
            <a:extLst>
              <a:ext uri="{FF2B5EF4-FFF2-40B4-BE49-F238E27FC236}">
                <a16:creationId xmlns:a16="http://schemas.microsoft.com/office/drawing/2014/main" id="{7DD4E885-9A52-49DD-9700-C6B8474FB94E}"/>
              </a:ext>
            </a:extLst>
          </p:cNvPr>
          <p:cNvSpPr/>
          <p:nvPr/>
        </p:nvSpPr>
        <p:spPr>
          <a:xfrm>
            <a:off x="8792897" y="4030012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0" name="Flowchart: Alternate Process 219">
            <a:extLst>
              <a:ext uri="{FF2B5EF4-FFF2-40B4-BE49-F238E27FC236}">
                <a16:creationId xmlns:a16="http://schemas.microsoft.com/office/drawing/2014/main" id="{86FA2F13-A071-4396-8573-FC178C7CBDED}"/>
              </a:ext>
            </a:extLst>
          </p:cNvPr>
          <p:cNvSpPr/>
          <p:nvPr/>
        </p:nvSpPr>
        <p:spPr>
          <a:xfrm>
            <a:off x="8742058" y="4084608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86617"/>
            <a:ext cx="2023557" cy="64946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winkelte Verbindung 27">
            <a:extLst>
              <a:ext uri="{FF2B5EF4-FFF2-40B4-BE49-F238E27FC236}">
                <a16:creationId xmlns:a16="http://schemas.microsoft.com/office/drawing/2014/main" id="{20429499-C35D-41EC-8EFD-8741A4FA42C6}"/>
              </a:ext>
            </a:extLst>
          </p:cNvPr>
          <p:cNvCxnSpPr>
            <a:cxnSpLocks/>
            <a:stCxn id="215" idx="3"/>
            <a:endCxn id="227" idx="2"/>
          </p:cNvCxnSpPr>
          <p:nvPr/>
        </p:nvCxnSpPr>
        <p:spPr>
          <a:xfrm flipH="1" flipV="1">
            <a:off x="9202747" y="2836083"/>
            <a:ext cx="614185" cy="1495607"/>
          </a:xfrm>
          <a:prstGeom prst="bentConnector4">
            <a:avLst>
              <a:gd name="adj1" fmla="val -37220"/>
              <a:gd name="adj2" fmla="val 619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/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220" idx="2"/>
            <a:endCxn id="8" idx="0"/>
          </p:cNvCxnSpPr>
          <p:nvPr/>
        </p:nvCxnSpPr>
        <p:spPr>
          <a:xfrm flipH="1">
            <a:off x="9225615" y="4797154"/>
            <a:ext cx="736" cy="5682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262867" y="2186616"/>
            <a:ext cx="977611" cy="641974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2746" y="1816366"/>
            <a:ext cx="1" cy="37025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/>
              <p:nvPr/>
            </p:nvSpPr>
            <p:spPr>
              <a:xfrm>
                <a:off x="6225258" y="2921090"/>
                <a:ext cx="1719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sz="1100" dirty="0">
                  <a:latin typeface="Futura"/>
                </a:endParaRPr>
              </a:p>
            </p:txBody>
          </p:sp>
        </mc:Choice>
        <mc:Fallback xmlns="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258" y="2921090"/>
                <a:ext cx="1719236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68031" y="2469148"/>
                <a:ext cx="147646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031" y="2469148"/>
                <a:ext cx="1476463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400986" y="4553920"/>
            <a:ext cx="132109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75993" y="3591018"/>
            <a:ext cx="4847406" cy="848863"/>
          </a:xfrm>
          <a:prstGeom prst="bentConnector3">
            <a:avLst>
              <a:gd name="adj1" fmla="val 830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winkelte Verbindung 40">
            <a:extLst>
              <a:ext uri="{FF2B5EF4-FFF2-40B4-BE49-F238E27FC236}">
                <a16:creationId xmlns:a16="http://schemas.microsoft.com/office/drawing/2014/main" id="{5FA82AFC-A589-4732-9D33-E7B6F78A2859}"/>
              </a:ext>
            </a:extLst>
          </p:cNvPr>
          <p:cNvCxnSpPr>
            <a:cxnSpLocks/>
          </p:cNvCxnSpPr>
          <p:nvPr/>
        </p:nvCxnSpPr>
        <p:spPr>
          <a:xfrm>
            <a:off x="5749234" y="3175351"/>
            <a:ext cx="2972848" cy="1151231"/>
          </a:xfrm>
          <a:prstGeom prst="bentConnector3">
            <a:avLst>
              <a:gd name="adj1" fmla="val 791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30BF35B8-14A5-4989-BB05-887BFC645B74}"/>
              </a:ext>
            </a:extLst>
          </p:cNvPr>
          <p:cNvCxnSpPr>
            <a:cxnSpLocks/>
            <a:stCxn id="141" idx="2"/>
          </p:cNvCxnSpPr>
          <p:nvPr/>
        </p:nvCxnSpPr>
        <p:spPr>
          <a:xfrm>
            <a:off x="5751673" y="2828590"/>
            <a:ext cx="0" cy="354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E9759FF5-E5C2-4C26-A131-C0516805CEB7}"/>
              </a:ext>
            </a:extLst>
          </p:cNvPr>
          <p:cNvSpPr/>
          <p:nvPr/>
        </p:nvSpPr>
        <p:spPr>
          <a:xfrm rot="5923218">
            <a:off x="8380901" y="3301111"/>
            <a:ext cx="453232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feld 64">
            <a:extLst>
              <a:ext uri="{FF2B5EF4-FFF2-40B4-BE49-F238E27FC236}">
                <a16:creationId xmlns:a16="http://schemas.microsoft.com/office/drawing/2014/main" id="{8CE159C2-8F03-475E-8204-0C464E4C2A57}"/>
              </a:ext>
            </a:extLst>
          </p:cNvPr>
          <p:cNvSpPr txBox="1"/>
          <p:nvPr/>
        </p:nvSpPr>
        <p:spPr>
          <a:xfrm>
            <a:off x="8472579" y="3387552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67" name="Gerade Verbindung mit Pfeil 52">
            <a:extLst>
              <a:ext uri="{FF2B5EF4-FFF2-40B4-BE49-F238E27FC236}">
                <a16:creationId xmlns:a16="http://schemas.microsoft.com/office/drawing/2014/main" id="{194F745F-65A1-4984-932B-39BD2C78E826}"/>
              </a:ext>
            </a:extLst>
          </p:cNvPr>
          <p:cNvCxnSpPr>
            <a:cxnSpLocks/>
            <a:stCxn id="141" idx="3"/>
            <a:endCxn id="227" idx="1"/>
          </p:cNvCxnSpPr>
          <p:nvPr/>
        </p:nvCxnSpPr>
        <p:spPr>
          <a:xfrm>
            <a:off x="6240478" y="2507603"/>
            <a:ext cx="1950490" cy="37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53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687741" y="5101411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24" idx="1"/>
          </p:cNvCxnSpPr>
          <p:nvPr/>
        </p:nvCxnSpPr>
        <p:spPr>
          <a:xfrm flipV="1">
            <a:off x="4902107" y="4426574"/>
            <a:ext cx="645573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 v2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8071525" y="2095536"/>
            <a:ext cx="2261115" cy="1244165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67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456695" y="2092704"/>
            <a:ext cx="2615923" cy="2922675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85453"/>
            <a:ext cx="20235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117" idx="2"/>
            <a:endCxn id="8" idx="0"/>
          </p:cNvCxnSpPr>
          <p:nvPr/>
        </p:nvCxnSpPr>
        <p:spPr>
          <a:xfrm>
            <a:off x="9200798" y="4754033"/>
            <a:ext cx="0" cy="3473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545454" y="2185453"/>
            <a:ext cx="974196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0798" y="1825372"/>
            <a:ext cx="1949" cy="36008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816515" y="2457990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515" y="2457990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678767" y="4556528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  <a:endCxn id="117" idx="0"/>
          </p:cNvCxnSpPr>
          <p:nvPr/>
        </p:nvCxnSpPr>
        <p:spPr>
          <a:xfrm>
            <a:off x="3875993" y="3591018"/>
            <a:ext cx="5324805" cy="51494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>
            <a:off x="6032552" y="2833525"/>
            <a:ext cx="195" cy="12690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ussdiagramm: Prozess 11">
            <a:extLst>
              <a:ext uri="{FF2B5EF4-FFF2-40B4-BE49-F238E27FC236}">
                <a16:creationId xmlns:a16="http://schemas.microsoft.com/office/drawing/2014/main" id="{EC6121D2-1900-470B-BB40-E7BD127E401D}"/>
              </a:ext>
            </a:extLst>
          </p:cNvPr>
          <p:cNvSpPr/>
          <p:nvPr/>
        </p:nvSpPr>
        <p:spPr>
          <a:xfrm>
            <a:off x="8687741" y="4105961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453868" y="3979770"/>
            <a:ext cx="2615088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4" name="Flussdiagramm: Prozess 14">
            <a:extLst>
              <a:ext uri="{FF2B5EF4-FFF2-40B4-BE49-F238E27FC236}">
                <a16:creationId xmlns:a16="http://schemas.microsoft.com/office/drawing/2014/main" id="{782E5C0A-26C1-4B82-925B-A1051EB5F941}"/>
              </a:ext>
            </a:extLst>
          </p:cNvPr>
          <p:cNvSpPr/>
          <p:nvPr/>
        </p:nvSpPr>
        <p:spPr>
          <a:xfrm>
            <a:off x="5547680" y="4102538"/>
            <a:ext cx="970133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25" name="Flussdiagramm: Prozess 15">
            <a:extLst>
              <a:ext uri="{FF2B5EF4-FFF2-40B4-BE49-F238E27FC236}">
                <a16:creationId xmlns:a16="http://schemas.microsoft.com/office/drawing/2014/main" id="{EA968BFF-F511-41E0-9AFE-F99D212740C1}"/>
              </a:ext>
            </a:extLst>
          </p:cNvPr>
          <p:cNvSpPr/>
          <p:nvPr/>
        </p:nvSpPr>
        <p:spPr>
          <a:xfrm>
            <a:off x="6764530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>
            <a:off x="6517813" y="4426574"/>
            <a:ext cx="246717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78">
            <a:extLst>
              <a:ext uri="{FF2B5EF4-FFF2-40B4-BE49-F238E27FC236}">
                <a16:creationId xmlns:a16="http://schemas.microsoft.com/office/drawing/2014/main" id="{B5EB9A09-F4FD-41BB-A412-FA8ABD3028DB}"/>
              </a:ext>
            </a:extLst>
          </p:cNvPr>
          <p:cNvSpPr txBox="1"/>
          <p:nvPr/>
        </p:nvSpPr>
        <p:spPr>
          <a:xfrm>
            <a:off x="5410981" y="4751778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67542" y="2833271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542" y="2833271"/>
                <a:ext cx="1081130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>
            <a:off x="7678767" y="4293096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40">
            <a:extLst>
              <a:ext uri="{FF2B5EF4-FFF2-40B4-BE49-F238E27FC236}">
                <a16:creationId xmlns:a16="http://schemas.microsoft.com/office/drawing/2014/main" id="{0FE02522-7135-4E11-9336-1311E9AED502}"/>
              </a:ext>
            </a:extLst>
          </p:cNvPr>
          <p:cNvCxnSpPr>
            <a:cxnSpLocks/>
            <a:stCxn id="117" idx="3"/>
            <a:endCxn id="227" idx="2"/>
          </p:cNvCxnSpPr>
          <p:nvPr/>
        </p:nvCxnSpPr>
        <p:spPr>
          <a:xfrm flipH="1" flipV="1">
            <a:off x="9202747" y="2833525"/>
            <a:ext cx="511108" cy="1596472"/>
          </a:xfrm>
          <a:prstGeom prst="bentConnector4">
            <a:avLst>
              <a:gd name="adj1" fmla="val -44726"/>
              <a:gd name="adj2" fmla="val 778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64">
            <a:extLst>
              <a:ext uri="{FF2B5EF4-FFF2-40B4-BE49-F238E27FC236}">
                <a16:creationId xmlns:a16="http://schemas.microsoft.com/office/drawing/2014/main" id="{5FF1BC1C-268C-464A-8F31-97B6457DC594}"/>
              </a:ext>
            </a:extLst>
          </p:cNvPr>
          <p:cNvSpPr txBox="1"/>
          <p:nvPr/>
        </p:nvSpPr>
        <p:spPr>
          <a:xfrm>
            <a:off x="6752987" y="2095536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70" name="Gerade Verbindung mit Pfeil 55">
            <a:extLst>
              <a:ext uri="{FF2B5EF4-FFF2-40B4-BE49-F238E27FC236}">
                <a16:creationId xmlns:a16="http://schemas.microsoft.com/office/drawing/2014/main" id="{85CDB669-7BD2-409B-815B-58CAA26C7A7E}"/>
              </a:ext>
            </a:extLst>
          </p:cNvPr>
          <p:cNvCxnSpPr>
            <a:cxnSpLocks/>
            <a:stCxn id="227" idx="1"/>
            <a:endCxn id="141" idx="3"/>
          </p:cNvCxnSpPr>
          <p:nvPr/>
        </p:nvCxnSpPr>
        <p:spPr>
          <a:xfrm flipH="1">
            <a:off x="6519650" y="2509489"/>
            <a:ext cx="16713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27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1458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58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773599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754637" y="205475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12" idx="3"/>
          </p:cNvCxnSpPr>
          <p:nvPr/>
        </p:nvCxnSpPr>
        <p:spPr>
          <a:xfrm flipV="1">
            <a:off x="9114613" y="1826013"/>
            <a:ext cx="1" cy="3731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3" y="2485210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3" y="2485210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56595" y="4704294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95" y="4704294"/>
                <a:ext cx="509050" cy="266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00919" y="2811887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19" y="2811887"/>
                <a:ext cx="108113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7241488" y="2953485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7332327" y="3038948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8689" y="2199140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89028" y="2199140"/>
            <a:ext cx="1651170" cy="646512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0689" y="2522396"/>
            <a:ext cx="1848339" cy="9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80" name="Textfeld 99">
            <a:extLst>
              <a:ext uri="{FF2B5EF4-FFF2-40B4-BE49-F238E27FC236}">
                <a16:creationId xmlns:a16="http://schemas.microsoft.com/office/drawing/2014/main" id="{BF6DE2CA-E71C-4A87-AEBC-DE9870691373}"/>
              </a:ext>
            </a:extLst>
          </p:cNvPr>
          <p:cNvSpPr txBox="1"/>
          <p:nvPr/>
        </p:nvSpPr>
        <p:spPr>
          <a:xfrm>
            <a:off x="-1980728" y="-1038035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EC77B8D2-146C-43BE-930B-557197A2C08F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4613" y="2845652"/>
            <a:ext cx="460904" cy="1758808"/>
          </a:xfrm>
          <a:prstGeom prst="bentConnector4">
            <a:avLst>
              <a:gd name="adj1" fmla="val -64477"/>
              <a:gd name="adj2" fmla="val 7611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5953756" y="2847538"/>
            <a:ext cx="933" cy="1430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</p:spTree>
    <p:extLst>
      <p:ext uri="{BB962C8B-B14F-4D97-AF65-F5344CB8AC3E}">
        <p14:creationId xmlns:p14="http://schemas.microsoft.com/office/powerpoint/2010/main" val="83972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Vector Machine VARIANT 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015313" y="879144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313" y="879144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8"/>
            <a:ext cx="4474418" cy="3118870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468363" y="2087559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H="1" flipV="1">
            <a:off x="8555313" y="1842171"/>
            <a:ext cx="2898" cy="3588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601929" y="2530282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29" y="2530282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332604" y="2529839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04" y="2529839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6895143" y="2869928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6894755" y="295769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57665" y="2200998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2626" y="2200998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29665" y="2525197"/>
            <a:ext cx="13029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5"/>
            <a:ext cx="1560877" cy="1186533"/>
          </a:xfrm>
          <a:prstGeom prst="bentConnector3">
            <a:avLst>
              <a:gd name="adj1" fmla="val 7099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 Verbindung 40">
            <a:extLst>
              <a:ext uri="{FF2B5EF4-FFF2-40B4-BE49-F238E27FC236}">
                <a16:creationId xmlns:a16="http://schemas.microsoft.com/office/drawing/2014/main" id="{F9432E22-01FA-4DE4-A00E-F38654BE0BE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558211" y="2849396"/>
            <a:ext cx="1017306" cy="1755064"/>
          </a:xfrm>
          <a:prstGeom prst="bentConnector4">
            <a:avLst>
              <a:gd name="adj1" fmla="val -11235"/>
              <a:gd name="adj2" fmla="val 8051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69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99417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417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random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576457" y="874969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457" y="874969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8227595" y="2083137"/>
            <a:ext cx="1456407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8182870" y="2046852"/>
            <a:ext cx="12307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</a:t>
            </a:r>
          </a:p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8855624" y="2150365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𝑟𝑎𝑛𝑑𝑜𝑚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624" y="2150365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</p:cNvCxnSpPr>
          <p:nvPr/>
        </p:nvCxnSpPr>
        <p:spPr>
          <a:xfrm>
            <a:off x="9330558" y="3212891"/>
            <a:ext cx="0" cy="1062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8332872" y="3219126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872" y="3219126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8389241" y="3698726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8480080" y="3784189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8631001" y="2578800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5" name="Gerade Verbindung mit Pfeil 52">
            <a:extLst>
              <a:ext uri="{FF2B5EF4-FFF2-40B4-BE49-F238E27FC236}">
                <a16:creationId xmlns:a16="http://schemas.microsoft.com/office/drawing/2014/main" id="{6FEBF6EB-12E9-4C8D-AEB6-63341D1F128F}"/>
              </a:ext>
            </a:extLst>
          </p:cNvPr>
          <p:cNvCxnSpPr>
            <a:cxnSpLocks/>
            <a:stCxn id="80" idx="0"/>
            <a:endCxn id="112" idx="3"/>
          </p:cNvCxnSpPr>
          <p:nvPr/>
        </p:nvCxnSpPr>
        <p:spPr>
          <a:xfrm flipH="1" flipV="1">
            <a:off x="9116517" y="1837996"/>
            <a:ext cx="484" cy="74080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68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28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28875"/>
            <a:ext cx="0" cy="450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614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733454" cy="197601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670167" y="208283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9116428" y="1840440"/>
            <a:ext cx="1927" cy="3569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478544" y="2259952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44" y="2259952"/>
                <a:ext cx="108113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7603613" y="4599772"/>
            <a:ext cx="1053904" cy="4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8348244" y="294219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180477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0565" y="2208123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90843" y="2197363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2565" y="2521562"/>
            <a:ext cx="1858278" cy="107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82" idx="0"/>
          </p:cNvCxnSpPr>
          <p:nvPr/>
        </p:nvCxnSpPr>
        <p:spPr>
          <a:xfrm rot="10800000" flipH="1" flipV="1">
            <a:off x="5460564" y="2532321"/>
            <a:ext cx="493191" cy="1746053"/>
          </a:xfrm>
          <a:prstGeom prst="bentConnector4">
            <a:avLst>
              <a:gd name="adj1" fmla="val -46351"/>
              <a:gd name="adj2" fmla="val 898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/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04676"/>
            <a:ext cx="5300729" cy="7755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ussdiagramm: Prozess 63">
            <a:extLst>
              <a:ext uri="{FF2B5EF4-FFF2-40B4-BE49-F238E27FC236}">
                <a16:creationId xmlns:a16="http://schemas.microsoft.com/office/drawing/2014/main" id="{5C40B4D8-3245-4487-AF47-209C48AE2135}"/>
              </a:ext>
            </a:extLst>
          </p:cNvPr>
          <p:cNvSpPr/>
          <p:nvPr/>
        </p:nvSpPr>
        <p:spPr>
          <a:xfrm>
            <a:off x="5336110" y="3251769"/>
            <a:ext cx="2819174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/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4A560A9-5E28-4CE6-994B-EABA6DAACCE8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73" name="Gewinkelte Verbindung 40">
            <a:extLst>
              <a:ext uri="{FF2B5EF4-FFF2-40B4-BE49-F238E27FC236}">
                <a16:creationId xmlns:a16="http://schemas.microsoft.com/office/drawing/2014/main" id="{744486F7-594D-48ED-B107-FEFD54838F42}"/>
              </a:ext>
            </a:extLst>
          </p:cNvPr>
          <p:cNvCxnSpPr>
            <a:cxnSpLocks/>
            <a:stCxn id="62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5">
            <a:extLst>
              <a:ext uri="{FF2B5EF4-FFF2-40B4-BE49-F238E27FC236}">
                <a16:creationId xmlns:a16="http://schemas.microsoft.com/office/drawing/2014/main" id="{3C9AF82A-78FB-4225-B2D1-749A093368AC}"/>
              </a:ext>
            </a:extLst>
          </p:cNvPr>
          <p:cNvCxnSpPr>
            <a:cxnSpLocks/>
            <a:stCxn id="80" idx="2"/>
            <a:endCxn id="62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8439083" y="302766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86" name="Gewinkelte Verbindung 40">
            <a:extLst>
              <a:ext uri="{FF2B5EF4-FFF2-40B4-BE49-F238E27FC236}">
                <a16:creationId xmlns:a16="http://schemas.microsoft.com/office/drawing/2014/main" id="{58322BD8-F455-46D1-8175-5A1339B47CC1}"/>
              </a:ext>
            </a:extLst>
          </p:cNvPr>
          <p:cNvCxnSpPr>
            <a:cxnSpLocks/>
            <a:stCxn id="79" idx="3"/>
            <a:endCxn id="62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343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64">
            <a:extLst>
              <a:ext uri="{FF2B5EF4-FFF2-40B4-BE49-F238E27FC236}">
                <a16:creationId xmlns:a16="http://schemas.microsoft.com/office/drawing/2014/main" id="{18845FFA-69B4-48A7-AA45-4886CF0E6E01}"/>
              </a:ext>
            </a:extLst>
          </p:cNvPr>
          <p:cNvSpPr txBox="1"/>
          <p:nvPr/>
        </p:nvSpPr>
        <p:spPr>
          <a:xfrm>
            <a:off x="6960123" y="322900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supervised</a:t>
            </a:r>
          </a:p>
        </p:txBody>
      </p: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628A30A0-A765-4B55-86D1-4B862199320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6428" y="2845761"/>
            <a:ext cx="459089" cy="1758699"/>
          </a:xfrm>
          <a:prstGeom prst="bentConnector4">
            <a:avLst>
              <a:gd name="adj1" fmla="val -31536"/>
              <a:gd name="adj2" fmla="val 826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44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28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28875"/>
            <a:ext cx="0" cy="450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614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733454" cy="197601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670167" y="208283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9116428" y="1840440"/>
            <a:ext cx="1927" cy="3569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449722" y="2487617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722" y="2487617"/>
                <a:ext cx="108113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7603613" y="4599772"/>
            <a:ext cx="1053904" cy="4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8348244" y="294219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180477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0565" y="2208123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90843" y="2197363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</a:t>
            </a:r>
            <a:r>
              <a:rPr lang="en-US" sz="1050" dirty="0" err="1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tSNE</a:t>
            </a:r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2565" y="2521562"/>
            <a:ext cx="1858278" cy="107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4"/>
            <a:ext cx="1563777" cy="1193658"/>
          </a:xfrm>
          <a:prstGeom prst="bentConnector3">
            <a:avLst>
              <a:gd name="adj1" fmla="val 566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/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04676"/>
            <a:ext cx="5300729" cy="7755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ussdiagramm: Prozess 63">
            <a:extLst>
              <a:ext uri="{FF2B5EF4-FFF2-40B4-BE49-F238E27FC236}">
                <a16:creationId xmlns:a16="http://schemas.microsoft.com/office/drawing/2014/main" id="{5C40B4D8-3245-4487-AF47-209C48AE2135}"/>
              </a:ext>
            </a:extLst>
          </p:cNvPr>
          <p:cNvSpPr/>
          <p:nvPr/>
        </p:nvSpPr>
        <p:spPr>
          <a:xfrm>
            <a:off x="5336110" y="3251769"/>
            <a:ext cx="2819174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/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4A560A9-5E28-4CE6-994B-EABA6DAACCE8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73" name="Gewinkelte Verbindung 40">
            <a:extLst>
              <a:ext uri="{FF2B5EF4-FFF2-40B4-BE49-F238E27FC236}">
                <a16:creationId xmlns:a16="http://schemas.microsoft.com/office/drawing/2014/main" id="{744486F7-594D-48ED-B107-FEFD54838F42}"/>
              </a:ext>
            </a:extLst>
          </p:cNvPr>
          <p:cNvCxnSpPr>
            <a:cxnSpLocks/>
            <a:stCxn id="62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5">
            <a:extLst>
              <a:ext uri="{FF2B5EF4-FFF2-40B4-BE49-F238E27FC236}">
                <a16:creationId xmlns:a16="http://schemas.microsoft.com/office/drawing/2014/main" id="{3C9AF82A-78FB-4225-B2D1-749A093368AC}"/>
              </a:ext>
            </a:extLst>
          </p:cNvPr>
          <p:cNvCxnSpPr>
            <a:cxnSpLocks/>
            <a:stCxn id="80" idx="2"/>
            <a:endCxn id="62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8439083" y="302766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86" name="Gewinkelte Verbindung 40">
            <a:extLst>
              <a:ext uri="{FF2B5EF4-FFF2-40B4-BE49-F238E27FC236}">
                <a16:creationId xmlns:a16="http://schemas.microsoft.com/office/drawing/2014/main" id="{58322BD8-F455-46D1-8175-5A1339B47CC1}"/>
              </a:ext>
            </a:extLst>
          </p:cNvPr>
          <p:cNvCxnSpPr>
            <a:cxnSpLocks/>
            <a:stCxn id="79" idx="3"/>
            <a:endCxn id="62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318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64">
            <a:extLst>
              <a:ext uri="{FF2B5EF4-FFF2-40B4-BE49-F238E27FC236}">
                <a16:creationId xmlns:a16="http://schemas.microsoft.com/office/drawing/2014/main" id="{18845FFA-69B4-48A7-AA45-4886CF0E6E01}"/>
              </a:ext>
            </a:extLst>
          </p:cNvPr>
          <p:cNvSpPr txBox="1"/>
          <p:nvPr/>
        </p:nvSpPr>
        <p:spPr>
          <a:xfrm>
            <a:off x="6960123" y="322900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supervised</a:t>
            </a:r>
          </a:p>
        </p:txBody>
      </p: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628A30A0-A765-4B55-86D1-4B862199320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6428" y="2845761"/>
            <a:ext cx="459089" cy="1758699"/>
          </a:xfrm>
          <a:prstGeom prst="bentConnector4">
            <a:avLst>
              <a:gd name="adj1" fmla="val -31536"/>
              <a:gd name="adj2" fmla="val 826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0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603240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3" y="2087138"/>
            <a:ext cx="1264900" cy="940070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47309" y="886111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309" y="886111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5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8848338" y="206747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187309" y="1849138"/>
            <a:ext cx="0" cy="35806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436273" y="2492143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273" y="2492143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0009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0190" y="2207202"/>
            <a:ext cx="914238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8823" y="2531401"/>
            <a:ext cx="1291367" cy="1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winkelte Verbindung 40">
            <a:extLst>
              <a:ext uri="{FF2B5EF4-FFF2-40B4-BE49-F238E27FC236}">
                <a16:creationId xmlns:a16="http://schemas.microsoft.com/office/drawing/2014/main" id="{1166C831-0602-4CBD-978F-8EF001FD8682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4"/>
            <a:ext cx="1543221" cy="1193804"/>
          </a:xfrm>
          <a:prstGeom prst="bentConnector3">
            <a:avLst>
              <a:gd name="adj1" fmla="val 5542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A8BA1E90-4F61-432C-BB20-5634886B0DF0}"/>
              </a:ext>
            </a:extLst>
          </p:cNvPr>
          <p:cNvSpPr/>
          <p:nvPr/>
        </p:nvSpPr>
        <p:spPr>
          <a:xfrm rot="5923218">
            <a:off x="9139953" y="2528162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feld 64">
            <a:extLst>
              <a:ext uri="{FF2B5EF4-FFF2-40B4-BE49-F238E27FC236}">
                <a16:creationId xmlns:a16="http://schemas.microsoft.com/office/drawing/2014/main" id="{FC78C2CC-3F85-49CB-90CB-86901C5DBEA6}"/>
              </a:ext>
            </a:extLst>
          </p:cNvPr>
          <p:cNvSpPr txBox="1"/>
          <p:nvPr/>
        </p:nvSpPr>
        <p:spPr>
          <a:xfrm>
            <a:off x="9230792" y="2613625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886C5F82-1201-4F21-BF78-A51B3EFDA2F8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187309" y="2855600"/>
            <a:ext cx="1388208" cy="1748860"/>
          </a:xfrm>
          <a:prstGeom prst="bentConnector4">
            <a:avLst>
              <a:gd name="adj1" fmla="val -16467"/>
              <a:gd name="adj2" fmla="val 7560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99080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  <a:latin typeface="Futura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1032</Words>
  <Application>Microsoft Office PowerPoint</Application>
  <PresentationFormat>On-screen Show (4:3)</PresentationFormat>
  <Paragraphs>495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Futura</vt:lpstr>
      <vt:lpstr>Times New Roman</vt:lpstr>
      <vt:lpstr>Larissa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Geiß, Christian</dc:creator>
  <cp:lastModifiedBy>Utente</cp:lastModifiedBy>
  <cp:revision>167</cp:revision>
  <dcterms:created xsi:type="dcterms:W3CDTF">2017-06-22T14:17:02Z</dcterms:created>
  <dcterms:modified xsi:type="dcterms:W3CDTF">2024-09-10T14:57:52Z</dcterms:modified>
</cp:coreProperties>
</file>