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7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284" r:id="rId13"/>
    <p:sldId id="28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349" autoAdjust="0"/>
  </p:normalViewPr>
  <p:slideViewPr>
    <p:cSldViewPr>
      <p:cViewPr>
        <p:scale>
          <a:sx n="33" d="100"/>
          <a:sy n="33" d="100"/>
        </p:scale>
        <p:origin x="2919" y="19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92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33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7.png"/><Relationship Id="rId34" Type="http://schemas.openxmlformats.org/officeDocument/2006/relationships/image" Target="../media/image61.png"/><Relationship Id="rId42" Type="http://schemas.openxmlformats.org/officeDocument/2006/relationships/image" Target="../media/image70.png"/><Relationship Id="rId47" Type="http://schemas.openxmlformats.org/officeDocument/2006/relationships/image" Target="../media/image76.png"/><Relationship Id="rId50" Type="http://schemas.openxmlformats.org/officeDocument/2006/relationships/image" Target="../media/image79.png"/><Relationship Id="rId55" Type="http://schemas.openxmlformats.org/officeDocument/2006/relationships/image" Target="../media/image84.png"/><Relationship Id="rId63" Type="http://schemas.openxmlformats.org/officeDocument/2006/relationships/image" Target="../media/image92.png"/><Relationship Id="rId68" Type="http://schemas.openxmlformats.org/officeDocument/2006/relationships/image" Target="../media/image97.png"/><Relationship Id="rId71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9" Type="http://schemas.openxmlformats.org/officeDocument/2006/relationships/image" Target="../media/image35.png"/><Relationship Id="rId11" Type="http://schemas.openxmlformats.org/officeDocument/2006/relationships/image" Target="../media/image9.png"/><Relationship Id="rId24" Type="http://schemas.openxmlformats.org/officeDocument/2006/relationships/image" Target="../media/image68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45" Type="http://schemas.openxmlformats.org/officeDocument/2006/relationships/image" Target="../media/image74.png"/><Relationship Id="rId53" Type="http://schemas.openxmlformats.org/officeDocument/2006/relationships/image" Target="../media/image82.png"/><Relationship Id="rId58" Type="http://schemas.openxmlformats.org/officeDocument/2006/relationships/image" Target="../media/image87.png"/><Relationship Id="rId66" Type="http://schemas.openxmlformats.org/officeDocument/2006/relationships/image" Target="../media/image95.png"/><Relationship Id="rId74" Type="http://schemas.openxmlformats.org/officeDocument/2006/relationships/image" Target="../media/image103.png"/><Relationship Id="rId5" Type="http://schemas.openxmlformats.org/officeDocument/2006/relationships/image" Target="../media/image3.png"/><Relationship Id="rId61" Type="http://schemas.openxmlformats.org/officeDocument/2006/relationships/image" Target="../media/image90.png"/><Relationship Id="rId19" Type="http://schemas.openxmlformats.org/officeDocument/2006/relationships/image" Target="../media/image5.png"/><Relationship Id="rId14" Type="http://schemas.openxmlformats.org/officeDocument/2006/relationships/image" Target="../media/image12.png"/><Relationship Id="rId30" Type="http://schemas.openxmlformats.org/officeDocument/2006/relationships/image" Target="../media/image37.png"/><Relationship Id="rId35" Type="http://schemas.openxmlformats.org/officeDocument/2006/relationships/image" Target="../media/image62.png"/><Relationship Id="rId43" Type="http://schemas.openxmlformats.org/officeDocument/2006/relationships/image" Target="../media/image71.png"/><Relationship Id="rId48" Type="http://schemas.openxmlformats.org/officeDocument/2006/relationships/image" Target="../media/image77.png"/><Relationship Id="rId56" Type="http://schemas.openxmlformats.org/officeDocument/2006/relationships/image" Target="../media/image85.png"/><Relationship Id="rId64" Type="http://schemas.openxmlformats.org/officeDocument/2006/relationships/image" Target="../media/image93.png"/><Relationship Id="rId69" Type="http://schemas.openxmlformats.org/officeDocument/2006/relationships/image" Target="../media/image98.png"/><Relationship Id="rId8" Type="http://schemas.openxmlformats.org/officeDocument/2006/relationships/image" Target="../media/image6.png"/><Relationship Id="rId51" Type="http://schemas.openxmlformats.org/officeDocument/2006/relationships/image" Target="../media/image80.png"/><Relationship Id="rId72" Type="http://schemas.openxmlformats.org/officeDocument/2006/relationships/image" Target="../media/image101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5.png"/><Relationship Id="rId59" Type="http://schemas.openxmlformats.org/officeDocument/2006/relationships/image" Target="../media/image88.png"/><Relationship Id="rId67" Type="http://schemas.openxmlformats.org/officeDocument/2006/relationships/image" Target="../media/image96.png"/><Relationship Id="rId20" Type="http://schemas.openxmlformats.org/officeDocument/2006/relationships/image" Target="../media/image16.png"/><Relationship Id="rId41" Type="http://schemas.openxmlformats.org/officeDocument/2006/relationships/image" Target="../media/image69.png"/><Relationship Id="rId54" Type="http://schemas.openxmlformats.org/officeDocument/2006/relationships/image" Target="../media/image83.png"/><Relationship Id="rId62" Type="http://schemas.openxmlformats.org/officeDocument/2006/relationships/image" Target="../media/image91.png"/><Relationship Id="rId70" Type="http://schemas.openxmlformats.org/officeDocument/2006/relationships/image" Target="../media/image99.png"/><Relationship Id="rId75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28" Type="http://schemas.openxmlformats.org/officeDocument/2006/relationships/image" Target="../media/image72.png"/><Relationship Id="rId36" Type="http://schemas.openxmlformats.org/officeDocument/2006/relationships/image" Target="../media/image63.png"/><Relationship Id="rId49" Type="http://schemas.openxmlformats.org/officeDocument/2006/relationships/image" Target="../media/image78.png"/><Relationship Id="rId57" Type="http://schemas.openxmlformats.org/officeDocument/2006/relationships/image" Target="../media/image86.png"/><Relationship Id="rId10" Type="http://schemas.openxmlformats.org/officeDocument/2006/relationships/image" Target="../media/image8.png"/><Relationship Id="rId31" Type="http://schemas.openxmlformats.org/officeDocument/2006/relationships/image" Target="../media/image38.pn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60" Type="http://schemas.openxmlformats.org/officeDocument/2006/relationships/image" Target="../media/image89.png"/><Relationship Id="rId65" Type="http://schemas.openxmlformats.org/officeDocument/2006/relationships/image" Target="../media/image94.png"/><Relationship Id="rId73" Type="http://schemas.openxmlformats.org/officeDocument/2006/relationships/image" Target="../media/image10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2987824" y="31058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AQ-S3VSVM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11050799" y="-675457"/>
            <a:ext cx="1363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with self-learning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constrains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semi-supervised Virtual Support Vector Machines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Prozess 50">
            <a:extLst>
              <a:ext uri="{FF2B5EF4-FFF2-40B4-BE49-F238E27FC236}">
                <a16:creationId xmlns:a16="http://schemas.microsoft.com/office/drawing/2014/main" id="{E1C073BE-5EA4-4CF5-880C-C79114600FAB}"/>
              </a:ext>
            </a:extLst>
          </p:cNvPr>
          <p:cNvSpPr/>
          <p:nvPr/>
        </p:nvSpPr>
        <p:spPr>
          <a:xfrm>
            <a:off x="12827576" y="1413744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8" name="Textfeld 4">
            <a:extLst>
              <a:ext uri="{FF2B5EF4-FFF2-40B4-BE49-F238E27FC236}">
                <a16:creationId xmlns:a16="http://schemas.microsoft.com/office/drawing/2014/main" id="{15FFFBD4-880E-48CD-9475-E4456FD369B5}"/>
              </a:ext>
            </a:extLst>
          </p:cNvPr>
          <p:cNvSpPr txBox="1"/>
          <p:nvPr/>
        </p:nvSpPr>
        <p:spPr>
          <a:xfrm>
            <a:off x="-2069983" y="74698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/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ussdiagramm: Prozess 6">
            <a:extLst>
              <a:ext uri="{FF2B5EF4-FFF2-40B4-BE49-F238E27FC236}">
                <a16:creationId xmlns:a16="http://schemas.microsoft.com/office/drawing/2014/main" id="{BC1961C9-9EE0-45FC-ABCB-E16630291004}"/>
              </a:ext>
            </a:extLst>
          </p:cNvPr>
          <p:cNvSpPr/>
          <p:nvPr/>
        </p:nvSpPr>
        <p:spPr>
          <a:xfrm>
            <a:off x="12996936" y="1544297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/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lussdiagramm: Prozess 41">
            <a:extLst>
              <a:ext uri="{FF2B5EF4-FFF2-40B4-BE49-F238E27FC236}">
                <a16:creationId xmlns:a16="http://schemas.microsoft.com/office/drawing/2014/main" id="{43DDB4DE-7B24-4053-8688-40AA5C301287}"/>
              </a:ext>
            </a:extLst>
          </p:cNvPr>
          <p:cNvSpPr/>
          <p:nvPr/>
        </p:nvSpPr>
        <p:spPr>
          <a:xfrm>
            <a:off x="16766647" y="1544297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46" name="Gerade Verbindung mit Pfeil 58">
            <a:extLst>
              <a:ext uri="{FF2B5EF4-FFF2-40B4-BE49-F238E27FC236}">
                <a16:creationId xmlns:a16="http://schemas.microsoft.com/office/drawing/2014/main" id="{E5B9D21F-1C03-43E3-B29F-5326B1E1F24D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14725128" y="1976345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07459F5D-7F69-4959-A5E9-F8F2409A6848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8134799" y="197634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ylinder 100">
            <a:extLst>
              <a:ext uri="{FF2B5EF4-FFF2-40B4-BE49-F238E27FC236}">
                <a16:creationId xmlns:a16="http://schemas.microsoft.com/office/drawing/2014/main" id="{CFFA5162-0AC3-42E9-9BF7-1A01875D3CF7}"/>
              </a:ext>
            </a:extLst>
          </p:cNvPr>
          <p:cNvSpPr/>
          <p:nvPr/>
        </p:nvSpPr>
        <p:spPr>
          <a:xfrm>
            <a:off x="19287111" y="233080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152" name="Gerade Verbindung mit Pfeil 55">
            <a:extLst>
              <a:ext uri="{FF2B5EF4-FFF2-40B4-BE49-F238E27FC236}">
                <a16:creationId xmlns:a16="http://schemas.microsoft.com/office/drawing/2014/main" id="{3427B817-78E4-4173-857A-14E2953E940F}"/>
              </a:ext>
            </a:extLst>
          </p:cNvPr>
          <p:cNvCxnSpPr>
            <a:cxnSpLocks/>
          </p:cNvCxnSpPr>
          <p:nvPr/>
        </p:nvCxnSpPr>
        <p:spPr>
          <a:xfrm>
            <a:off x="20079713" y="194340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BE693654-3FB9-4078-8CC6-0B8D1CEE6B35}"/>
              </a:ext>
            </a:extLst>
          </p:cNvPr>
          <p:cNvCxnSpPr>
            <a:cxnSpLocks/>
            <a:stCxn id="103" idx="4"/>
            <a:endCxn id="141" idx="0"/>
          </p:cNvCxnSpPr>
          <p:nvPr/>
        </p:nvCxnSpPr>
        <p:spPr>
          <a:xfrm>
            <a:off x="9756576" y="614634"/>
            <a:ext cx="4104456" cy="92966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0C013F72-8DBF-4A56-A53B-9AD11BBDD6D4}"/>
              </a:ext>
            </a:extLst>
          </p:cNvPr>
          <p:cNvCxnSpPr>
            <a:cxnSpLocks/>
            <a:stCxn id="149" idx="3"/>
            <a:endCxn id="155" idx="0"/>
          </p:cNvCxnSpPr>
          <p:nvPr/>
        </p:nvCxnSpPr>
        <p:spPr>
          <a:xfrm flipH="1">
            <a:off x="20002657" y="361600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Prozess 16">
            <a:extLst>
              <a:ext uri="{FF2B5EF4-FFF2-40B4-BE49-F238E27FC236}">
                <a16:creationId xmlns:a16="http://schemas.microsoft.com/office/drawing/2014/main" id="{A05D044F-7415-4E2D-B491-3A04D2CA1637}"/>
              </a:ext>
            </a:extLst>
          </p:cNvPr>
          <p:cNvSpPr/>
          <p:nvPr/>
        </p:nvSpPr>
        <p:spPr>
          <a:xfrm>
            <a:off x="19390589" y="426673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56" name="Textfeld 64">
            <a:extLst>
              <a:ext uri="{FF2B5EF4-FFF2-40B4-BE49-F238E27FC236}">
                <a16:creationId xmlns:a16="http://schemas.microsoft.com/office/drawing/2014/main" id="{772CEC18-7B36-4155-90F4-930DB97DDAD4}"/>
              </a:ext>
            </a:extLst>
          </p:cNvPr>
          <p:cNvSpPr txBox="1"/>
          <p:nvPr/>
        </p:nvSpPr>
        <p:spPr>
          <a:xfrm>
            <a:off x="16639775" y="47966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59" name="Flussdiagramm: Prozess 12">
            <a:extLst>
              <a:ext uri="{FF2B5EF4-FFF2-40B4-BE49-F238E27FC236}">
                <a16:creationId xmlns:a16="http://schemas.microsoft.com/office/drawing/2014/main" id="{333C8CE3-0C69-46E5-B9B4-45B3034612E1}"/>
              </a:ext>
            </a:extLst>
          </p:cNvPr>
          <p:cNvSpPr/>
          <p:nvPr/>
        </p:nvSpPr>
        <p:spPr>
          <a:xfrm>
            <a:off x="13176956" y="4291563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60" name="Gerade Verbindung mit Pfeil 58">
            <a:extLst>
              <a:ext uri="{FF2B5EF4-FFF2-40B4-BE49-F238E27FC236}">
                <a16:creationId xmlns:a16="http://schemas.microsoft.com/office/drawing/2014/main" id="{1951255A-976A-4C9D-9A1E-3E7600DD5A73}"/>
              </a:ext>
            </a:extLst>
          </p:cNvPr>
          <p:cNvCxnSpPr>
            <a:cxnSpLocks/>
            <a:stCxn id="17" idx="3"/>
            <a:endCxn id="159" idx="1"/>
          </p:cNvCxnSpPr>
          <p:nvPr/>
        </p:nvCxnSpPr>
        <p:spPr>
          <a:xfrm flipV="1">
            <a:off x="10908704" y="4723611"/>
            <a:ext cx="2268252" cy="15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ssdiagramm: Karte 7">
            <a:extLst>
              <a:ext uri="{FF2B5EF4-FFF2-40B4-BE49-F238E27FC236}">
                <a16:creationId xmlns:a16="http://schemas.microsoft.com/office/drawing/2014/main" id="{7FCC4A93-B55A-4C14-8C75-A0C4CBB93839}"/>
              </a:ext>
            </a:extLst>
          </p:cNvPr>
          <p:cNvSpPr/>
          <p:nvPr/>
        </p:nvSpPr>
        <p:spPr>
          <a:xfrm>
            <a:off x="19328244" y="544214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66" name="Gerade Verbindung mit Pfeil 76">
            <a:extLst>
              <a:ext uri="{FF2B5EF4-FFF2-40B4-BE49-F238E27FC236}">
                <a16:creationId xmlns:a16="http://schemas.microsoft.com/office/drawing/2014/main" id="{AC2F4C8E-F65C-4A50-B584-CC573351BBA4}"/>
              </a:ext>
            </a:extLst>
          </p:cNvPr>
          <p:cNvCxnSpPr>
            <a:cxnSpLocks/>
            <a:stCxn id="155" idx="2"/>
            <a:endCxn id="165" idx="0"/>
          </p:cNvCxnSpPr>
          <p:nvPr/>
        </p:nvCxnSpPr>
        <p:spPr>
          <a:xfrm>
            <a:off x="20002657" y="513083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ussdiagramm: Prozess 50">
            <a:extLst>
              <a:ext uri="{FF2B5EF4-FFF2-40B4-BE49-F238E27FC236}">
                <a16:creationId xmlns:a16="http://schemas.microsoft.com/office/drawing/2014/main" id="{6D5D689D-15F2-4939-B7D2-70CB65ACF920}"/>
              </a:ext>
            </a:extLst>
          </p:cNvPr>
          <p:cNvSpPr/>
          <p:nvPr/>
        </p:nvSpPr>
        <p:spPr>
          <a:xfrm>
            <a:off x="12760183" y="9310109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70" name="Flussdiagramm: Prozess 6">
            <a:extLst>
              <a:ext uri="{FF2B5EF4-FFF2-40B4-BE49-F238E27FC236}">
                <a16:creationId xmlns:a16="http://schemas.microsoft.com/office/drawing/2014/main" id="{D69731C1-4863-4D6C-B4EE-30FE3A20099C}"/>
              </a:ext>
            </a:extLst>
          </p:cNvPr>
          <p:cNvSpPr/>
          <p:nvPr/>
        </p:nvSpPr>
        <p:spPr>
          <a:xfrm>
            <a:off x="12929543" y="9440662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level uncertainty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/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lussdiagramm: Prozess 41">
            <a:extLst>
              <a:ext uri="{FF2B5EF4-FFF2-40B4-BE49-F238E27FC236}">
                <a16:creationId xmlns:a16="http://schemas.microsoft.com/office/drawing/2014/main" id="{AB67E44F-C5EB-4C87-906B-5C6A1F8729C7}"/>
              </a:ext>
            </a:extLst>
          </p:cNvPr>
          <p:cNvSpPr/>
          <p:nvPr/>
        </p:nvSpPr>
        <p:spPr>
          <a:xfrm>
            <a:off x="16699254" y="944066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73" name="Gerade Verbindung mit Pfeil 58">
            <a:extLst>
              <a:ext uri="{FF2B5EF4-FFF2-40B4-BE49-F238E27FC236}">
                <a16:creationId xmlns:a16="http://schemas.microsoft.com/office/drawing/2014/main" id="{E284D58F-122C-4359-8B1A-9F640A76CB61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4652264" y="9868789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40">
            <a:extLst>
              <a:ext uri="{FF2B5EF4-FFF2-40B4-BE49-F238E27FC236}">
                <a16:creationId xmlns:a16="http://schemas.microsoft.com/office/drawing/2014/main" id="{561438FD-0F8F-475C-BC1F-9AF1C470D011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11561391" y="851752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feld 64">
            <a:extLst>
              <a:ext uri="{FF2B5EF4-FFF2-40B4-BE49-F238E27FC236}">
                <a16:creationId xmlns:a16="http://schemas.microsoft.com/office/drawing/2014/main" id="{E955ADBC-A563-4BA0-AC89-5F5DE3CBD5DE}"/>
              </a:ext>
            </a:extLst>
          </p:cNvPr>
          <p:cNvSpPr txBox="1"/>
          <p:nvPr/>
        </p:nvSpPr>
        <p:spPr>
          <a:xfrm>
            <a:off x="16572382" y="1269300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82" name="Flussdiagramm: Prozess 12">
            <a:extLst>
              <a:ext uri="{FF2B5EF4-FFF2-40B4-BE49-F238E27FC236}">
                <a16:creationId xmlns:a16="http://schemas.microsoft.com/office/drawing/2014/main" id="{3E525C81-531F-4FB6-9C2A-85C72182D189}"/>
              </a:ext>
            </a:extLst>
          </p:cNvPr>
          <p:cNvSpPr/>
          <p:nvPr/>
        </p:nvSpPr>
        <p:spPr>
          <a:xfrm>
            <a:off x="13109563" y="12187928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83" name="Gerade Verbindung mit Pfeil 58">
            <a:extLst>
              <a:ext uri="{FF2B5EF4-FFF2-40B4-BE49-F238E27FC236}">
                <a16:creationId xmlns:a16="http://schemas.microsoft.com/office/drawing/2014/main" id="{31311799-5DE7-45A5-BE0C-9A6274FC51B2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1393364" y="12619976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58">
            <a:extLst>
              <a:ext uri="{FF2B5EF4-FFF2-40B4-BE49-F238E27FC236}">
                <a16:creationId xmlns:a16="http://schemas.microsoft.com/office/drawing/2014/main" id="{13AC2DFD-CB5A-4FBC-8180-6DEF2A4A019E}"/>
              </a:ext>
            </a:extLst>
          </p:cNvPr>
          <p:cNvCxnSpPr>
            <a:cxnSpLocks/>
            <a:stCxn id="159" idx="0"/>
            <a:endCxn id="141" idx="2"/>
          </p:cNvCxnSpPr>
          <p:nvPr/>
        </p:nvCxnSpPr>
        <p:spPr>
          <a:xfrm flipV="1">
            <a:off x="13861032" y="2408393"/>
            <a:ext cx="0" cy="1883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58">
            <a:extLst>
              <a:ext uri="{FF2B5EF4-FFF2-40B4-BE49-F238E27FC236}">
                <a16:creationId xmlns:a16="http://schemas.microsoft.com/office/drawing/2014/main" id="{D7B41083-E5F8-4D02-BC5A-A9A64C40957F}"/>
              </a:ext>
            </a:extLst>
          </p:cNvPr>
          <p:cNvCxnSpPr>
            <a:cxnSpLocks/>
            <a:stCxn id="182" idx="0"/>
            <a:endCxn id="170" idx="2"/>
          </p:cNvCxnSpPr>
          <p:nvPr/>
        </p:nvCxnSpPr>
        <p:spPr>
          <a:xfrm flipV="1">
            <a:off x="13793639" y="10627888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48">
            <a:extLst>
              <a:ext uri="{FF2B5EF4-FFF2-40B4-BE49-F238E27FC236}">
                <a16:creationId xmlns:a16="http://schemas.microsoft.com/office/drawing/2014/main" id="{23537EB0-DF1C-4D3E-A490-7A2CFE2EFC90}"/>
              </a:ext>
            </a:extLst>
          </p:cNvPr>
          <p:cNvCxnSpPr>
            <a:cxnSpLocks/>
          </p:cNvCxnSpPr>
          <p:nvPr/>
        </p:nvCxnSpPr>
        <p:spPr>
          <a:xfrm>
            <a:off x="32760154" y="1102878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ussdiagramm: Prozess 49">
            <a:extLst>
              <a:ext uri="{FF2B5EF4-FFF2-40B4-BE49-F238E27FC236}">
                <a16:creationId xmlns:a16="http://schemas.microsoft.com/office/drawing/2014/main" id="{9175E7F5-5B01-4BC0-A5E9-3A6E40F4782D}"/>
              </a:ext>
            </a:extLst>
          </p:cNvPr>
          <p:cNvSpPr/>
          <p:nvPr/>
        </p:nvSpPr>
        <p:spPr>
          <a:xfrm>
            <a:off x="23072025" y="9929703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Flussdiagramm: Prozess 50">
            <a:extLst>
              <a:ext uri="{FF2B5EF4-FFF2-40B4-BE49-F238E27FC236}">
                <a16:creationId xmlns:a16="http://schemas.microsoft.com/office/drawing/2014/main" id="{556EB90C-5FE0-493B-A833-B0A53AE8C30A}"/>
              </a:ext>
            </a:extLst>
          </p:cNvPr>
          <p:cNvSpPr/>
          <p:nvPr/>
        </p:nvSpPr>
        <p:spPr>
          <a:xfrm>
            <a:off x="27513040" y="11334626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Flussdiagramm: Prozess 54">
            <a:extLst>
              <a:ext uri="{FF2B5EF4-FFF2-40B4-BE49-F238E27FC236}">
                <a16:creationId xmlns:a16="http://schemas.microsoft.com/office/drawing/2014/main" id="{61188EEA-EEFD-46E0-9DAE-DDE94D1FBAEA}"/>
              </a:ext>
            </a:extLst>
          </p:cNvPr>
          <p:cNvSpPr/>
          <p:nvPr/>
        </p:nvSpPr>
        <p:spPr>
          <a:xfrm>
            <a:off x="23072024" y="11334628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/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blipFill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Flussdiagramm: Karte 66">
            <a:extLst>
              <a:ext uri="{FF2B5EF4-FFF2-40B4-BE49-F238E27FC236}">
                <a16:creationId xmlns:a16="http://schemas.microsoft.com/office/drawing/2014/main" id="{15B06019-5FF8-4EC2-968B-4A61273A4E6D}"/>
              </a:ext>
            </a:extLst>
          </p:cNvPr>
          <p:cNvSpPr/>
          <p:nvPr/>
        </p:nvSpPr>
        <p:spPr>
          <a:xfrm>
            <a:off x="32071824" y="13090626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58" name="Flussdiagramm: Prozess 68">
            <a:extLst>
              <a:ext uri="{FF2B5EF4-FFF2-40B4-BE49-F238E27FC236}">
                <a16:creationId xmlns:a16="http://schemas.microsoft.com/office/drawing/2014/main" id="{33D31FB4-4557-4C6E-A602-DEE9A0390604}"/>
              </a:ext>
            </a:extLst>
          </p:cNvPr>
          <p:cNvSpPr/>
          <p:nvPr/>
        </p:nvSpPr>
        <p:spPr>
          <a:xfrm>
            <a:off x="32143832" y="874024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61" name="Textfeld 72">
            <a:extLst>
              <a:ext uri="{FF2B5EF4-FFF2-40B4-BE49-F238E27FC236}">
                <a16:creationId xmlns:a16="http://schemas.microsoft.com/office/drawing/2014/main" id="{26D8A714-6E24-4B8F-9EFA-B8C1450B3B48}"/>
              </a:ext>
            </a:extLst>
          </p:cNvPr>
          <p:cNvSpPr txBox="1"/>
          <p:nvPr/>
        </p:nvSpPr>
        <p:spPr>
          <a:xfrm>
            <a:off x="23070824" y="1271133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62" name="Textfeld 73">
            <a:extLst>
              <a:ext uri="{FF2B5EF4-FFF2-40B4-BE49-F238E27FC236}">
                <a16:creationId xmlns:a16="http://schemas.microsoft.com/office/drawing/2014/main" id="{D9B3A628-9931-4D93-A978-B86FB8247B3C}"/>
              </a:ext>
            </a:extLst>
          </p:cNvPr>
          <p:cNvSpPr txBox="1"/>
          <p:nvPr/>
        </p:nvSpPr>
        <p:spPr>
          <a:xfrm>
            <a:off x="27522736" y="1270411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/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blipFill>
                <a:blip r:embed="rId31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feld 75">
            <a:extLst>
              <a:ext uri="{FF2B5EF4-FFF2-40B4-BE49-F238E27FC236}">
                <a16:creationId xmlns:a16="http://schemas.microsoft.com/office/drawing/2014/main" id="{CD2A353C-C99E-455B-9631-E4CA46DAB14A}"/>
              </a:ext>
            </a:extLst>
          </p:cNvPr>
          <p:cNvSpPr txBox="1"/>
          <p:nvPr/>
        </p:nvSpPr>
        <p:spPr>
          <a:xfrm>
            <a:off x="23070824" y="993546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semi-active samples</a:t>
            </a:r>
          </a:p>
        </p:txBody>
      </p:sp>
      <p:cxnSp>
        <p:nvCxnSpPr>
          <p:cNvPr id="265" name="Gerade Verbindung mit Pfeil 79">
            <a:extLst>
              <a:ext uri="{FF2B5EF4-FFF2-40B4-BE49-F238E27FC236}">
                <a16:creationId xmlns:a16="http://schemas.microsoft.com/office/drawing/2014/main" id="{EF46B03C-F615-4245-942F-95BD859601E6}"/>
              </a:ext>
            </a:extLst>
          </p:cNvPr>
          <p:cNvCxnSpPr>
            <a:cxnSpLocks/>
          </p:cNvCxnSpPr>
          <p:nvPr/>
        </p:nvCxnSpPr>
        <p:spPr>
          <a:xfrm>
            <a:off x="30631664" y="939467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80">
            <a:extLst>
              <a:ext uri="{FF2B5EF4-FFF2-40B4-BE49-F238E27FC236}">
                <a16:creationId xmlns:a16="http://schemas.microsoft.com/office/drawing/2014/main" id="{FFB7AED7-1AD9-42FA-A194-BD15C97C2463}"/>
              </a:ext>
            </a:extLst>
          </p:cNvPr>
          <p:cNvCxnSpPr>
            <a:cxnSpLocks/>
          </p:cNvCxnSpPr>
          <p:nvPr/>
        </p:nvCxnSpPr>
        <p:spPr>
          <a:xfrm>
            <a:off x="30631832" y="902193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/>
              <p:nvPr/>
            </p:nvSpPr>
            <p:spPr>
              <a:xfrm>
                <a:off x="30343632" y="1018540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632" y="10185401"/>
                <a:ext cx="1368152" cy="864096"/>
              </a:xfrm>
              <a:prstGeom prst="flowChartProcess">
                <a:avLst/>
              </a:prstGeom>
              <a:blipFill>
                <a:blip r:embed="rId32"/>
                <a:stretch>
                  <a:fillRect t="-6250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Gerade Verbindung mit Pfeil 82">
            <a:extLst>
              <a:ext uri="{FF2B5EF4-FFF2-40B4-BE49-F238E27FC236}">
                <a16:creationId xmlns:a16="http://schemas.microsoft.com/office/drawing/2014/main" id="{9F466165-8674-4101-AF90-FBC819934DFA}"/>
              </a:ext>
            </a:extLst>
          </p:cNvPr>
          <p:cNvCxnSpPr>
            <a:cxnSpLocks/>
          </p:cNvCxnSpPr>
          <p:nvPr/>
        </p:nvCxnSpPr>
        <p:spPr>
          <a:xfrm>
            <a:off x="32755661" y="958862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lussdiagramm: Prozess 83">
            <a:extLst>
              <a:ext uri="{FF2B5EF4-FFF2-40B4-BE49-F238E27FC236}">
                <a16:creationId xmlns:a16="http://schemas.microsoft.com/office/drawing/2014/main" id="{6F8B7ECD-395B-40A5-A73C-E54E9FB9BF15}"/>
              </a:ext>
            </a:extLst>
          </p:cNvPr>
          <p:cNvSpPr/>
          <p:nvPr/>
        </p:nvSpPr>
        <p:spPr>
          <a:xfrm>
            <a:off x="24943032" y="11437085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70" name="Flussdiagramm: Prozess 84">
            <a:extLst>
              <a:ext uri="{FF2B5EF4-FFF2-40B4-BE49-F238E27FC236}">
                <a16:creationId xmlns:a16="http://schemas.microsoft.com/office/drawing/2014/main" id="{6220D29E-999B-43AF-8B43-49B17FDCF0E3}"/>
              </a:ext>
            </a:extLst>
          </p:cNvPr>
          <p:cNvSpPr/>
          <p:nvPr/>
        </p:nvSpPr>
        <p:spPr>
          <a:xfrm>
            <a:off x="23430864" y="11437086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71" name="Flussdiagramm: Prozess 85">
            <a:extLst>
              <a:ext uri="{FF2B5EF4-FFF2-40B4-BE49-F238E27FC236}">
                <a16:creationId xmlns:a16="http://schemas.microsoft.com/office/drawing/2014/main" id="{772EE702-AE65-422B-997C-4B83839D53FE}"/>
              </a:ext>
            </a:extLst>
          </p:cNvPr>
          <p:cNvSpPr/>
          <p:nvPr/>
        </p:nvSpPr>
        <p:spPr>
          <a:xfrm>
            <a:off x="27688608" y="11437085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72" name="Flussdiagramm: Prozess 86">
            <a:extLst>
              <a:ext uri="{FF2B5EF4-FFF2-40B4-BE49-F238E27FC236}">
                <a16:creationId xmlns:a16="http://schemas.microsoft.com/office/drawing/2014/main" id="{00CD06AE-ED43-4ABB-B1BD-BE2A1821ACFE}"/>
              </a:ext>
            </a:extLst>
          </p:cNvPr>
          <p:cNvSpPr/>
          <p:nvPr/>
        </p:nvSpPr>
        <p:spPr>
          <a:xfrm>
            <a:off x="29056760" y="11437085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73" name="Gerade Verbindung mit Pfeil 87">
            <a:extLst>
              <a:ext uri="{FF2B5EF4-FFF2-40B4-BE49-F238E27FC236}">
                <a16:creationId xmlns:a16="http://schemas.microsoft.com/office/drawing/2014/main" id="{F76CCBC2-40FC-46D9-AC79-19113930ADB5}"/>
              </a:ext>
            </a:extLst>
          </p:cNvPr>
          <p:cNvCxnSpPr>
            <a:cxnSpLocks/>
            <a:stCxn id="270" idx="3"/>
            <a:endCxn id="269" idx="1"/>
          </p:cNvCxnSpPr>
          <p:nvPr/>
        </p:nvCxnSpPr>
        <p:spPr>
          <a:xfrm flipV="1">
            <a:off x="24799016" y="12015664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88">
            <a:extLst>
              <a:ext uri="{FF2B5EF4-FFF2-40B4-BE49-F238E27FC236}">
                <a16:creationId xmlns:a16="http://schemas.microsoft.com/office/drawing/2014/main" id="{B1A13ED8-98FD-48FD-90A5-ECBDD71F4689}"/>
              </a:ext>
            </a:extLst>
          </p:cNvPr>
          <p:cNvCxnSpPr>
            <a:cxnSpLocks/>
          </p:cNvCxnSpPr>
          <p:nvPr/>
        </p:nvCxnSpPr>
        <p:spPr>
          <a:xfrm>
            <a:off x="26167168" y="12026241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89">
            <a:extLst>
              <a:ext uri="{FF2B5EF4-FFF2-40B4-BE49-F238E27FC236}">
                <a16:creationId xmlns:a16="http://schemas.microsoft.com/office/drawing/2014/main" id="{91126850-4496-42A5-B35E-9A80E6135BAE}"/>
              </a:ext>
            </a:extLst>
          </p:cNvPr>
          <p:cNvCxnSpPr>
            <a:cxnSpLocks/>
          </p:cNvCxnSpPr>
          <p:nvPr/>
        </p:nvCxnSpPr>
        <p:spPr>
          <a:xfrm>
            <a:off x="28912744" y="12026241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/>
              <p:nvPr/>
            </p:nvSpPr>
            <p:spPr>
              <a:xfrm>
                <a:off x="26098546" y="12026241"/>
                <a:ext cx="147764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46" y="12026241"/>
                <a:ext cx="1477649" cy="386324"/>
              </a:xfrm>
              <a:prstGeom prst="rect">
                <a:avLst/>
              </a:prstGeom>
              <a:blipFill>
                <a:blip r:embed="rId3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/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blipFill>
                <a:blip r:embed="rId3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/>
              <p:nvPr/>
            </p:nvSpPr>
            <p:spPr>
              <a:xfrm>
                <a:off x="32071824" y="1018540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824" y="10185401"/>
                <a:ext cx="1368152" cy="864096"/>
              </a:xfrm>
              <a:prstGeom prst="flowChartProcess">
                <a:avLst/>
              </a:prstGeom>
              <a:blipFill>
                <a:blip r:embed="rId35"/>
                <a:stretch>
                  <a:fillRect l="-2203" t="-6944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Verbinder: gewinkelt 93">
            <a:extLst>
              <a:ext uri="{FF2B5EF4-FFF2-40B4-BE49-F238E27FC236}">
                <a16:creationId xmlns:a16="http://schemas.microsoft.com/office/drawing/2014/main" id="{5D468458-AB54-44F9-BADA-E23FAB923BE2}"/>
              </a:ext>
            </a:extLst>
          </p:cNvPr>
          <p:cNvCxnSpPr>
            <a:cxnSpLocks/>
            <a:stCxn id="267" idx="1"/>
            <a:endCxn id="270" idx="1"/>
          </p:cNvCxnSpPr>
          <p:nvPr/>
        </p:nvCxnSpPr>
        <p:spPr>
          <a:xfrm rot="10800000" flipV="1">
            <a:off x="23430864" y="10617449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ussdiagramm: Prozess 94">
            <a:extLst>
              <a:ext uri="{FF2B5EF4-FFF2-40B4-BE49-F238E27FC236}">
                <a16:creationId xmlns:a16="http://schemas.microsoft.com/office/drawing/2014/main" id="{DCAAF1A4-3872-4DB3-9498-170DCF467794}"/>
              </a:ext>
            </a:extLst>
          </p:cNvPr>
          <p:cNvSpPr/>
          <p:nvPr/>
        </p:nvSpPr>
        <p:spPr>
          <a:xfrm>
            <a:off x="32143832" y="1162266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/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blipFill>
                <a:blip r:embed="rId3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Verbinder: gewinkelt 96">
            <a:extLst>
              <a:ext uri="{FF2B5EF4-FFF2-40B4-BE49-F238E27FC236}">
                <a16:creationId xmlns:a16="http://schemas.microsoft.com/office/drawing/2014/main" id="{0A558AD6-ED81-4A5B-B7F0-2851135C45C8}"/>
              </a:ext>
            </a:extLst>
          </p:cNvPr>
          <p:cNvCxnSpPr>
            <a:cxnSpLocks/>
            <a:stCxn id="258" idx="2"/>
            <a:endCxn id="267" idx="0"/>
          </p:cNvCxnSpPr>
          <p:nvPr/>
        </p:nvCxnSpPr>
        <p:spPr>
          <a:xfrm rot="5400000">
            <a:off x="31601276" y="9030777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97">
            <a:extLst>
              <a:ext uri="{FF2B5EF4-FFF2-40B4-BE49-F238E27FC236}">
                <a16:creationId xmlns:a16="http://schemas.microsoft.com/office/drawing/2014/main" id="{02D65711-4265-483C-BDB4-B0A4FD849A16}"/>
              </a:ext>
            </a:extLst>
          </p:cNvPr>
          <p:cNvCxnSpPr>
            <a:cxnSpLocks/>
          </p:cNvCxnSpPr>
          <p:nvPr/>
        </p:nvCxnSpPr>
        <p:spPr>
          <a:xfrm>
            <a:off x="30281784" y="12026241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98">
            <a:extLst>
              <a:ext uri="{FF2B5EF4-FFF2-40B4-BE49-F238E27FC236}">
                <a16:creationId xmlns:a16="http://schemas.microsoft.com/office/drawing/2014/main" id="{DD045508-73DD-44F9-BCD5-5BF1EE8BC923}"/>
              </a:ext>
            </a:extLst>
          </p:cNvPr>
          <p:cNvCxnSpPr>
            <a:cxnSpLocks/>
          </p:cNvCxnSpPr>
          <p:nvPr/>
        </p:nvCxnSpPr>
        <p:spPr>
          <a:xfrm>
            <a:off x="32757996" y="1249384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/>
              <p:nvPr/>
            </p:nvSpPr>
            <p:spPr>
              <a:xfrm>
                <a:off x="30440894" y="856791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94" y="8567912"/>
                <a:ext cx="145091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Flussdiagramm: Prozess 50">
            <a:extLst>
              <a:ext uri="{FF2B5EF4-FFF2-40B4-BE49-F238E27FC236}">
                <a16:creationId xmlns:a16="http://schemas.microsoft.com/office/drawing/2014/main" id="{FDCFEF5A-D461-4A72-9504-88EC65E45B9A}"/>
              </a:ext>
            </a:extLst>
          </p:cNvPr>
          <p:cNvSpPr/>
          <p:nvPr/>
        </p:nvSpPr>
        <p:spPr>
          <a:xfrm>
            <a:off x="23272710" y="1155789"/>
            <a:ext cx="8663963" cy="4115918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/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Flussdiagramm: Prozess 6">
            <a:extLst>
              <a:ext uri="{FF2B5EF4-FFF2-40B4-BE49-F238E27FC236}">
                <a16:creationId xmlns:a16="http://schemas.microsoft.com/office/drawing/2014/main" id="{6D9D542E-4F0E-411A-8EE8-A1551C6C98FC}"/>
              </a:ext>
            </a:extLst>
          </p:cNvPr>
          <p:cNvSpPr/>
          <p:nvPr/>
        </p:nvSpPr>
        <p:spPr>
          <a:xfrm>
            <a:off x="23442070" y="128634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/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blipFill>
                <a:blip r:embed="rId3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Flussdiagramm: Prozess 41">
            <a:extLst>
              <a:ext uri="{FF2B5EF4-FFF2-40B4-BE49-F238E27FC236}">
                <a16:creationId xmlns:a16="http://schemas.microsoft.com/office/drawing/2014/main" id="{B8CE35B1-638A-4673-9E5E-CF9EDE647245}"/>
              </a:ext>
            </a:extLst>
          </p:cNvPr>
          <p:cNvSpPr/>
          <p:nvPr/>
        </p:nvSpPr>
        <p:spPr>
          <a:xfrm>
            <a:off x="27211781" y="128634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candidates</a:t>
            </a:r>
          </a:p>
        </p:txBody>
      </p:sp>
      <p:cxnSp>
        <p:nvCxnSpPr>
          <p:cNvPr id="291" name="Gerade Verbindung mit Pfeil 58">
            <a:extLst>
              <a:ext uri="{FF2B5EF4-FFF2-40B4-BE49-F238E27FC236}">
                <a16:creationId xmlns:a16="http://schemas.microsoft.com/office/drawing/2014/main" id="{5E3A49AD-CF96-4EBE-A9DE-D1050A4B0DDF}"/>
              </a:ext>
            </a:extLst>
          </p:cNvPr>
          <p:cNvCxnSpPr>
            <a:cxnSpLocks/>
            <a:stCxn id="288" idx="3"/>
            <a:endCxn id="290" idx="1"/>
          </p:cNvCxnSpPr>
          <p:nvPr/>
        </p:nvCxnSpPr>
        <p:spPr>
          <a:xfrm>
            <a:off x="25170262" y="1718390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Zylinder 100">
            <a:extLst>
              <a:ext uri="{FF2B5EF4-FFF2-40B4-BE49-F238E27FC236}">
                <a16:creationId xmlns:a16="http://schemas.microsoft.com/office/drawing/2014/main" id="{439A6500-01F8-4AFF-B9C9-8D8AA9C6CEC9}"/>
              </a:ext>
            </a:extLst>
          </p:cNvPr>
          <p:cNvSpPr/>
          <p:nvPr/>
        </p:nvSpPr>
        <p:spPr>
          <a:xfrm>
            <a:off x="32106273" y="1085015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296" name="Gewinkelte Verbindung 40">
            <a:extLst>
              <a:ext uri="{FF2B5EF4-FFF2-40B4-BE49-F238E27FC236}">
                <a16:creationId xmlns:a16="http://schemas.microsoft.com/office/drawing/2014/main" id="{99327D8A-AC20-4519-8462-31C97A875482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22073918" y="36320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55">
            <a:extLst>
              <a:ext uri="{FF2B5EF4-FFF2-40B4-BE49-F238E27FC236}">
                <a16:creationId xmlns:a16="http://schemas.microsoft.com/office/drawing/2014/main" id="{9985D58C-08EF-49F3-8E58-61E96AF10EB9}"/>
              </a:ext>
            </a:extLst>
          </p:cNvPr>
          <p:cNvCxnSpPr>
            <a:cxnSpLocks/>
            <a:stCxn id="293" idx="3"/>
            <a:endCxn id="298" idx="0"/>
          </p:cNvCxnSpPr>
          <p:nvPr/>
        </p:nvCxnSpPr>
        <p:spPr>
          <a:xfrm flipH="1">
            <a:off x="32826352" y="2370215"/>
            <a:ext cx="1" cy="35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lussdiagramm: Prozess 16">
            <a:extLst>
              <a:ext uri="{FF2B5EF4-FFF2-40B4-BE49-F238E27FC236}">
                <a16:creationId xmlns:a16="http://schemas.microsoft.com/office/drawing/2014/main" id="{9673EE91-F271-46E9-832E-0F0687378E6F}"/>
              </a:ext>
            </a:extLst>
          </p:cNvPr>
          <p:cNvSpPr/>
          <p:nvPr/>
        </p:nvSpPr>
        <p:spPr>
          <a:xfrm>
            <a:off x="32214284" y="272120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01" name="Textfeld 64">
            <a:extLst>
              <a:ext uri="{FF2B5EF4-FFF2-40B4-BE49-F238E27FC236}">
                <a16:creationId xmlns:a16="http://schemas.microsoft.com/office/drawing/2014/main" id="{F8F977A0-39B9-41C5-863C-F742EA6537A9}"/>
              </a:ext>
            </a:extLst>
          </p:cNvPr>
          <p:cNvSpPr txBox="1"/>
          <p:nvPr/>
        </p:nvSpPr>
        <p:spPr>
          <a:xfrm>
            <a:off x="30256812" y="485843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2" name="Flussdiagramm: Prozess 12">
            <a:extLst>
              <a:ext uri="{FF2B5EF4-FFF2-40B4-BE49-F238E27FC236}">
                <a16:creationId xmlns:a16="http://schemas.microsoft.com/office/drawing/2014/main" id="{4326F631-6C94-4617-AB51-FB0732A102A3}"/>
              </a:ext>
            </a:extLst>
          </p:cNvPr>
          <p:cNvSpPr/>
          <p:nvPr/>
        </p:nvSpPr>
        <p:spPr>
          <a:xfrm>
            <a:off x="23622090" y="42976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3" name="Gerade Verbindung mit Pfeil 58">
            <a:extLst>
              <a:ext uri="{FF2B5EF4-FFF2-40B4-BE49-F238E27FC236}">
                <a16:creationId xmlns:a16="http://schemas.microsoft.com/office/drawing/2014/main" id="{A163C735-F680-4087-84E7-B6CDE01783EC}"/>
              </a:ext>
            </a:extLst>
          </p:cNvPr>
          <p:cNvCxnSpPr>
            <a:cxnSpLocks/>
            <a:endCxn id="302" idx="1"/>
          </p:cNvCxnSpPr>
          <p:nvPr/>
        </p:nvCxnSpPr>
        <p:spPr>
          <a:xfrm>
            <a:off x="21905891" y="472966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mit Pfeil 76">
            <a:extLst>
              <a:ext uri="{FF2B5EF4-FFF2-40B4-BE49-F238E27FC236}">
                <a16:creationId xmlns:a16="http://schemas.microsoft.com/office/drawing/2014/main" id="{B42CF87F-D729-479D-9C0B-16B1818509A8}"/>
              </a:ext>
            </a:extLst>
          </p:cNvPr>
          <p:cNvCxnSpPr>
            <a:cxnSpLocks/>
            <a:stCxn id="298" idx="2"/>
            <a:endCxn id="397" idx="0"/>
          </p:cNvCxnSpPr>
          <p:nvPr/>
        </p:nvCxnSpPr>
        <p:spPr>
          <a:xfrm>
            <a:off x="32826352" y="3585301"/>
            <a:ext cx="1" cy="706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mit Pfeil 58">
            <a:extLst>
              <a:ext uri="{FF2B5EF4-FFF2-40B4-BE49-F238E27FC236}">
                <a16:creationId xmlns:a16="http://schemas.microsoft.com/office/drawing/2014/main" id="{1B9724F6-2B45-441A-93BF-36778AE7AA84}"/>
              </a:ext>
            </a:extLst>
          </p:cNvPr>
          <p:cNvCxnSpPr>
            <a:cxnSpLocks/>
            <a:stCxn id="302" idx="0"/>
            <a:endCxn id="288" idx="2"/>
          </p:cNvCxnSpPr>
          <p:nvPr/>
        </p:nvCxnSpPr>
        <p:spPr>
          <a:xfrm flipV="1">
            <a:off x="24306166" y="2150438"/>
            <a:ext cx="0" cy="2147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feld 60">
                <a:extLst>
                  <a:ext uri="{FF2B5EF4-FFF2-40B4-BE49-F238E27FC236}">
                    <a16:creationId xmlns:a16="http://schemas.microsoft.com/office/drawing/2014/main" id="{2AC4D2B9-C51B-4F1F-A654-1F32288EA015}"/>
                  </a:ext>
                </a:extLst>
              </p:cNvPr>
              <p:cNvSpPr txBox="1"/>
              <p:nvPr/>
            </p:nvSpPr>
            <p:spPr>
              <a:xfrm>
                <a:off x="25432152" y="1919384"/>
                <a:ext cx="1546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8" name="Textfeld 60">
                <a:extLst>
                  <a:ext uri="{FF2B5EF4-FFF2-40B4-BE49-F238E27FC236}">
                    <a16:creationId xmlns:a16="http://schemas.microsoft.com/office/drawing/2014/main" id="{2AC4D2B9-C51B-4F1F-A654-1F32288E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152" y="1919384"/>
                <a:ext cx="1546834" cy="369332"/>
              </a:xfrm>
              <a:prstGeom prst="rect">
                <a:avLst/>
              </a:prstGeom>
              <a:blipFill>
                <a:blip r:embed="rId4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Flussdiagramm: Prozess 63">
            <a:extLst>
              <a:ext uri="{FF2B5EF4-FFF2-40B4-BE49-F238E27FC236}">
                <a16:creationId xmlns:a16="http://schemas.microsoft.com/office/drawing/2014/main" id="{B6D7D22C-63F8-4F7A-91B6-B903A6959198}"/>
              </a:ext>
            </a:extLst>
          </p:cNvPr>
          <p:cNvSpPr/>
          <p:nvPr/>
        </p:nvSpPr>
        <p:spPr>
          <a:xfrm>
            <a:off x="24546543" y="2325137"/>
            <a:ext cx="5707895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/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blipFill>
                <a:blip r:embed="rId41"/>
                <a:stretch>
                  <a:fillRect t="-5556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feld 64">
            <a:extLst>
              <a:ext uri="{FF2B5EF4-FFF2-40B4-BE49-F238E27FC236}">
                <a16:creationId xmlns:a16="http://schemas.microsoft.com/office/drawing/2014/main" id="{1750E013-B99B-42AD-B5AF-FDB5B5CD30A2}"/>
              </a:ext>
            </a:extLst>
          </p:cNvPr>
          <p:cNvSpPr txBox="1"/>
          <p:nvPr/>
        </p:nvSpPr>
        <p:spPr>
          <a:xfrm>
            <a:off x="27963000" y="233981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sp>
        <p:nvSpPr>
          <p:cNvPr id="314" name="Flussdiagramm: Prozess 21">
            <a:extLst>
              <a:ext uri="{FF2B5EF4-FFF2-40B4-BE49-F238E27FC236}">
                <a16:creationId xmlns:a16="http://schemas.microsoft.com/office/drawing/2014/main" id="{00AB507C-3A33-41D4-A3AC-36A4483E6ED6}"/>
              </a:ext>
            </a:extLst>
          </p:cNvPr>
          <p:cNvSpPr/>
          <p:nvPr/>
        </p:nvSpPr>
        <p:spPr>
          <a:xfrm>
            <a:off x="26182358" y="4144363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Flussdiagramm: Prozess 14">
            <a:extLst>
              <a:ext uri="{FF2B5EF4-FFF2-40B4-BE49-F238E27FC236}">
                <a16:creationId xmlns:a16="http://schemas.microsoft.com/office/drawing/2014/main" id="{14EBDB70-B5A9-48D0-8115-EE679B97E122}"/>
              </a:ext>
            </a:extLst>
          </p:cNvPr>
          <p:cNvSpPr/>
          <p:nvPr/>
        </p:nvSpPr>
        <p:spPr>
          <a:xfrm>
            <a:off x="26276645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316" name="Flussdiagramm: Prozess 15">
            <a:extLst>
              <a:ext uri="{FF2B5EF4-FFF2-40B4-BE49-F238E27FC236}">
                <a16:creationId xmlns:a16="http://schemas.microsoft.com/office/drawing/2014/main" id="{E6C52F5A-2D1F-4E6F-A7B4-C74819020D08}"/>
              </a:ext>
            </a:extLst>
          </p:cNvPr>
          <p:cNvSpPr/>
          <p:nvPr/>
        </p:nvSpPr>
        <p:spPr>
          <a:xfrm>
            <a:off x="27644797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319" name="Textfeld 78">
            <a:extLst>
              <a:ext uri="{FF2B5EF4-FFF2-40B4-BE49-F238E27FC236}">
                <a16:creationId xmlns:a16="http://schemas.microsoft.com/office/drawing/2014/main" id="{B8799FD8-3972-4BE3-8582-B529866889C0}"/>
              </a:ext>
            </a:extLst>
          </p:cNvPr>
          <p:cNvSpPr txBox="1"/>
          <p:nvPr/>
        </p:nvSpPr>
        <p:spPr>
          <a:xfrm>
            <a:off x="26179353" y="518382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321" name="Gerade Verbindung mit Pfeil 51">
            <a:extLst>
              <a:ext uri="{FF2B5EF4-FFF2-40B4-BE49-F238E27FC236}">
                <a16:creationId xmlns:a16="http://schemas.microsoft.com/office/drawing/2014/main" id="{0EE9714B-2C20-4640-B7EC-238ADE75F478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>
            <a:off x="27500781" y="4729664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/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blipFill>
                <a:blip r:embed="rId4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Verbinder: gewinkelt 22">
            <a:extLst>
              <a:ext uri="{FF2B5EF4-FFF2-40B4-BE49-F238E27FC236}">
                <a16:creationId xmlns:a16="http://schemas.microsoft.com/office/drawing/2014/main" id="{2ABF5B59-4FA9-46E0-ABE6-63289AB3F35F}"/>
              </a:ext>
            </a:extLst>
          </p:cNvPr>
          <p:cNvCxnSpPr>
            <a:cxnSpLocks/>
            <a:endCxn id="247" idx="0"/>
          </p:cNvCxnSpPr>
          <p:nvPr/>
        </p:nvCxnSpPr>
        <p:spPr>
          <a:xfrm rot="16200000" flipH="1">
            <a:off x="24885157" y="2165902"/>
            <a:ext cx="883866" cy="262488"/>
          </a:xfrm>
          <a:prstGeom prst="bentConnector3">
            <a:avLst>
              <a:gd name="adj1" fmla="val 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ussdiagramm: Prozess 41">
            <a:extLst>
              <a:ext uri="{FF2B5EF4-FFF2-40B4-BE49-F238E27FC236}">
                <a16:creationId xmlns:a16="http://schemas.microsoft.com/office/drawing/2014/main" id="{5DA40833-20F5-4CE9-A5B1-6D8200B7BD6D}"/>
              </a:ext>
            </a:extLst>
          </p:cNvPr>
          <p:cNvSpPr/>
          <p:nvPr/>
        </p:nvSpPr>
        <p:spPr>
          <a:xfrm>
            <a:off x="26276645" y="273907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378" name="Gerade Verbindung mit Pfeil 55">
            <a:extLst>
              <a:ext uri="{FF2B5EF4-FFF2-40B4-BE49-F238E27FC236}">
                <a16:creationId xmlns:a16="http://schemas.microsoft.com/office/drawing/2014/main" id="{B290E84F-104C-42F4-B89E-2D26D9CD6FC6}"/>
              </a:ext>
            </a:extLst>
          </p:cNvPr>
          <p:cNvCxnSpPr>
            <a:cxnSpLocks/>
            <a:stCxn id="376" idx="2"/>
            <a:endCxn id="315" idx="0"/>
          </p:cNvCxnSpPr>
          <p:nvPr/>
        </p:nvCxnSpPr>
        <p:spPr>
          <a:xfrm>
            <a:off x="26888713" y="3603175"/>
            <a:ext cx="0" cy="694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 Verbindung mit Pfeil 55">
            <a:extLst>
              <a:ext uri="{FF2B5EF4-FFF2-40B4-BE49-F238E27FC236}">
                <a16:creationId xmlns:a16="http://schemas.microsoft.com/office/drawing/2014/main" id="{2919BAA8-285E-4649-BB1D-A3E468525C32}"/>
              </a:ext>
            </a:extLst>
          </p:cNvPr>
          <p:cNvCxnSpPr>
            <a:cxnSpLocks/>
            <a:stCxn id="376" idx="1"/>
            <a:endCxn id="247" idx="3"/>
          </p:cNvCxnSpPr>
          <p:nvPr/>
        </p:nvCxnSpPr>
        <p:spPr>
          <a:xfrm flipH="1">
            <a:off x="26142410" y="3171127"/>
            <a:ext cx="1342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58">
            <a:extLst>
              <a:ext uri="{FF2B5EF4-FFF2-40B4-BE49-F238E27FC236}">
                <a16:creationId xmlns:a16="http://schemas.microsoft.com/office/drawing/2014/main" id="{56228956-C6A6-44B5-B717-3749C3F0E4C3}"/>
              </a:ext>
            </a:extLst>
          </p:cNvPr>
          <p:cNvCxnSpPr>
            <a:cxnSpLocks/>
            <a:stCxn id="290" idx="3"/>
            <a:endCxn id="293" idx="2"/>
          </p:cNvCxnSpPr>
          <p:nvPr/>
        </p:nvCxnSpPr>
        <p:spPr>
          <a:xfrm>
            <a:off x="28579933" y="1718390"/>
            <a:ext cx="3526340" cy="9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/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blipFill>
                <a:blip r:embed="rId43"/>
                <a:stretch>
                  <a:fillRect l="-3941" t="-6250" r="-1970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1" name="Gerade Verbindung mit Pfeil 58">
            <a:extLst>
              <a:ext uri="{FF2B5EF4-FFF2-40B4-BE49-F238E27FC236}">
                <a16:creationId xmlns:a16="http://schemas.microsoft.com/office/drawing/2014/main" id="{8D66AD5C-9967-4D71-9FC7-C7E3A831A4F7}"/>
              </a:ext>
            </a:extLst>
          </p:cNvPr>
          <p:cNvCxnSpPr>
            <a:cxnSpLocks/>
            <a:stCxn id="316" idx="3"/>
            <a:endCxn id="397" idx="1"/>
          </p:cNvCxnSpPr>
          <p:nvPr/>
        </p:nvCxnSpPr>
        <p:spPr>
          <a:xfrm flipV="1">
            <a:off x="28868933" y="4723611"/>
            <a:ext cx="3345352" cy="6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8">
            <a:extLst>
              <a:ext uri="{FF2B5EF4-FFF2-40B4-BE49-F238E27FC236}">
                <a16:creationId xmlns:a16="http://schemas.microsoft.com/office/drawing/2014/main" id="{9F7FFBF8-41FC-412A-9FDE-8317B2FADFEB}"/>
              </a:ext>
            </a:extLst>
          </p:cNvPr>
          <p:cNvCxnSpPr>
            <a:cxnSpLocks/>
            <a:stCxn id="397" idx="2"/>
            <a:endCxn id="406" idx="0"/>
          </p:cNvCxnSpPr>
          <p:nvPr/>
        </p:nvCxnSpPr>
        <p:spPr>
          <a:xfrm>
            <a:off x="32826353" y="5155659"/>
            <a:ext cx="5664" cy="319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ussdiagramm: Karte 66">
            <a:extLst>
              <a:ext uri="{FF2B5EF4-FFF2-40B4-BE49-F238E27FC236}">
                <a16:creationId xmlns:a16="http://schemas.microsoft.com/office/drawing/2014/main" id="{7819FF4E-61C4-4E19-ADC4-CC99282FEC9C}"/>
              </a:ext>
            </a:extLst>
          </p:cNvPr>
          <p:cNvSpPr/>
          <p:nvPr/>
        </p:nvSpPr>
        <p:spPr>
          <a:xfrm>
            <a:off x="32147941" y="665887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406" name="Flussdiagramm: Prozess 94">
            <a:extLst>
              <a:ext uri="{FF2B5EF4-FFF2-40B4-BE49-F238E27FC236}">
                <a16:creationId xmlns:a16="http://schemas.microsoft.com/office/drawing/2014/main" id="{D7326DAA-A09C-4799-98AC-BFF6742DA434}"/>
              </a:ext>
            </a:extLst>
          </p:cNvPr>
          <p:cNvSpPr/>
          <p:nvPr/>
        </p:nvSpPr>
        <p:spPr>
          <a:xfrm>
            <a:off x="32219949" y="54752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cxnSp>
        <p:nvCxnSpPr>
          <p:cNvPr id="407" name="Gerade Verbindung mit Pfeil 98">
            <a:extLst>
              <a:ext uri="{FF2B5EF4-FFF2-40B4-BE49-F238E27FC236}">
                <a16:creationId xmlns:a16="http://schemas.microsoft.com/office/drawing/2014/main" id="{44B46E78-BB5D-4A32-89F8-BA9378D04852}"/>
              </a:ext>
            </a:extLst>
          </p:cNvPr>
          <p:cNvCxnSpPr>
            <a:cxnSpLocks/>
            <a:stCxn id="406" idx="2"/>
            <a:endCxn id="405" idx="0"/>
          </p:cNvCxnSpPr>
          <p:nvPr/>
        </p:nvCxnSpPr>
        <p:spPr>
          <a:xfrm>
            <a:off x="32832017" y="6339384"/>
            <a:ext cx="0" cy="319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55">
            <a:extLst>
              <a:ext uri="{FF2B5EF4-FFF2-40B4-BE49-F238E27FC236}">
                <a16:creationId xmlns:a16="http://schemas.microsoft.com/office/drawing/2014/main" id="{B3853280-F4DF-4BC6-AFDF-93663B3AC7E7}"/>
              </a:ext>
            </a:extLst>
          </p:cNvPr>
          <p:cNvCxnSpPr>
            <a:cxnSpLocks/>
            <a:stCxn id="298" idx="1"/>
            <a:endCxn id="376" idx="3"/>
          </p:cNvCxnSpPr>
          <p:nvPr/>
        </p:nvCxnSpPr>
        <p:spPr>
          <a:xfrm flipH="1">
            <a:off x="27500781" y="3153253"/>
            <a:ext cx="4713503" cy="17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mit Pfeil 55">
            <a:extLst>
              <a:ext uri="{FF2B5EF4-FFF2-40B4-BE49-F238E27FC236}">
                <a16:creationId xmlns:a16="http://schemas.microsoft.com/office/drawing/2014/main" id="{A6FC644F-9155-4E6C-A48B-9E29BAF15C2D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32825477" y="669814"/>
            <a:ext cx="876" cy="415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55">
            <a:extLst>
              <a:ext uri="{FF2B5EF4-FFF2-40B4-BE49-F238E27FC236}">
                <a16:creationId xmlns:a16="http://schemas.microsoft.com/office/drawing/2014/main" id="{D05F7549-4D43-4001-8DC0-460695ED2CB6}"/>
              </a:ext>
            </a:extLst>
          </p:cNvPr>
          <p:cNvCxnSpPr>
            <a:cxnSpLocks/>
          </p:cNvCxnSpPr>
          <p:nvPr/>
        </p:nvCxnSpPr>
        <p:spPr>
          <a:xfrm>
            <a:off x="32767097" y="8280439"/>
            <a:ext cx="4126" cy="42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D38E9AE-4E2C-4C15-A673-1E112D06C38F}"/>
              </a:ext>
            </a:extLst>
          </p:cNvPr>
          <p:cNvSpPr/>
          <p:nvPr/>
        </p:nvSpPr>
        <p:spPr>
          <a:xfrm>
            <a:off x="11461935" y="438779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62959E0-B5B3-481C-9A88-5CC1D396A8C4}"/>
              </a:ext>
            </a:extLst>
          </p:cNvPr>
          <p:cNvSpPr/>
          <p:nvPr/>
        </p:nvSpPr>
        <p:spPr>
          <a:xfrm>
            <a:off x="11356512" y="1225744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33FECE5-27A1-4871-839C-B3B8A2CACE45}"/>
              </a:ext>
            </a:extLst>
          </p:cNvPr>
          <p:cNvSpPr/>
          <p:nvPr/>
        </p:nvSpPr>
        <p:spPr>
          <a:xfrm>
            <a:off x="21901984" y="4354279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cxnSp>
        <p:nvCxnSpPr>
          <p:cNvPr id="370" name="Gerade Verbindung mit Pfeil 55">
            <a:extLst>
              <a:ext uri="{FF2B5EF4-FFF2-40B4-BE49-F238E27FC236}">
                <a16:creationId xmlns:a16="http://schemas.microsoft.com/office/drawing/2014/main" id="{390B775F-E99E-4565-BA4E-6433D9264BFD}"/>
              </a:ext>
            </a:extLst>
          </p:cNvPr>
          <p:cNvCxnSpPr>
            <a:cxnSpLocks/>
            <a:endCxn id="371" idx="0"/>
          </p:cNvCxnSpPr>
          <p:nvPr/>
        </p:nvCxnSpPr>
        <p:spPr>
          <a:xfrm flipH="1">
            <a:off x="-8163733" y="8459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Flussdiagramm: Prozess 16">
            <a:extLst>
              <a:ext uri="{FF2B5EF4-FFF2-40B4-BE49-F238E27FC236}">
                <a16:creationId xmlns:a16="http://schemas.microsoft.com/office/drawing/2014/main" id="{9CD30A9A-191B-40E5-9EBA-A96B1D5B8810}"/>
              </a:ext>
            </a:extLst>
          </p:cNvPr>
          <p:cNvSpPr/>
          <p:nvPr/>
        </p:nvSpPr>
        <p:spPr>
          <a:xfrm>
            <a:off x="-8775801" y="73532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72" name="Flussdiagramm: Karte 7">
            <a:extLst>
              <a:ext uri="{FF2B5EF4-FFF2-40B4-BE49-F238E27FC236}">
                <a16:creationId xmlns:a16="http://schemas.microsoft.com/office/drawing/2014/main" id="{904DEED3-DD06-4359-994F-5AD49522C77B}"/>
              </a:ext>
            </a:extLst>
          </p:cNvPr>
          <p:cNvSpPr/>
          <p:nvPr/>
        </p:nvSpPr>
        <p:spPr>
          <a:xfrm>
            <a:off x="-8847809" y="231683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73" name="Gerade Verbindung mit Pfeil 76">
            <a:extLst>
              <a:ext uri="{FF2B5EF4-FFF2-40B4-BE49-F238E27FC236}">
                <a16:creationId xmlns:a16="http://schemas.microsoft.com/office/drawing/2014/main" id="{EAE46AB5-53C0-4109-AF03-5DD17C7F5772}"/>
              </a:ext>
            </a:extLst>
          </p:cNvPr>
          <p:cNvCxnSpPr>
            <a:cxnSpLocks/>
            <a:stCxn id="371" idx="2"/>
            <a:endCxn id="372" idx="0"/>
          </p:cNvCxnSpPr>
          <p:nvPr/>
        </p:nvCxnSpPr>
        <p:spPr>
          <a:xfrm>
            <a:off x="-8163733" y="159942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mit Pfeil 55">
            <a:extLst>
              <a:ext uri="{FF2B5EF4-FFF2-40B4-BE49-F238E27FC236}">
                <a16:creationId xmlns:a16="http://schemas.microsoft.com/office/drawing/2014/main" id="{228FCEDC-2495-4DB1-B4A7-473C0351F3F7}"/>
              </a:ext>
            </a:extLst>
          </p:cNvPr>
          <p:cNvCxnSpPr>
            <a:cxnSpLocks/>
          </p:cNvCxnSpPr>
          <p:nvPr/>
        </p:nvCxnSpPr>
        <p:spPr>
          <a:xfrm flipH="1">
            <a:off x="-7484648" y="99385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55">
            <a:extLst>
              <a:ext uri="{FF2B5EF4-FFF2-40B4-BE49-F238E27FC236}">
                <a16:creationId xmlns:a16="http://schemas.microsoft.com/office/drawing/2014/main" id="{03B1DD6E-F80D-4AB8-9FD7-08926975AB5E}"/>
              </a:ext>
            </a:extLst>
          </p:cNvPr>
          <p:cNvCxnSpPr>
            <a:cxnSpLocks/>
          </p:cNvCxnSpPr>
          <p:nvPr/>
        </p:nvCxnSpPr>
        <p:spPr>
          <a:xfrm flipH="1">
            <a:off x="-7484648" y="131569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/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blipFill>
                <a:blip r:embed="rId4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/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blipFill>
                <a:blip r:embed="rId45"/>
                <a:stretch>
                  <a:fillRect t="-1639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/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blipFill>
                <a:blip r:embed="rId4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/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Gerade Verbindung mit Pfeil 55">
            <a:extLst>
              <a:ext uri="{FF2B5EF4-FFF2-40B4-BE49-F238E27FC236}">
                <a16:creationId xmlns:a16="http://schemas.microsoft.com/office/drawing/2014/main" id="{9217D0F7-7842-4896-AF85-7275B4A7B405}"/>
              </a:ext>
            </a:extLst>
          </p:cNvPr>
          <p:cNvCxnSpPr>
            <a:cxnSpLocks/>
          </p:cNvCxnSpPr>
          <p:nvPr/>
        </p:nvCxnSpPr>
        <p:spPr>
          <a:xfrm flipH="1">
            <a:off x="-9323855" y="991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5">
            <a:extLst>
              <a:ext uri="{FF2B5EF4-FFF2-40B4-BE49-F238E27FC236}">
                <a16:creationId xmlns:a16="http://schemas.microsoft.com/office/drawing/2014/main" id="{E5A07D74-FB6D-46AB-8FD8-B62FF5E14184}"/>
              </a:ext>
            </a:extLst>
          </p:cNvPr>
          <p:cNvCxnSpPr>
            <a:cxnSpLocks/>
          </p:cNvCxnSpPr>
          <p:nvPr/>
        </p:nvCxnSpPr>
        <p:spPr>
          <a:xfrm flipH="1">
            <a:off x="-9323855" y="132519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/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6" name="Gerade Verbindung mit Pfeil 55">
            <a:extLst>
              <a:ext uri="{FF2B5EF4-FFF2-40B4-BE49-F238E27FC236}">
                <a16:creationId xmlns:a16="http://schemas.microsoft.com/office/drawing/2014/main" id="{746EE1F5-A769-4A5D-9B72-D6AC3E7AD30E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-8050346" y="984966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Flussdiagramm: Prozess 16">
            <a:extLst>
              <a:ext uri="{FF2B5EF4-FFF2-40B4-BE49-F238E27FC236}">
                <a16:creationId xmlns:a16="http://schemas.microsoft.com/office/drawing/2014/main" id="{B03421DB-3FA8-4798-8D28-2FE730A2BDD4}"/>
              </a:ext>
            </a:extLst>
          </p:cNvPr>
          <p:cNvSpPr/>
          <p:nvPr/>
        </p:nvSpPr>
        <p:spPr>
          <a:xfrm>
            <a:off x="-8662414" y="1050039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89" name="Flussdiagramm: Karte 7">
            <a:extLst>
              <a:ext uri="{FF2B5EF4-FFF2-40B4-BE49-F238E27FC236}">
                <a16:creationId xmlns:a16="http://schemas.microsoft.com/office/drawing/2014/main" id="{D748FDFE-A7CA-4C33-84EF-84A80DCE5BE5}"/>
              </a:ext>
            </a:extLst>
          </p:cNvPr>
          <p:cNvSpPr/>
          <p:nvPr/>
        </p:nvSpPr>
        <p:spPr>
          <a:xfrm>
            <a:off x="-8734422" y="1208190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90" name="Gerade Verbindung mit Pfeil 76">
            <a:extLst>
              <a:ext uri="{FF2B5EF4-FFF2-40B4-BE49-F238E27FC236}">
                <a16:creationId xmlns:a16="http://schemas.microsoft.com/office/drawing/2014/main" id="{56424382-E7E7-40D3-AF1C-3D316A9E3382}"/>
              </a:ext>
            </a:extLst>
          </p:cNvPr>
          <p:cNvCxnSpPr>
            <a:cxnSpLocks/>
            <a:stCxn id="387" idx="2"/>
            <a:endCxn id="389" idx="0"/>
          </p:cNvCxnSpPr>
          <p:nvPr/>
        </p:nvCxnSpPr>
        <p:spPr>
          <a:xfrm>
            <a:off x="-8050346" y="1136449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 Verbindung mit Pfeil 55">
            <a:extLst>
              <a:ext uri="{FF2B5EF4-FFF2-40B4-BE49-F238E27FC236}">
                <a16:creationId xmlns:a16="http://schemas.microsoft.com/office/drawing/2014/main" id="{C2289DE8-BCA2-4B8E-B439-A400BB2A764E}"/>
              </a:ext>
            </a:extLst>
          </p:cNvPr>
          <p:cNvCxnSpPr>
            <a:cxnSpLocks/>
          </p:cNvCxnSpPr>
          <p:nvPr/>
        </p:nvCxnSpPr>
        <p:spPr>
          <a:xfrm flipH="1">
            <a:off x="-7371261" y="1075892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55">
            <a:extLst>
              <a:ext uri="{FF2B5EF4-FFF2-40B4-BE49-F238E27FC236}">
                <a16:creationId xmlns:a16="http://schemas.microsoft.com/office/drawing/2014/main" id="{56B2B105-71D0-4D64-8347-E1B9B1EEB329}"/>
              </a:ext>
            </a:extLst>
          </p:cNvPr>
          <p:cNvCxnSpPr>
            <a:cxnSpLocks/>
          </p:cNvCxnSpPr>
          <p:nvPr/>
        </p:nvCxnSpPr>
        <p:spPr>
          <a:xfrm flipH="1">
            <a:off x="-7371261" y="11080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/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blipFill>
                <a:blip r:embed="rId4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/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blipFill>
                <a:blip r:embed="rId5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/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blipFill>
                <a:blip r:embed="rId5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/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Gerade Verbindung mit Pfeil 55">
            <a:extLst>
              <a:ext uri="{FF2B5EF4-FFF2-40B4-BE49-F238E27FC236}">
                <a16:creationId xmlns:a16="http://schemas.microsoft.com/office/drawing/2014/main" id="{7055484E-946E-47D5-944F-79C4F0EC861B}"/>
              </a:ext>
            </a:extLst>
          </p:cNvPr>
          <p:cNvCxnSpPr>
            <a:cxnSpLocks/>
          </p:cNvCxnSpPr>
          <p:nvPr/>
        </p:nvCxnSpPr>
        <p:spPr>
          <a:xfrm flipH="1">
            <a:off x="-9210468" y="1075683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55">
            <a:extLst>
              <a:ext uri="{FF2B5EF4-FFF2-40B4-BE49-F238E27FC236}">
                <a16:creationId xmlns:a16="http://schemas.microsoft.com/office/drawing/2014/main" id="{EFABE86A-4766-49EB-9F6B-4AE14E5CFDED}"/>
              </a:ext>
            </a:extLst>
          </p:cNvPr>
          <p:cNvCxnSpPr>
            <a:cxnSpLocks/>
          </p:cNvCxnSpPr>
          <p:nvPr/>
        </p:nvCxnSpPr>
        <p:spPr>
          <a:xfrm flipH="1">
            <a:off x="-9210468" y="1109026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/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Gerade Verbindung mit Pfeil 55">
            <a:extLst>
              <a:ext uri="{FF2B5EF4-FFF2-40B4-BE49-F238E27FC236}">
                <a16:creationId xmlns:a16="http://schemas.microsoft.com/office/drawing/2014/main" id="{39F875F5-0BB3-4657-B8FF-369531D3AD9C}"/>
              </a:ext>
            </a:extLst>
          </p:cNvPr>
          <p:cNvCxnSpPr>
            <a:cxnSpLocks/>
            <a:endCxn id="408" idx="0"/>
          </p:cNvCxnSpPr>
          <p:nvPr/>
        </p:nvCxnSpPr>
        <p:spPr>
          <a:xfrm flipH="1">
            <a:off x="-8050346" y="4780376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ussdiagramm: Prozess 16">
            <a:extLst>
              <a:ext uri="{FF2B5EF4-FFF2-40B4-BE49-F238E27FC236}">
                <a16:creationId xmlns:a16="http://schemas.microsoft.com/office/drawing/2014/main" id="{132C01C4-0DCE-4AC7-A93A-A494FE75BB31}"/>
              </a:ext>
            </a:extLst>
          </p:cNvPr>
          <p:cNvSpPr/>
          <p:nvPr/>
        </p:nvSpPr>
        <p:spPr>
          <a:xfrm>
            <a:off x="-8662414" y="5431113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09" name="Flussdiagramm: Karte 7">
            <a:extLst>
              <a:ext uri="{FF2B5EF4-FFF2-40B4-BE49-F238E27FC236}">
                <a16:creationId xmlns:a16="http://schemas.microsoft.com/office/drawing/2014/main" id="{34E581C5-91AB-403F-8834-40F2BC0F15BE}"/>
              </a:ext>
            </a:extLst>
          </p:cNvPr>
          <p:cNvSpPr/>
          <p:nvPr/>
        </p:nvSpPr>
        <p:spPr>
          <a:xfrm>
            <a:off x="-8734422" y="701262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10" name="Gerade Verbindung mit Pfeil 76">
            <a:extLst>
              <a:ext uri="{FF2B5EF4-FFF2-40B4-BE49-F238E27FC236}">
                <a16:creationId xmlns:a16="http://schemas.microsoft.com/office/drawing/2014/main" id="{80F32F65-0168-4468-A05A-9003B3CD6844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>
            <a:off x="-8050346" y="6295209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Gerade Verbindung mit Pfeil 55">
            <a:extLst>
              <a:ext uri="{FF2B5EF4-FFF2-40B4-BE49-F238E27FC236}">
                <a16:creationId xmlns:a16="http://schemas.microsoft.com/office/drawing/2014/main" id="{ABD7FB0A-1640-493C-9EB7-5077211C9D13}"/>
              </a:ext>
            </a:extLst>
          </p:cNvPr>
          <p:cNvCxnSpPr>
            <a:cxnSpLocks/>
          </p:cNvCxnSpPr>
          <p:nvPr/>
        </p:nvCxnSpPr>
        <p:spPr>
          <a:xfrm flipH="1">
            <a:off x="-7371261" y="5689643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 Verbindung mit Pfeil 55">
            <a:extLst>
              <a:ext uri="{FF2B5EF4-FFF2-40B4-BE49-F238E27FC236}">
                <a16:creationId xmlns:a16="http://schemas.microsoft.com/office/drawing/2014/main" id="{B1C02F2F-8DCB-41BD-A581-3C76EB73ED7A}"/>
              </a:ext>
            </a:extLst>
          </p:cNvPr>
          <p:cNvCxnSpPr>
            <a:cxnSpLocks/>
          </p:cNvCxnSpPr>
          <p:nvPr/>
        </p:nvCxnSpPr>
        <p:spPr>
          <a:xfrm flipH="1">
            <a:off x="-7371261" y="601148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/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blipFill>
                <a:blip r:embed="rId5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/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blipFill>
                <a:blip r:embed="rId55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/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blipFill>
                <a:blip r:embed="rId5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/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Gerade Verbindung mit Pfeil 55">
            <a:extLst>
              <a:ext uri="{FF2B5EF4-FFF2-40B4-BE49-F238E27FC236}">
                <a16:creationId xmlns:a16="http://schemas.microsoft.com/office/drawing/2014/main" id="{C8907BC0-F479-445C-8F6E-EFCB5488C22F}"/>
              </a:ext>
            </a:extLst>
          </p:cNvPr>
          <p:cNvCxnSpPr>
            <a:cxnSpLocks/>
          </p:cNvCxnSpPr>
          <p:nvPr/>
        </p:nvCxnSpPr>
        <p:spPr>
          <a:xfrm flipH="1">
            <a:off x="-9210468" y="568755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55">
            <a:extLst>
              <a:ext uri="{FF2B5EF4-FFF2-40B4-BE49-F238E27FC236}">
                <a16:creationId xmlns:a16="http://schemas.microsoft.com/office/drawing/2014/main" id="{F97E4099-8097-46D6-A8F1-7CB36013A2EA}"/>
              </a:ext>
            </a:extLst>
          </p:cNvPr>
          <p:cNvCxnSpPr>
            <a:cxnSpLocks/>
          </p:cNvCxnSpPr>
          <p:nvPr/>
        </p:nvCxnSpPr>
        <p:spPr>
          <a:xfrm flipH="1">
            <a:off x="-9210468" y="602098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/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Gerade Verbindung mit Pfeil 55">
            <a:extLst>
              <a:ext uri="{FF2B5EF4-FFF2-40B4-BE49-F238E27FC236}">
                <a16:creationId xmlns:a16="http://schemas.microsoft.com/office/drawing/2014/main" id="{49AF14C0-81F4-4A48-B8EB-606819099A39}"/>
              </a:ext>
            </a:extLst>
          </p:cNvPr>
          <p:cNvCxnSpPr>
            <a:cxnSpLocks/>
            <a:endCxn id="424" idx="0"/>
          </p:cNvCxnSpPr>
          <p:nvPr/>
        </p:nvCxnSpPr>
        <p:spPr>
          <a:xfrm flipH="1">
            <a:off x="-8122832" y="14542174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Flussdiagramm: Prozess 16">
            <a:extLst>
              <a:ext uri="{FF2B5EF4-FFF2-40B4-BE49-F238E27FC236}">
                <a16:creationId xmlns:a16="http://schemas.microsoft.com/office/drawing/2014/main" id="{213E6ED6-8E28-424A-95D5-CDE6E498762D}"/>
              </a:ext>
            </a:extLst>
          </p:cNvPr>
          <p:cNvSpPr/>
          <p:nvPr/>
        </p:nvSpPr>
        <p:spPr>
          <a:xfrm>
            <a:off x="-8734900" y="1519291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25" name="Flussdiagramm: Karte 7">
            <a:extLst>
              <a:ext uri="{FF2B5EF4-FFF2-40B4-BE49-F238E27FC236}">
                <a16:creationId xmlns:a16="http://schemas.microsoft.com/office/drawing/2014/main" id="{4ECACF54-3E64-43DF-93EB-9FC0955135BF}"/>
              </a:ext>
            </a:extLst>
          </p:cNvPr>
          <p:cNvSpPr/>
          <p:nvPr/>
        </p:nvSpPr>
        <p:spPr>
          <a:xfrm>
            <a:off x="-8806908" y="1677442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26" name="Gerade Verbindung mit Pfeil 76">
            <a:extLst>
              <a:ext uri="{FF2B5EF4-FFF2-40B4-BE49-F238E27FC236}">
                <a16:creationId xmlns:a16="http://schemas.microsoft.com/office/drawing/2014/main" id="{8BF8A4E7-E0F6-41A4-A45A-C56954C069EC}"/>
              </a:ext>
            </a:extLst>
          </p:cNvPr>
          <p:cNvCxnSpPr>
            <a:cxnSpLocks/>
            <a:stCxn id="424" idx="2"/>
            <a:endCxn id="425" idx="0"/>
          </p:cNvCxnSpPr>
          <p:nvPr/>
        </p:nvCxnSpPr>
        <p:spPr>
          <a:xfrm>
            <a:off x="-8122832" y="16057007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mit Pfeil 55">
            <a:extLst>
              <a:ext uri="{FF2B5EF4-FFF2-40B4-BE49-F238E27FC236}">
                <a16:creationId xmlns:a16="http://schemas.microsoft.com/office/drawing/2014/main" id="{6078E09F-17DA-4A5F-8BA3-FFBCE026E2CA}"/>
              </a:ext>
            </a:extLst>
          </p:cNvPr>
          <p:cNvCxnSpPr>
            <a:cxnSpLocks/>
          </p:cNvCxnSpPr>
          <p:nvPr/>
        </p:nvCxnSpPr>
        <p:spPr>
          <a:xfrm flipH="1">
            <a:off x="-7443747" y="15451441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mit Pfeil 55">
            <a:extLst>
              <a:ext uri="{FF2B5EF4-FFF2-40B4-BE49-F238E27FC236}">
                <a16:creationId xmlns:a16="http://schemas.microsoft.com/office/drawing/2014/main" id="{B73AF7B6-8E2E-41CB-B568-2399D90D5728}"/>
              </a:ext>
            </a:extLst>
          </p:cNvPr>
          <p:cNvCxnSpPr>
            <a:cxnSpLocks/>
          </p:cNvCxnSpPr>
          <p:nvPr/>
        </p:nvCxnSpPr>
        <p:spPr>
          <a:xfrm flipH="1">
            <a:off x="-7443747" y="1577327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/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blipFill>
                <a:blip r:embed="rId5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/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blipFill>
                <a:blip r:embed="rId6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/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blipFill>
                <a:blip r:embed="rId61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/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3" name="Gerade Verbindung mit Pfeil 55">
            <a:extLst>
              <a:ext uri="{FF2B5EF4-FFF2-40B4-BE49-F238E27FC236}">
                <a16:creationId xmlns:a16="http://schemas.microsoft.com/office/drawing/2014/main" id="{82D95A56-810D-44B3-99C5-CC212C1AFA21}"/>
              </a:ext>
            </a:extLst>
          </p:cNvPr>
          <p:cNvCxnSpPr>
            <a:cxnSpLocks/>
          </p:cNvCxnSpPr>
          <p:nvPr/>
        </p:nvCxnSpPr>
        <p:spPr>
          <a:xfrm flipH="1">
            <a:off x="-9282954" y="1544934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55">
            <a:extLst>
              <a:ext uri="{FF2B5EF4-FFF2-40B4-BE49-F238E27FC236}">
                <a16:creationId xmlns:a16="http://schemas.microsoft.com/office/drawing/2014/main" id="{0C528680-BA0E-4F95-BCC6-7FFAE15CD693}"/>
              </a:ext>
            </a:extLst>
          </p:cNvPr>
          <p:cNvCxnSpPr>
            <a:cxnSpLocks/>
          </p:cNvCxnSpPr>
          <p:nvPr/>
        </p:nvCxnSpPr>
        <p:spPr>
          <a:xfrm flipH="1">
            <a:off x="-9282954" y="1578278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/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blipFill>
                <a:blip r:embed="rId6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/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blipFill>
                <a:blip r:embed="rId64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/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blipFill>
                <a:blip r:embed="rId6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/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blipFill>
                <a:blip r:embed="rId6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/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/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/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/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  <a:blipFill>
                <a:blip r:embed="rId7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/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  <a:blipFill>
                <a:blip r:embed="rId7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/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/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blipFill>
                <a:blip r:embed="rId7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1" name="Gewinkelte Verbindung 40">
            <a:extLst>
              <a:ext uri="{FF2B5EF4-FFF2-40B4-BE49-F238E27FC236}">
                <a16:creationId xmlns:a16="http://schemas.microsoft.com/office/drawing/2014/main" id="{28AD54A4-F20F-4770-9289-153F9C17D6E6}"/>
              </a:ext>
            </a:extLst>
          </p:cNvPr>
          <p:cNvCxnSpPr>
            <a:cxnSpLocks/>
          </p:cNvCxnSpPr>
          <p:nvPr/>
        </p:nvCxnSpPr>
        <p:spPr>
          <a:xfrm>
            <a:off x="18067579" y="9849597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Zylinder 100">
            <a:extLst>
              <a:ext uri="{FF2B5EF4-FFF2-40B4-BE49-F238E27FC236}">
                <a16:creationId xmlns:a16="http://schemas.microsoft.com/office/drawing/2014/main" id="{7A4B824F-94B7-4AD7-8111-B0D85A0447EB}"/>
              </a:ext>
            </a:extLst>
          </p:cNvPr>
          <p:cNvSpPr/>
          <p:nvPr/>
        </p:nvSpPr>
        <p:spPr>
          <a:xfrm>
            <a:off x="19219891" y="10204053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453" name="Gerade Verbindung mit Pfeil 55">
            <a:extLst>
              <a:ext uri="{FF2B5EF4-FFF2-40B4-BE49-F238E27FC236}">
                <a16:creationId xmlns:a16="http://schemas.microsoft.com/office/drawing/2014/main" id="{2720AD63-01BC-4561-9004-92F648291872}"/>
              </a:ext>
            </a:extLst>
          </p:cNvPr>
          <p:cNvCxnSpPr>
            <a:cxnSpLocks/>
          </p:cNvCxnSpPr>
          <p:nvPr/>
        </p:nvCxnSpPr>
        <p:spPr>
          <a:xfrm>
            <a:off x="20012493" y="9816653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55">
            <a:extLst>
              <a:ext uri="{FF2B5EF4-FFF2-40B4-BE49-F238E27FC236}">
                <a16:creationId xmlns:a16="http://schemas.microsoft.com/office/drawing/2014/main" id="{9E6E004C-CF23-467C-B6A7-069AEAED420C}"/>
              </a:ext>
            </a:extLst>
          </p:cNvPr>
          <p:cNvCxnSpPr>
            <a:cxnSpLocks/>
            <a:stCxn id="452" idx="3"/>
            <a:endCxn id="455" idx="0"/>
          </p:cNvCxnSpPr>
          <p:nvPr/>
        </p:nvCxnSpPr>
        <p:spPr>
          <a:xfrm flipH="1">
            <a:off x="19935437" y="11489253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Flussdiagramm: Prozess 16">
            <a:extLst>
              <a:ext uri="{FF2B5EF4-FFF2-40B4-BE49-F238E27FC236}">
                <a16:creationId xmlns:a16="http://schemas.microsoft.com/office/drawing/2014/main" id="{2DF6698F-4520-4B1A-AD45-A70050B0E018}"/>
              </a:ext>
            </a:extLst>
          </p:cNvPr>
          <p:cNvSpPr/>
          <p:nvPr/>
        </p:nvSpPr>
        <p:spPr>
          <a:xfrm>
            <a:off x="19323369" y="1213999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56" name="Flussdiagramm: Karte 7">
            <a:extLst>
              <a:ext uri="{FF2B5EF4-FFF2-40B4-BE49-F238E27FC236}">
                <a16:creationId xmlns:a16="http://schemas.microsoft.com/office/drawing/2014/main" id="{CE12A01A-8FB9-43A4-B315-566064FFEF36}"/>
              </a:ext>
            </a:extLst>
          </p:cNvPr>
          <p:cNvSpPr/>
          <p:nvPr/>
        </p:nvSpPr>
        <p:spPr>
          <a:xfrm>
            <a:off x="19261024" y="1331539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57" name="Gerade Verbindung mit Pfeil 76">
            <a:extLst>
              <a:ext uri="{FF2B5EF4-FFF2-40B4-BE49-F238E27FC236}">
                <a16:creationId xmlns:a16="http://schemas.microsoft.com/office/drawing/2014/main" id="{EC7FA0B9-E857-49B8-9877-804D301AF91C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19935437" y="13004086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/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/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  <a:blipFill>
                <a:blip r:embed="rId7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48">
            <a:extLst>
              <a:ext uri="{FF2B5EF4-FFF2-40B4-BE49-F238E27FC236}">
                <a16:creationId xmlns:a16="http://schemas.microsoft.com/office/drawing/2014/main" id="{3BC3C9E8-04EA-4192-B771-308E79FA268F}"/>
              </a:ext>
            </a:extLst>
          </p:cNvPr>
          <p:cNvCxnSpPr>
            <a:cxnSpLocks/>
          </p:cNvCxnSpPr>
          <p:nvPr/>
        </p:nvCxnSpPr>
        <p:spPr>
          <a:xfrm>
            <a:off x="32929754" y="10702731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ussdiagramm: Prozess 49">
            <a:extLst>
              <a:ext uri="{FF2B5EF4-FFF2-40B4-BE49-F238E27FC236}">
                <a16:creationId xmlns:a16="http://schemas.microsoft.com/office/drawing/2014/main" id="{FF0B1CBD-D5B5-46B6-B315-06FCDC097C8E}"/>
              </a:ext>
            </a:extLst>
          </p:cNvPr>
          <p:cNvSpPr/>
          <p:nvPr/>
        </p:nvSpPr>
        <p:spPr>
          <a:xfrm>
            <a:off x="23241625" y="9603650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Prozess 50">
            <a:extLst>
              <a:ext uri="{FF2B5EF4-FFF2-40B4-BE49-F238E27FC236}">
                <a16:creationId xmlns:a16="http://schemas.microsoft.com/office/drawing/2014/main" id="{FD007F9D-8C39-41A7-B81A-9B512F00D777}"/>
              </a:ext>
            </a:extLst>
          </p:cNvPr>
          <p:cNvSpPr/>
          <p:nvPr/>
        </p:nvSpPr>
        <p:spPr>
          <a:xfrm>
            <a:off x="27682640" y="11008573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Prozess 54">
            <a:extLst>
              <a:ext uri="{FF2B5EF4-FFF2-40B4-BE49-F238E27FC236}">
                <a16:creationId xmlns:a16="http://schemas.microsoft.com/office/drawing/2014/main" id="{F39481A5-6F18-4E20-9B24-BADF4728351B}"/>
              </a:ext>
            </a:extLst>
          </p:cNvPr>
          <p:cNvSpPr/>
          <p:nvPr/>
        </p:nvSpPr>
        <p:spPr>
          <a:xfrm>
            <a:off x="23241624" y="11008575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Karte 66">
            <a:extLst>
              <a:ext uri="{FF2B5EF4-FFF2-40B4-BE49-F238E27FC236}">
                <a16:creationId xmlns:a16="http://schemas.microsoft.com/office/drawing/2014/main" id="{015E2A06-CD31-4558-B59E-C90068E2640B}"/>
              </a:ext>
            </a:extLst>
          </p:cNvPr>
          <p:cNvSpPr/>
          <p:nvPr/>
        </p:nvSpPr>
        <p:spPr>
          <a:xfrm>
            <a:off x="32241424" y="12764573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8" name="Textfeld 72">
            <a:extLst>
              <a:ext uri="{FF2B5EF4-FFF2-40B4-BE49-F238E27FC236}">
                <a16:creationId xmlns:a16="http://schemas.microsoft.com/office/drawing/2014/main" id="{9690143C-9708-4BFB-8959-96A5788305C1}"/>
              </a:ext>
            </a:extLst>
          </p:cNvPr>
          <p:cNvSpPr txBox="1"/>
          <p:nvPr/>
        </p:nvSpPr>
        <p:spPr>
          <a:xfrm>
            <a:off x="23240424" y="1238528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9" name="Textfeld 73">
            <a:extLst>
              <a:ext uri="{FF2B5EF4-FFF2-40B4-BE49-F238E27FC236}">
                <a16:creationId xmlns:a16="http://schemas.microsoft.com/office/drawing/2014/main" id="{6BB37AAC-A741-4CBD-9959-1CAD8C86404E}"/>
              </a:ext>
            </a:extLst>
          </p:cNvPr>
          <p:cNvSpPr txBox="1"/>
          <p:nvPr/>
        </p:nvSpPr>
        <p:spPr>
          <a:xfrm>
            <a:off x="27692336" y="1237806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0" name="Textfeld 75">
            <a:extLst>
              <a:ext uri="{FF2B5EF4-FFF2-40B4-BE49-F238E27FC236}">
                <a16:creationId xmlns:a16="http://schemas.microsoft.com/office/drawing/2014/main" id="{1A1D2A84-A674-40C6-A3B5-C95404271F40}"/>
              </a:ext>
            </a:extLst>
          </p:cNvPr>
          <p:cNvSpPr txBox="1"/>
          <p:nvPr/>
        </p:nvSpPr>
        <p:spPr>
          <a:xfrm>
            <a:off x="23240424" y="96094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active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Flussdiagramm: Prozess 81">
                <a:extLst>
                  <a:ext uri="{FF2B5EF4-FFF2-40B4-BE49-F238E27FC236}">
                    <a16:creationId xmlns:a16="http://schemas.microsoft.com/office/drawing/2014/main" id="{014FA315-117B-4120-AC0F-4033AA2448C8}"/>
                  </a:ext>
                </a:extLst>
              </p:cNvPr>
              <p:cNvSpPr/>
              <p:nvPr/>
            </p:nvSpPr>
            <p:spPr>
              <a:xfrm>
                <a:off x="30513232" y="9859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Flussdiagramm: Prozess 81">
                <a:extLst>
                  <a:ext uri="{FF2B5EF4-FFF2-40B4-BE49-F238E27FC236}">
                    <a16:creationId xmlns:a16="http://schemas.microsoft.com/office/drawing/2014/main" id="{014FA315-117B-4120-AC0F-4033AA24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232" y="9859348"/>
                <a:ext cx="1368152" cy="864096"/>
              </a:xfrm>
              <a:prstGeom prst="flowChartProcess">
                <a:avLst/>
              </a:prstGeom>
              <a:blipFill>
                <a:blip r:embed="rId3"/>
                <a:stretch>
                  <a:fillRect t="-6250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82">
            <a:extLst>
              <a:ext uri="{FF2B5EF4-FFF2-40B4-BE49-F238E27FC236}">
                <a16:creationId xmlns:a16="http://schemas.microsoft.com/office/drawing/2014/main" id="{791387B9-FAD2-4504-9149-667011E9769A}"/>
              </a:ext>
            </a:extLst>
          </p:cNvPr>
          <p:cNvCxnSpPr>
            <a:cxnSpLocks/>
          </p:cNvCxnSpPr>
          <p:nvPr/>
        </p:nvCxnSpPr>
        <p:spPr>
          <a:xfrm>
            <a:off x="32925261" y="9262571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Prozess 83">
            <a:extLst>
              <a:ext uri="{FF2B5EF4-FFF2-40B4-BE49-F238E27FC236}">
                <a16:creationId xmlns:a16="http://schemas.microsoft.com/office/drawing/2014/main" id="{F60AE325-5C60-4DAD-AA79-E07DEAD560C6}"/>
              </a:ext>
            </a:extLst>
          </p:cNvPr>
          <p:cNvSpPr/>
          <p:nvPr/>
        </p:nvSpPr>
        <p:spPr>
          <a:xfrm>
            <a:off x="25112632" y="11111032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4" name="Flussdiagramm: Prozess 84">
            <a:extLst>
              <a:ext uri="{FF2B5EF4-FFF2-40B4-BE49-F238E27FC236}">
                <a16:creationId xmlns:a16="http://schemas.microsoft.com/office/drawing/2014/main" id="{AC30421A-4E29-4933-8889-6CDC804CDBA4}"/>
              </a:ext>
            </a:extLst>
          </p:cNvPr>
          <p:cNvSpPr/>
          <p:nvPr/>
        </p:nvSpPr>
        <p:spPr>
          <a:xfrm>
            <a:off x="23600464" y="11111033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15" name="Flussdiagramm: Prozess 85">
            <a:extLst>
              <a:ext uri="{FF2B5EF4-FFF2-40B4-BE49-F238E27FC236}">
                <a16:creationId xmlns:a16="http://schemas.microsoft.com/office/drawing/2014/main" id="{292624FD-F6D9-4A6A-984E-E39068D07083}"/>
              </a:ext>
            </a:extLst>
          </p:cNvPr>
          <p:cNvSpPr/>
          <p:nvPr/>
        </p:nvSpPr>
        <p:spPr>
          <a:xfrm>
            <a:off x="27858208" y="11111032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86">
            <a:extLst>
              <a:ext uri="{FF2B5EF4-FFF2-40B4-BE49-F238E27FC236}">
                <a16:creationId xmlns:a16="http://schemas.microsoft.com/office/drawing/2014/main" id="{87D66044-CC94-484D-A311-3177614C3B28}"/>
              </a:ext>
            </a:extLst>
          </p:cNvPr>
          <p:cNvSpPr/>
          <p:nvPr/>
        </p:nvSpPr>
        <p:spPr>
          <a:xfrm>
            <a:off x="29226360" y="11111032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7" name="Gerade Verbindung mit Pfeil 87">
            <a:extLst>
              <a:ext uri="{FF2B5EF4-FFF2-40B4-BE49-F238E27FC236}">
                <a16:creationId xmlns:a16="http://schemas.microsoft.com/office/drawing/2014/main" id="{714B8A96-26EE-4109-BE11-FDB1A038980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4968616" y="11689611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88">
            <a:extLst>
              <a:ext uri="{FF2B5EF4-FFF2-40B4-BE49-F238E27FC236}">
                <a16:creationId xmlns:a16="http://schemas.microsoft.com/office/drawing/2014/main" id="{DA409984-ED40-480D-B02A-7DF817D0536D}"/>
              </a:ext>
            </a:extLst>
          </p:cNvPr>
          <p:cNvCxnSpPr>
            <a:cxnSpLocks/>
          </p:cNvCxnSpPr>
          <p:nvPr/>
        </p:nvCxnSpPr>
        <p:spPr>
          <a:xfrm>
            <a:off x="26336768" y="11700188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89">
            <a:extLst>
              <a:ext uri="{FF2B5EF4-FFF2-40B4-BE49-F238E27FC236}">
                <a16:creationId xmlns:a16="http://schemas.microsoft.com/office/drawing/2014/main" id="{3193609B-A30C-4234-86EF-304DBC522662}"/>
              </a:ext>
            </a:extLst>
          </p:cNvPr>
          <p:cNvCxnSpPr>
            <a:cxnSpLocks/>
          </p:cNvCxnSpPr>
          <p:nvPr/>
        </p:nvCxnSpPr>
        <p:spPr>
          <a:xfrm>
            <a:off x="29082344" y="1170018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90">
                <a:extLst>
                  <a:ext uri="{FF2B5EF4-FFF2-40B4-BE49-F238E27FC236}">
                    <a16:creationId xmlns:a16="http://schemas.microsoft.com/office/drawing/2014/main" id="{6F8B310C-0887-4A0C-B153-2EBBF469F64A}"/>
                  </a:ext>
                </a:extLst>
              </p:cNvPr>
              <p:cNvSpPr txBox="1"/>
              <p:nvPr/>
            </p:nvSpPr>
            <p:spPr>
              <a:xfrm>
                <a:off x="26268146" y="11700188"/>
                <a:ext cx="1419941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90">
                <a:extLst>
                  <a:ext uri="{FF2B5EF4-FFF2-40B4-BE49-F238E27FC236}">
                    <a16:creationId xmlns:a16="http://schemas.microsoft.com/office/drawing/2014/main" id="{6F8B310C-0887-4A0C-B153-2EBBF469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146" y="11700188"/>
                <a:ext cx="1419941" cy="387863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91">
                <a:extLst>
                  <a:ext uri="{FF2B5EF4-FFF2-40B4-BE49-F238E27FC236}">
                    <a16:creationId xmlns:a16="http://schemas.microsoft.com/office/drawing/2014/main" id="{CDC9C9D4-B3A8-4AF8-B398-6EC67C919032}"/>
                  </a:ext>
                </a:extLst>
              </p:cNvPr>
              <p:cNvSpPr txBox="1"/>
              <p:nvPr/>
            </p:nvSpPr>
            <p:spPr>
              <a:xfrm>
                <a:off x="30407356" y="11708655"/>
                <a:ext cx="1419941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91">
                <a:extLst>
                  <a:ext uri="{FF2B5EF4-FFF2-40B4-BE49-F238E27FC236}">
                    <a16:creationId xmlns:a16="http://schemas.microsoft.com/office/drawing/2014/main" id="{CDC9C9D4-B3A8-4AF8-B398-6EC67C91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356" y="11708655"/>
                <a:ext cx="1419941" cy="387863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winkelt 93">
            <a:extLst>
              <a:ext uri="{FF2B5EF4-FFF2-40B4-BE49-F238E27FC236}">
                <a16:creationId xmlns:a16="http://schemas.microsoft.com/office/drawing/2014/main" id="{88F8A887-D285-4F3C-BD25-6DD886B4ED90}"/>
              </a:ext>
            </a:extLst>
          </p:cNvPr>
          <p:cNvCxnSpPr>
            <a:cxnSpLocks/>
            <a:stCxn id="11" idx="1"/>
            <a:endCxn id="14" idx="1"/>
          </p:cNvCxnSpPr>
          <p:nvPr/>
        </p:nvCxnSpPr>
        <p:spPr>
          <a:xfrm rot="10800000" flipV="1">
            <a:off x="23600464" y="10291396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Prozess 94">
            <a:extLst>
              <a:ext uri="{FF2B5EF4-FFF2-40B4-BE49-F238E27FC236}">
                <a16:creationId xmlns:a16="http://schemas.microsoft.com/office/drawing/2014/main" id="{A05111B9-EAC2-49A0-BDF3-8A9FA9DE3D06}"/>
              </a:ext>
            </a:extLst>
          </p:cNvPr>
          <p:cNvSpPr/>
          <p:nvPr/>
        </p:nvSpPr>
        <p:spPr>
          <a:xfrm>
            <a:off x="32313432" y="1129660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95">
                <a:extLst>
                  <a:ext uri="{FF2B5EF4-FFF2-40B4-BE49-F238E27FC236}">
                    <a16:creationId xmlns:a16="http://schemas.microsoft.com/office/drawing/2014/main" id="{EE32F7C3-5FC1-4467-A860-5A778286FA87}"/>
                  </a:ext>
                </a:extLst>
              </p:cNvPr>
              <p:cNvSpPr txBox="1"/>
              <p:nvPr/>
            </p:nvSpPr>
            <p:spPr>
              <a:xfrm>
                <a:off x="29072132" y="9899988"/>
                <a:ext cx="1450910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95">
                <a:extLst>
                  <a:ext uri="{FF2B5EF4-FFF2-40B4-BE49-F238E27FC236}">
                    <a16:creationId xmlns:a16="http://schemas.microsoft.com/office/drawing/2014/main" id="{EE32F7C3-5FC1-4467-A860-5A778286F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132" y="9899988"/>
                <a:ext cx="1450910" cy="387863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Verbinder: gewinkelt 96">
            <a:extLst>
              <a:ext uri="{FF2B5EF4-FFF2-40B4-BE49-F238E27FC236}">
                <a16:creationId xmlns:a16="http://schemas.microsoft.com/office/drawing/2014/main" id="{47473EA4-61A6-4339-BADD-EE99F387A046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31770876" y="8704724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97">
            <a:extLst>
              <a:ext uri="{FF2B5EF4-FFF2-40B4-BE49-F238E27FC236}">
                <a16:creationId xmlns:a16="http://schemas.microsoft.com/office/drawing/2014/main" id="{8731A5E7-FDBE-4C5A-8E80-685112352965}"/>
              </a:ext>
            </a:extLst>
          </p:cNvPr>
          <p:cNvCxnSpPr>
            <a:cxnSpLocks/>
          </p:cNvCxnSpPr>
          <p:nvPr/>
        </p:nvCxnSpPr>
        <p:spPr>
          <a:xfrm>
            <a:off x="30451384" y="11700188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98">
            <a:extLst>
              <a:ext uri="{FF2B5EF4-FFF2-40B4-BE49-F238E27FC236}">
                <a16:creationId xmlns:a16="http://schemas.microsoft.com/office/drawing/2014/main" id="{70A07E0C-B7B6-4A61-B741-8EF70936A339}"/>
              </a:ext>
            </a:extLst>
          </p:cNvPr>
          <p:cNvCxnSpPr>
            <a:cxnSpLocks/>
          </p:cNvCxnSpPr>
          <p:nvPr/>
        </p:nvCxnSpPr>
        <p:spPr>
          <a:xfrm>
            <a:off x="32927596" y="12167796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55">
            <a:extLst>
              <a:ext uri="{FF2B5EF4-FFF2-40B4-BE49-F238E27FC236}">
                <a16:creationId xmlns:a16="http://schemas.microsoft.com/office/drawing/2014/main" id="{1EB573ED-C42A-4011-9C19-80E2E90D2F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2925500" y="8237769"/>
            <a:ext cx="0" cy="193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16">
            <a:extLst>
              <a:ext uri="{FF2B5EF4-FFF2-40B4-BE49-F238E27FC236}">
                <a16:creationId xmlns:a16="http://schemas.microsoft.com/office/drawing/2014/main" id="{8FED1A6C-AF6C-4B29-8354-5B183EB3C520}"/>
              </a:ext>
            </a:extLst>
          </p:cNvPr>
          <p:cNvSpPr/>
          <p:nvPr/>
        </p:nvSpPr>
        <p:spPr>
          <a:xfrm>
            <a:off x="32313432" y="843114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56">
                <a:extLst>
                  <a:ext uri="{FF2B5EF4-FFF2-40B4-BE49-F238E27FC236}">
                    <a16:creationId xmlns:a16="http://schemas.microsoft.com/office/drawing/2014/main" id="{7C81E649-1513-4D24-B69B-44C79EF8C959}"/>
                  </a:ext>
                </a:extLst>
              </p:cNvPr>
              <p:cNvSpPr txBox="1"/>
              <p:nvPr/>
            </p:nvSpPr>
            <p:spPr>
              <a:xfrm>
                <a:off x="32672880" y="787571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56">
                <a:extLst>
                  <a:ext uri="{FF2B5EF4-FFF2-40B4-BE49-F238E27FC236}">
                    <a16:creationId xmlns:a16="http://schemas.microsoft.com/office/drawing/2014/main" id="{7C81E649-1513-4D24-B69B-44C79EF8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7875717"/>
                <a:ext cx="621196" cy="370230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Flussdiagramm: Prozess 92">
                <a:extLst>
                  <a:ext uri="{FF2B5EF4-FFF2-40B4-BE49-F238E27FC236}">
                    <a16:creationId xmlns:a16="http://schemas.microsoft.com/office/drawing/2014/main" id="{D300A625-63AE-4DDB-B081-EE9761B50F27}"/>
                  </a:ext>
                </a:extLst>
              </p:cNvPr>
              <p:cNvSpPr/>
              <p:nvPr/>
            </p:nvSpPr>
            <p:spPr>
              <a:xfrm>
                <a:off x="32241424" y="9859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Flussdiagramm: Prozess 92">
                <a:extLst>
                  <a:ext uri="{FF2B5EF4-FFF2-40B4-BE49-F238E27FC236}">
                    <a16:creationId xmlns:a16="http://schemas.microsoft.com/office/drawing/2014/main" id="{D300A625-63AE-4DDB-B081-EE9761B5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424" y="9859348"/>
                <a:ext cx="1368152" cy="864096"/>
              </a:xfrm>
              <a:prstGeom prst="flowChartProcess">
                <a:avLst/>
              </a:prstGeom>
              <a:blipFill>
                <a:blip r:embed="rId8"/>
                <a:stretch>
                  <a:fillRect l="-2212" t="-6250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4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1208</Words>
  <Application>Microsoft Office PowerPoint</Application>
  <PresentationFormat>On-screen Show (4:3)</PresentationFormat>
  <Paragraphs>590</Paragraphs>
  <Slides>13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Lorenzo Carlassara</cp:lastModifiedBy>
  <cp:revision>210</cp:revision>
  <dcterms:created xsi:type="dcterms:W3CDTF">2017-06-22T14:17:02Z</dcterms:created>
  <dcterms:modified xsi:type="dcterms:W3CDTF">2025-05-11T21:01:20Z</dcterms:modified>
</cp:coreProperties>
</file>