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75" r:id="rId10"/>
    <p:sldId id="273" r:id="rId11"/>
    <p:sldId id="274" r:id="rId12"/>
    <p:sldId id="276" r:id="rId13"/>
    <p:sldId id="277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131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42">
            <a:extLst>
              <a:ext uri="{FF2B5EF4-FFF2-40B4-BE49-F238E27FC236}">
                <a16:creationId xmlns:a16="http://schemas.microsoft.com/office/drawing/2014/main" id="{F9836B99-40DE-48F0-A994-CB091ADCCC2D}"/>
              </a:ext>
            </a:extLst>
          </p:cNvPr>
          <p:cNvCxnSpPr>
            <a:cxnSpLocks/>
          </p:cNvCxnSpPr>
          <p:nvPr/>
        </p:nvCxnSpPr>
        <p:spPr>
          <a:xfrm flipV="1">
            <a:off x="8200307" y="-312585"/>
            <a:ext cx="6112" cy="38650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42">
            <a:extLst>
              <a:ext uri="{FF2B5EF4-FFF2-40B4-BE49-F238E27FC236}">
                <a16:creationId xmlns:a16="http://schemas.microsoft.com/office/drawing/2014/main" id="{FCF60B42-4151-491F-9800-AA7062CB0521}"/>
              </a:ext>
            </a:extLst>
          </p:cNvPr>
          <p:cNvCxnSpPr>
            <a:cxnSpLocks/>
          </p:cNvCxnSpPr>
          <p:nvPr/>
        </p:nvCxnSpPr>
        <p:spPr>
          <a:xfrm flipV="1">
            <a:off x="8200306" y="189284"/>
            <a:ext cx="1" cy="387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/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42">
            <a:extLst>
              <a:ext uri="{FF2B5EF4-FFF2-40B4-BE49-F238E27FC236}">
                <a16:creationId xmlns:a16="http://schemas.microsoft.com/office/drawing/2014/main" id="{F9836B99-40DE-48F0-A994-CB091ADCCC2D}"/>
              </a:ext>
            </a:extLst>
          </p:cNvPr>
          <p:cNvCxnSpPr>
            <a:cxnSpLocks/>
          </p:cNvCxnSpPr>
          <p:nvPr/>
        </p:nvCxnSpPr>
        <p:spPr>
          <a:xfrm flipV="1">
            <a:off x="8200307" y="-312585"/>
            <a:ext cx="6112" cy="38650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42">
            <a:extLst>
              <a:ext uri="{FF2B5EF4-FFF2-40B4-BE49-F238E27FC236}">
                <a16:creationId xmlns:a16="http://schemas.microsoft.com/office/drawing/2014/main" id="{FCF60B42-4151-491F-9800-AA7062CB0521}"/>
              </a:ext>
            </a:extLst>
          </p:cNvPr>
          <p:cNvCxnSpPr>
            <a:cxnSpLocks/>
          </p:cNvCxnSpPr>
          <p:nvPr/>
        </p:nvCxnSpPr>
        <p:spPr>
          <a:xfrm flipV="1">
            <a:off x="8200306" y="189284"/>
            <a:ext cx="1" cy="387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8227595" y="2083137"/>
            <a:ext cx="145640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182870" y="2046852"/>
            <a:ext cx="1230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</a:t>
            </a: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</p:cNvCxnSpPr>
          <p:nvPr/>
        </p:nvCxnSpPr>
        <p:spPr>
          <a:xfrm>
            <a:off x="9330558" y="3212891"/>
            <a:ext cx="0" cy="106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89241" y="3698726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80080" y="3784189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8631001" y="257880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5" name="Gerade Verbindung mit Pfeil 52">
            <a:extLst>
              <a:ext uri="{FF2B5EF4-FFF2-40B4-BE49-F238E27FC236}">
                <a16:creationId xmlns:a16="http://schemas.microsoft.com/office/drawing/2014/main" id="{6FEBF6EB-12E9-4C8D-AEB6-63341D1F128F}"/>
              </a:ext>
            </a:extLst>
          </p:cNvPr>
          <p:cNvCxnSpPr>
            <a:cxnSpLocks/>
            <a:stCxn id="80" idx="0"/>
            <a:endCxn id="112" idx="3"/>
          </p:cNvCxnSpPr>
          <p:nvPr/>
        </p:nvCxnSpPr>
        <p:spPr>
          <a:xfrm flipH="1" flipV="1">
            <a:off x="9116517" y="1837996"/>
            <a:ext cx="484" cy="7408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1" y="2083137"/>
            <a:ext cx="4428376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4" y="2087137"/>
            <a:ext cx="1955967" cy="910338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528044" y="1826011"/>
            <a:ext cx="0" cy="38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5957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3" y="2529401"/>
            <a:ext cx="128173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776657" y="295849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867496" y="3043961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28044" y="2851599"/>
            <a:ext cx="1047473" cy="1752861"/>
          </a:xfrm>
          <a:prstGeom prst="bentConnector4">
            <a:avLst>
              <a:gd name="adj1" fmla="val -9093"/>
              <a:gd name="adj2" fmla="val 67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64">
            <a:extLst>
              <a:ext uri="{FF2B5EF4-FFF2-40B4-BE49-F238E27FC236}">
                <a16:creationId xmlns:a16="http://schemas.microsoft.com/office/drawing/2014/main" id="{24915E35-7A20-48AF-B667-416EAF68E38D}"/>
              </a:ext>
            </a:extLst>
          </p:cNvPr>
          <p:cNvSpPr txBox="1"/>
          <p:nvPr/>
        </p:nvSpPr>
        <p:spPr>
          <a:xfrm>
            <a:off x="6603411" y="369968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9348506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1055</Words>
  <Application>Microsoft Office PowerPoint</Application>
  <PresentationFormat>On-screen Show (4:3)</PresentationFormat>
  <Paragraphs>504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182</cp:revision>
  <dcterms:created xsi:type="dcterms:W3CDTF">2017-06-22T14:17:02Z</dcterms:created>
  <dcterms:modified xsi:type="dcterms:W3CDTF">2024-09-13T15:09:49Z</dcterms:modified>
</cp:coreProperties>
</file>