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3" r:id="rId4"/>
    <p:sldId id="267" r:id="rId5"/>
    <p:sldId id="270" r:id="rId6"/>
    <p:sldId id="272" r:id="rId7"/>
    <p:sldId id="273" r:id="rId8"/>
    <p:sldId id="274" r:id="rId9"/>
    <p:sldId id="276" r:id="rId10"/>
    <p:sldId id="277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 varScale="1">
        <p:scale>
          <a:sx n="111" d="100"/>
          <a:sy n="111" d="100"/>
        </p:scale>
        <p:origin x="1752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14.04.2025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638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47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9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82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80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14.04.2025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14.04.2025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14.04.2025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14.04.2025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14.04.2025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14.04.2025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14.04.2025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14.04.2025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14.04.2025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14.04.2025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14.04.2025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14.04.2025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7.png"/><Relationship Id="rId5" Type="http://schemas.openxmlformats.org/officeDocument/2006/relationships/image" Target="../media/image34.png"/><Relationship Id="rId10" Type="http://schemas.openxmlformats.org/officeDocument/2006/relationships/image" Target="../media/image56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10.png"/><Relationship Id="rId7" Type="http://schemas.openxmlformats.org/officeDocument/2006/relationships/image" Target="../media/image48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4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711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0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40">
            <a:extLst>
              <a:ext uri="{FF2B5EF4-FFF2-40B4-BE49-F238E27FC236}">
                <a16:creationId xmlns:a16="http://schemas.microsoft.com/office/drawing/2014/main" id="{740DE305-B385-4966-8CB0-B7CBF54EEBCB}"/>
              </a:ext>
            </a:extLst>
          </p:cNvPr>
          <p:cNvCxnSpPr>
            <a:cxnSpLocks/>
            <a:stCxn id="80" idx="2"/>
            <a:endCxn id="85" idx="0"/>
          </p:cNvCxnSpPr>
          <p:nvPr/>
        </p:nvCxnSpPr>
        <p:spPr>
          <a:xfrm rot="16200000" flipH="1">
            <a:off x="6820984" y="1984728"/>
            <a:ext cx="1423594" cy="3167472"/>
          </a:xfrm>
          <a:prstGeom prst="bentConnector3">
            <a:avLst>
              <a:gd name="adj1" fmla="val 430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/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/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winkelte Verbindung 40">
            <a:extLst>
              <a:ext uri="{FF2B5EF4-FFF2-40B4-BE49-F238E27FC236}">
                <a16:creationId xmlns:a16="http://schemas.microsoft.com/office/drawing/2014/main" id="{4BE4F93D-4D26-4E68-AFE2-92C6A7668E35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9638" y="2532467"/>
            <a:ext cx="504118" cy="1745907"/>
          </a:xfrm>
          <a:prstGeom prst="bentConnector4">
            <a:avLst>
              <a:gd name="adj1" fmla="val -13500"/>
              <a:gd name="adj2" fmla="val 7567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3118870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</a:t>
            </a:r>
            <a:r>
              <a:rPr lang="en-US" sz="1050" dirty="0" err="1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tSNE</a:t>
            </a:r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63777" cy="1193658"/>
          </a:xfrm>
          <a:prstGeom prst="bentConnector3">
            <a:avLst>
              <a:gd name="adj1" fmla="val 56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1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0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187309" y="2855600"/>
            <a:ext cx="1388208" cy="1748860"/>
          </a:xfrm>
          <a:prstGeom prst="bentConnector4">
            <a:avLst>
              <a:gd name="adj1" fmla="val -16467"/>
              <a:gd name="adj2" fmla="val 710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153893" y="39566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0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679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42">
            <a:extLst>
              <a:ext uri="{FF2B5EF4-FFF2-40B4-BE49-F238E27FC236}">
                <a16:creationId xmlns:a16="http://schemas.microsoft.com/office/drawing/2014/main" id="{2D95347E-BB17-4D66-8A73-73D067B33810}"/>
              </a:ext>
            </a:extLst>
          </p:cNvPr>
          <p:cNvCxnSpPr>
            <a:cxnSpLocks/>
            <a:stCxn id="82" idx="0"/>
            <a:endCxn id="80" idx="2"/>
          </p:cNvCxnSpPr>
          <p:nvPr/>
        </p:nvCxnSpPr>
        <p:spPr>
          <a:xfrm flipH="1" flipV="1">
            <a:off x="5949045" y="2856667"/>
            <a:ext cx="4711" cy="14217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1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/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2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44878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7"/>
            <a:ext cx="1785580" cy="948713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35346" y="2058725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445294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750804" y="2677834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41643" y="2763297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1430208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clustering 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29401"/>
            <a:ext cx="1291367" cy="3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445294" y="2851599"/>
            <a:ext cx="1130223" cy="1752861"/>
          </a:xfrm>
          <a:prstGeom prst="bentConnector4">
            <a:avLst>
              <a:gd name="adj1" fmla="val -8427"/>
              <a:gd name="adj2" fmla="val 679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409078" y="-247354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/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431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831</Words>
  <Application>Microsoft Office PowerPoint</Application>
  <PresentationFormat>On-screen Show (4:3)</PresentationFormat>
  <Paragraphs>393</Paragraphs>
  <Slides>10</Slides>
  <Notes>10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Lorenzo Carlassara</cp:lastModifiedBy>
  <cp:revision>183</cp:revision>
  <dcterms:created xsi:type="dcterms:W3CDTF">2017-06-22T14:17:02Z</dcterms:created>
  <dcterms:modified xsi:type="dcterms:W3CDTF">2025-04-14T08:26:00Z</dcterms:modified>
</cp:coreProperties>
</file>