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</p:sldMasterIdLst>
  <p:notesMasterIdLst>
    <p:notesMasterId r:id="rId11"/>
  </p:notesMasterIdLst>
  <p:handoutMasterIdLst>
    <p:handoutMasterId r:id="rId12"/>
  </p:handoutMasterIdLst>
  <p:sldIdLst>
    <p:sldId id="285" r:id="rId3"/>
    <p:sldId id="3239" r:id="rId4"/>
    <p:sldId id="3240" r:id="rId5"/>
    <p:sldId id="3243" r:id="rId6"/>
    <p:sldId id="3242" r:id="rId7"/>
    <p:sldId id="3246" r:id="rId8"/>
    <p:sldId id="3247" r:id="rId9"/>
    <p:sldId id="3245" r:id="rId10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avena Pelizari, Patrick" initials="APP" lastIdx="1" clrIdx="0">
    <p:extLst>
      <p:ext uri="{19B8F6BF-5375-455C-9EA6-DF929625EA0E}">
        <p15:presenceInfo xmlns:p15="http://schemas.microsoft.com/office/powerpoint/2012/main" userId="S-1-5-21-1156737867-681972312-1097073633-1962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2163"/>
    <a:srgbClr val="FFD314"/>
    <a:srgbClr val="B4FFA4"/>
    <a:srgbClr val="50C7FF"/>
    <a:srgbClr val="570CFD"/>
    <a:srgbClr val="440855"/>
    <a:srgbClr val="1C918D"/>
    <a:srgbClr val="FFE71F"/>
    <a:srgbClr val="004CAD"/>
    <a:srgbClr val="42C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93784" autoAdjust="0"/>
  </p:normalViewPr>
  <p:slideViewPr>
    <p:cSldViewPr snapToGrid="0" showGuides="1">
      <p:cViewPr varScale="1">
        <p:scale>
          <a:sx n="115" d="100"/>
          <a:sy n="115" d="100"/>
        </p:scale>
        <p:origin x="474" y="96"/>
      </p:cViewPr>
      <p:guideLst>
        <p:guide orient="horz" pos="2160"/>
        <p:guide pos="411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191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CC217A-F9D7-47C3-B542-AAA915BA41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7CD6EC-38D3-4F9F-824F-27FD60C73D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980D6-5DF0-463D-BFB7-BC7EA5530348}" type="datetimeFigureOut">
              <a:rPr lang="de-DE" smtClean="0"/>
              <a:t>01.10.2025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3B72A2-2A97-46A2-B0E6-3DFA689BB9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749A1E-B8C3-415F-AC4C-200E5AD78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9C69D-BBB7-4804-A517-DD8710202B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8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35C94-B646-4D4D-A5E3-882C7E78FF5D}" type="datetimeFigureOut">
              <a:rPr lang="de-DE" smtClean="0"/>
              <a:t>01.10.2025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8433A-3D12-444A-8A1F-2969B3EF30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Titel/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292B943-63E8-4E1E-B31E-5FE3860900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5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9454"/>
            <a:ext cx="9697665" cy="1141439"/>
          </a:xfr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txBody>
          <a:bodyPr lIns="288000" tIns="144000" rIns="432000" bIns="144000" anchor="ctr">
            <a:normAutofit/>
          </a:bodyPr>
          <a:lstStyle>
            <a:lvl1pPr marL="71755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23750"/>
            <a:ext cx="9541821" cy="3221856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B16576-B954-4493-9E58-E9C5386E81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58F85F-E39F-6DF2-648B-F85C48FB1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6295D-E20E-919F-946F-82E3A703EF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25600" y="6544800"/>
            <a:ext cx="4114800" cy="257774"/>
          </a:xfrm>
        </p:spPr>
        <p:txBody>
          <a:bodyPr/>
          <a:lstStyle/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361199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Mustertabelle/Table Samp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1C20BEF9-F6A4-4E18-813E-7C7A4A89EFB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517667735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DFA15C25-778F-45D2-A70E-06F46D1BF03A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CAA27B-59B5-D915-6398-75A94668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34922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Tabelle/Tab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5A43E47-9416-3DCC-8243-87AE52AE2064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E454AC21-5CA9-4DCD-9E64-33EE941B0352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AA41E4-A17D-03A8-9521-4B67C9D84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EB41DB-513E-D1FC-EB6E-F88FF4034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5420EE52-882B-A637-C5E2-47028BC6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4508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Mustertabelle/Table Samp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2DBFF28-78F7-CE5C-80EF-B1493B457FD7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CAA27B-59B5-D915-6398-75A94668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D53DA9-BA6F-1D85-AA3B-A2C995551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9CCA48CB-D9E0-3C96-4AF8-C1F8DE1FA7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Mustertabelle</a:t>
            </a:r>
          </a:p>
        </p:txBody>
      </p:sp>
      <p:graphicFrame>
        <p:nvGraphicFramePr>
          <p:cNvPr id="8" name="Tabellenplatzhalter 7">
            <a:extLst>
              <a:ext uri="{FF2B5EF4-FFF2-40B4-BE49-F238E27FC236}">
                <a16:creationId xmlns:a16="http://schemas.microsoft.com/office/drawing/2014/main" id="{02407A3F-1F2B-E0D5-A10F-0A8F1438AB2E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376007648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817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Titel/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3B56E86-EFEB-4205-AA4A-9F3E82413F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5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3209"/>
            <a:ext cx="9697665" cy="1141438"/>
          </a:xfrm>
          <a:solidFill>
            <a:schemeClr val="accent4">
              <a:lumMod val="50000"/>
              <a:alpha val="80000"/>
            </a:schemeClr>
          </a:solidFill>
        </p:spPr>
        <p:txBody>
          <a:bodyPr lIns="288000" tIns="144000" rIns="432000" bIns="144000" anchor="ctr">
            <a:normAutofit/>
          </a:bodyPr>
          <a:lstStyle>
            <a:lvl1pPr marL="717550" indent="0" algn="l">
              <a:lnSpc>
                <a:spcPct val="100000"/>
              </a:lnSpc>
              <a:spcBef>
                <a:spcPts val="1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33374"/>
            <a:ext cx="9541821" cy="3205985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4066C5-F371-4079-BEC5-D83B78D0CF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C05F074-4978-BB63-F797-D5FCF9961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25600" y="6544800"/>
            <a:ext cx="4114800" cy="257774"/>
          </a:xfrm>
        </p:spPr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09CECA-60EA-35F9-5F27-CF64A7C897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685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Kapitel/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AF35D6C1-0699-3B81-DD6A-0016F7A8D7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chemeClr val="accent4">
              <a:lumMod val="50000"/>
              <a:alpha val="80000"/>
            </a:scheme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5FBA6571-CE1B-47EB-8C1E-D5A1391EAE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32C7237-52B1-CB5D-D118-2836DC556EC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BA7B2BA1-DEA6-487B-8F3C-964FED0DF2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9600966" y="3917193"/>
            <a:ext cx="4388725" cy="262943"/>
          </a:xfrm>
        </p:spPr>
        <p:txBody>
          <a:bodyPr lIns="0" tIns="54000" rIns="0" bIns="54000">
            <a:spAutoFit/>
          </a:bodyPr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2714226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 Inhalt/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8896D9-06D8-F605-C9DB-A9519477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300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263446-0FBB-7B9F-7376-C85F4725E6D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9630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BB571AC-F556-C50A-DAD2-4638503AA73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43C99AA0-30B9-CB68-5447-173C21DF9A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E5E99BBD-0EE1-272A-B9CD-BB38CD6536A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8"/>
            <a:ext cx="5156200" cy="477389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160246-4126-D54D-D8F2-4EA413129C1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BDD83327-53A9-43F0-B118-4772C151B9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40475" y="6261682"/>
            <a:ext cx="5156200" cy="262943"/>
          </a:xfrm>
        </p:spPr>
        <p:txBody>
          <a:bodyPr lIns="0" tIns="54000" rIns="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785126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Textplatzhalter 20">
            <a:extLst>
              <a:ext uri="{FF2B5EF4-FFF2-40B4-BE49-F238E27FC236}">
                <a16:creationId xmlns:a16="http://schemas.microsoft.com/office/drawing/2014/main" id="{B0949BCE-540C-4310-9432-ECBCD4F9E8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4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C8D3D5-3F24-32BA-B9E4-6239FD09AAD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738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5" name="Textplatzhalter 20">
            <a:extLst>
              <a:ext uri="{FF2B5EF4-FFF2-40B4-BE49-F238E27FC236}">
                <a16:creationId xmlns:a16="http://schemas.microsoft.com/office/drawing/2014/main" id="{A1BCFDDC-E704-4456-842B-CA12D08661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4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38C3D2-DF70-153A-B8DF-4CECDC07280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A0B66065-A90B-42CE-AB21-A10BC99E2F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4691485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1DF29164-F178-452D-BFF5-C254D0EE0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4979" y="4691485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5C28B56B-7948-4592-91CE-ABFAA2C3B0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14637" y="4687047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345004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Kapitel/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F87A75-3F72-6661-3C8C-5F55ECF6EF1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999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chemeClr val="accent1">
              <a:lumMod val="50000"/>
              <a:alpha val="80000"/>
            </a:scheme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3246B2-203D-4635-9023-C83C1FB1E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2C564B2-3B65-9088-DFD7-AB7EDE92BA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47377C49-3294-4587-8A74-26F3B30552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9600966" y="3917193"/>
            <a:ext cx="4388725" cy="262943"/>
          </a:xfrm>
        </p:spPr>
        <p:txBody>
          <a:bodyPr lIns="0" tIns="54000" rIns="0" bIns="54000">
            <a:spAutoFit/>
          </a:bodyPr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2664450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8896D9-06D8-F605-C9DB-A9519477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6FFF96C-003A-2C95-0C20-6A5ECF67A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2C0F5C3-8222-0817-ECCA-D675DF1CE7E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63091490-BE07-49DA-AB3E-77A9AAE5750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9180145" y="3945152"/>
            <a:ext cx="4896003" cy="262943"/>
          </a:xfrm>
        </p:spPr>
        <p:txBody>
          <a:bodyPr lIns="54000" tIns="54000" rIns="54000" bIns="54000">
            <a:spAutoFit/>
          </a:bodyPr>
          <a:lstStyle>
            <a:lvl1pPr marL="0" indent="0" algn="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74391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Tabelle/Tab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57BDB932-A261-4963-8CCA-D819AAB058C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1EFB8F-681F-B958-6016-DE1F84F28F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1899577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Mustertabelle/Table Samp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0D3ABB45-EB62-4087-B3EF-39BEE25E7081}"/>
              </a:ext>
            </a:extLst>
          </p:cNvPr>
          <p:cNvGraphicFramePr>
            <a:graphicFrameLocks/>
          </p:cNvGraphicFramePr>
          <p:nvPr userDrawn="1"/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D336417-AA09-48C9-BDF2-558668A9C82D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407347F-35E4-52BE-8323-09918044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1170633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Tabelle/Tab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16133B2B-12C4-FE1C-E575-FCC33EDD08E8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57BDB932-A261-4963-8CCA-D819AAB058C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C0A269-0A22-1F24-8A6F-92CF83B25C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1D6C117F-FFC7-BDD4-24D7-796BC82D0E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de-DE" dirty="0"/>
              <a:t>Name des Vortragenden, Institut, Datum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A68C062-180C-99B8-FA50-EA5C7929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7260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Mustertabelle/Table Samp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4F5C07C-2A50-6CEC-8903-DECE4340365F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02498D1E-5152-5ED6-C08A-6CCBDFC135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de-DE" dirty="0"/>
              <a:t>Name des Vortragenden, Institut, Datum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E7B69D-E0FA-E32D-919C-DDCBB4E93B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770CD29C-DC1E-D2B3-C8FD-6766D144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Mustertabelle</a:t>
            </a:r>
          </a:p>
        </p:txBody>
      </p:sp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6A231A57-5F02-685A-7690-A0C2EC8D0D92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404763259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7325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Titel/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A1DD6DF-B176-485D-B01F-0D026F51E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3208"/>
            <a:ext cx="9697665" cy="1141439"/>
          </a:xfrm>
          <a:solidFill>
            <a:srgbClr val="BE9600">
              <a:alpha val="80000"/>
            </a:srgbClr>
          </a:solidFill>
        </p:spPr>
        <p:txBody>
          <a:bodyPr lIns="288000" tIns="144000" rIns="432000" bIns="144000" anchor="ctr">
            <a:normAutofit/>
          </a:bodyPr>
          <a:lstStyle>
            <a:lvl1pPr marL="71755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33374"/>
            <a:ext cx="9541821" cy="3205985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79A18D-BDEC-4A1A-B4E8-0BBF0FB0AB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338560D-8EC4-B53A-7006-5B5A972DC7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25600" y="6544945"/>
            <a:ext cx="4114800" cy="257774"/>
          </a:xfrm>
        </p:spPr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02EDA2-8AA2-0466-B051-008CD77640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3665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Kapitel/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>
            <a:extLst>
              <a:ext uri="{FF2B5EF4-FFF2-40B4-BE49-F238E27FC236}">
                <a16:creationId xmlns:a16="http://schemas.microsoft.com/office/drawing/2014/main" id="{A29A4717-2733-B1CC-C548-EE7EB957DA2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rgbClr val="BE9600">
              <a:alpha val="80000"/>
            </a:srgb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E24BD797-BDE4-4F8B-BD63-88445F304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9E1831-352F-2D39-ACE5-21BCE2855B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1259D6A6-05B5-46EA-8EC9-375D1F6F0D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9600966" y="3917193"/>
            <a:ext cx="4388725" cy="262943"/>
          </a:xfrm>
        </p:spPr>
        <p:txBody>
          <a:bodyPr lIns="0" tIns="54000" rIns="0" bIns="54000">
            <a:spAutoFit/>
          </a:bodyPr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52528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 Inhalt/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EBC151-FC60-E584-26BE-7134EAB8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1323392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07BD53-6A79-8877-2BE1-B0C49A39BD9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290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2095625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8187CB7-2C33-1C03-52A8-8996E6753E4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756228A2-CAF9-B1A1-1C97-DA91AB6BED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CA1CEBC5-E31D-F865-99F9-F5B2C3A4B1C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9"/>
            <a:ext cx="5156200" cy="477389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1A145E-844F-C173-0E1A-4D5807A9AB0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840187B5-C0D9-4C3E-BD8E-DD1348AC91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40475" y="6261682"/>
            <a:ext cx="5156200" cy="262943"/>
          </a:xfrm>
        </p:spPr>
        <p:txBody>
          <a:bodyPr lIns="0" tIns="54000" rIns="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181335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 Inhalt/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7200"/>
            <a:ext cx="10801349" cy="48958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91817E-6423-D72F-7A29-7C696C7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74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Textplatzhalter 20">
            <a:extLst>
              <a:ext uri="{FF2B5EF4-FFF2-40B4-BE49-F238E27FC236}">
                <a16:creationId xmlns:a16="http://schemas.microsoft.com/office/drawing/2014/main" id="{59E7F815-FED3-4D8F-9D9B-35CCAF3B26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rgbClr val="BE9600"/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93030-8FCB-CEE5-FAC4-DF786DEBF90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013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5" name="Textplatzhalter 20">
            <a:extLst>
              <a:ext uri="{FF2B5EF4-FFF2-40B4-BE49-F238E27FC236}">
                <a16:creationId xmlns:a16="http://schemas.microsoft.com/office/drawing/2014/main" id="{9D0FAF78-2A5F-4E8E-B1EE-D7C4255495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rgbClr val="BE9600"/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09EDA4-178A-19BE-891D-96E3D2B19D2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D5005EEB-DB82-4172-9E38-FC638B5896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4691485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24DA91B3-7F0D-4241-84E4-2EBCD4975D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4979" y="4691485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8C45FF28-3202-404B-992F-4940BF37FD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14637" y="4687047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8484789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EBC151-FC60-E584-26BE-7134EAB8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05F4847-2276-AAFB-108E-DBA5E736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BE329DB-A001-C66F-6040-0E345285523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D9449500-5A2E-4015-B95B-ECFCF12757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9180145" y="3945152"/>
            <a:ext cx="4896003" cy="262943"/>
          </a:xfrm>
        </p:spPr>
        <p:txBody>
          <a:bodyPr lIns="54000" tIns="54000" rIns="54000" bIns="54000">
            <a:spAutoFit/>
          </a:bodyPr>
          <a:lstStyle>
            <a:lvl1pPr marL="0" indent="0" algn="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37616546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Tabelle/Tab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A8D24D7-34CD-4ED1-8141-89BC9C1FC26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E2FA4-B336-450E-D6C0-FA99C883B4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42073541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Mustertabelle/Table Samp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7" name="Tabellenplatzhalter 7">
            <a:extLst>
              <a:ext uri="{FF2B5EF4-FFF2-40B4-BE49-F238E27FC236}">
                <a16:creationId xmlns:a16="http://schemas.microsoft.com/office/drawing/2014/main" id="{215C28A5-80CD-4F42-9C77-C690E11449E6}"/>
              </a:ext>
            </a:extLst>
          </p:cNvPr>
          <p:cNvGraphicFramePr>
            <a:graphicFrameLocks/>
          </p:cNvGraphicFramePr>
          <p:nvPr userDrawn="1"/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598141AE-B519-4BF8-86A2-54973B0ADDE5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75B4983-3911-6B34-D420-98DD812B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8641664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Tabelle/Tab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14E77E2-5257-225C-6093-789249091B84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A8D24D7-34CD-4ED1-8141-89BC9C1FC26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1913AF20-2093-81B8-D3CF-3988C0D0E2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601CA69-20CF-6A99-B9FF-A1A44574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9AA2D8C-E67C-1DBB-33C4-8FC8AE2C9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92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Mustertabelle/Table Samp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6936D21-44AB-C808-60FD-59960B5BE16F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D2AC5C40-240E-1C7B-4CCB-00BAC8B7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B36172-2984-0DCA-FE69-CA1BD40685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1E49866A-B491-3947-BEF2-8D98AC1449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Mustertabelle</a:t>
            </a:r>
          </a:p>
        </p:txBody>
      </p:sp>
      <p:graphicFrame>
        <p:nvGraphicFramePr>
          <p:cNvPr id="8" name="Tabellenplatzhalter 7">
            <a:extLst>
              <a:ext uri="{FF2B5EF4-FFF2-40B4-BE49-F238E27FC236}">
                <a16:creationId xmlns:a16="http://schemas.microsoft.com/office/drawing/2014/main" id="{B691546E-BFD2-B398-FDCB-DD9AE09CB87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883930194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3989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/Fullscreen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2">
            <a:extLst>
              <a:ext uri="{FF2B5EF4-FFF2-40B4-BE49-F238E27FC236}">
                <a16:creationId xmlns:a16="http://schemas.microsoft.com/office/drawing/2014/main" id="{C2226DF2-778A-4612-9F78-6765D18406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12192001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87F97911-DA70-4C70-822A-1814FBD79C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EBD16-097C-4A05-9018-8E3005584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342399"/>
            <a:ext cx="288000" cy="1440000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7813AC-780E-0FEE-8DD2-961C8464CAC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97CA40FB-9E4D-45A8-9C4F-536A54ACB2C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9347327" y="3965472"/>
            <a:ext cx="4896003" cy="262943"/>
          </a:xfrm>
        </p:spPr>
        <p:txBody>
          <a:bodyPr lIns="54000" tIns="54000" rIns="54000" bIns="54000">
            <a:spAutoFit/>
          </a:bodyPr>
          <a:lstStyle>
            <a:lvl1pPr marL="0" indent="0" algn="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/>
              <a:t>Bildquelle hier angeben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20577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4882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5" descr="Folie_1-0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247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78170" y="1269260"/>
            <a:ext cx="10861971" cy="741428"/>
          </a:xfrm>
        </p:spPr>
        <p:txBody>
          <a:bodyPr/>
          <a:lstStyle>
            <a:lvl1pPr>
              <a:tabLst>
                <a:tab pos="2037535" algn="l"/>
              </a:tabLst>
              <a:defRPr sz="3199" b="1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16" name="Rectangle 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8170" y="2501430"/>
            <a:ext cx="10861971" cy="1863459"/>
          </a:xfrm>
        </p:spPr>
        <p:txBody>
          <a:bodyPr/>
          <a:lstStyle>
            <a:lvl1pPr marL="0" indent="0">
              <a:buFontTx/>
              <a:buNone/>
              <a:defRPr sz="2098" baseline="0">
                <a:solidFill>
                  <a:srgbClr val="686868"/>
                </a:solidFill>
              </a:defRPr>
            </a:lvl1pPr>
          </a:lstStyle>
          <a:p>
            <a:pPr lvl="0"/>
            <a:r>
              <a:rPr lang="de-DE" noProof="0" dirty="0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93095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E99B02-7125-B0DB-A965-82CB442B29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6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1A67A15-EB3D-B357-6153-033E99D342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7951DB75-C581-BF8A-0FC7-DF33D2FBE0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2C0EA8B-EF64-0432-2FB0-872635D2E4F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8"/>
            <a:ext cx="5156200" cy="477389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</a:t>
            </a:r>
            <a:r>
              <a:rPr lang="de-DE" dirty="0" err="1"/>
              <a:t>ersetzen</a:t>
            </a:r>
            <a:r>
              <a:rPr lang="de-DE" sz="2400" dirty="0" err="1">
                <a:solidFill>
                  <a:schemeClr val="tx1">
                    <a:alpha val="50000"/>
                  </a:schemeClr>
                </a:solidFill>
              </a:rPr>
              <a:t>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BECCF2-24E5-51A8-E7D9-E053B81C2C0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FAB55FF-7E3A-4DE0-A225-FD666F3E36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40475" y="6261682"/>
            <a:ext cx="5156200" cy="262943"/>
          </a:xfrm>
        </p:spPr>
        <p:txBody>
          <a:bodyPr lIns="0" tIns="54000" rIns="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411790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783FE90B-8144-4EE7-83DD-1BF890852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1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07709-F5D6-04F5-13BA-175ED852645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31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1415D85-ECEE-44AA-B226-4998B44E25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1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424654-2778-EA1B-0192-6D8875E1171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EB3BC564-E400-44DF-82B6-7223959C27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4691485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16682E80-61C2-4DDC-9EA1-ADBF9434CC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4979" y="4691485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1EC0424D-15CA-45DF-9663-BF48917BB6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14637" y="4687047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428292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91817E-6423-D72F-7A29-7C696C7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 des Vortragenden, Institut, Datum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E12AEFA-037C-13A6-D9D9-349DFD23D7F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6E99E62-198F-4104-88B8-EC3DBE4E83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9180145" y="3945152"/>
            <a:ext cx="4896003" cy="262943"/>
          </a:xfrm>
        </p:spPr>
        <p:txBody>
          <a:bodyPr lIns="54000" tIns="54000" rIns="54000" bIns="54000">
            <a:spAutoFit/>
          </a:bodyPr>
          <a:lstStyle>
            <a:lvl1pPr marL="0" indent="0" algn="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70329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Tabelle/Tab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E454AC21-5CA9-4DCD-9E64-33EE941B0352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AA41E4-A17D-03A8-9521-4B67C9D84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81710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A21C0A-576F-4448-A405-945F7FEA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DA8A30-87AB-49C6-AE8C-F7B24CEC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628775"/>
            <a:ext cx="10801349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96809-C3E5-439C-AF0A-E75CD81D7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342399"/>
            <a:ext cx="288000" cy="1440000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8822AB-459F-739F-855B-F69C7435C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5325" y="6544945"/>
            <a:ext cx="4114800" cy="257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  <p:pic>
        <p:nvPicPr>
          <p:cNvPr id="7" name="Grafik 6" descr="Ein Bild, das Farbigkeit, Quadrat, Rechteck, Screenshot enthält.&#10;&#10;Automatisch generierte Beschreibung">
            <a:extLst>
              <a:ext uri="{FF2B5EF4-FFF2-40B4-BE49-F238E27FC236}">
                <a16:creationId xmlns:a16="http://schemas.microsoft.com/office/drawing/2014/main" id="{DB7E4AA9-6E60-4AF0-BE73-9601B64F10CD}"/>
              </a:ext>
            </a:extLst>
          </p:cNvPr>
          <p:cNvPicPr>
            <a:picLocks noChangeAspect="1"/>
          </p:cNvPicPr>
          <p:nvPr userDrawn="1"/>
        </p:nvPicPr>
        <p:blipFill>
          <a:blip r:embed="rId39"/>
          <a:stretch>
            <a:fillRect/>
          </a:stretch>
        </p:blipFill>
        <p:spPr>
          <a:xfrm>
            <a:off x="-4412343" y="1874995"/>
            <a:ext cx="4101329" cy="324968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DD73C99-93F6-41D4-BC44-48F17E904F1C}"/>
              </a:ext>
            </a:extLst>
          </p:cNvPr>
          <p:cNvSpPr txBox="1"/>
          <p:nvPr userDrawn="1"/>
        </p:nvSpPr>
        <p:spPr>
          <a:xfrm>
            <a:off x="-4412343" y="1484313"/>
            <a:ext cx="4101329" cy="215444"/>
          </a:xfrm>
          <a:prstGeom prst="rect">
            <a:avLst/>
          </a:prstGeom>
          <a:solidFill>
            <a:srgbClr val="FF3399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R" sz="1400" b="1" i="0" baseline="0" dirty="0">
                <a:solidFill>
                  <a:schemeClr val="bg1"/>
                </a:solidFill>
              </a:rPr>
              <a:t>Farben </a:t>
            </a:r>
            <a:r>
              <a:rPr lang="de-DE" sz="1400" b="1" i="0" baseline="0" dirty="0" err="1">
                <a:solidFill>
                  <a:schemeClr val="bg1"/>
                </a:solidFill>
              </a:rPr>
              <a:t>k</a:t>
            </a:r>
            <a:r>
              <a:rPr lang="de-CR" sz="1400" b="1" i="0" baseline="0" dirty="0">
                <a:solidFill>
                  <a:schemeClr val="bg1"/>
                </a:solidFill>
              </a:rPr>
              <a:t>önnen per Pipette gewählt werden.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77D6646-94CE-4B12-8A52-BFD04E78A751}"/>
              </a:ext>
            </a:extLst>
          </p:cNvPr>
          <p:cNvGrpSpPr/>
          <p:nvPr userDrawn="1"/>
        </p:nvGrpSpPr>
        <p:grpSpPr>
          <a:xfrm>
            <a:off x="12600000" y="0"/>
            <a:ext cx="9360000" cy="5796000"/>
            <a:chOff x="12600000" y="0"/>
            <a:chExt cx="9360000" cy="579600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3A15A23-8BE2-4C13-B868-FE9E3C2971E9}"/>
                </a:ext>
              </a:extLst>
            </p:cNvPr>
            <p:cNvSpPr/>
            <p:nvPr/>
          </p:nvSpPr>
          <p:spPr>
            <a:xfrm>
              <a:off x="12600000" y="0"/>
              <a:ext cx="9360000" cy="5796000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R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CF9C17B-27FF-4750-8C14-9A2FEB0A773B}"/>
                </a:ext>
              </a:extLst>
            </p:cNvPr>
            <p:cNvSpPr txBox="1"/>
            <p:nvPr/>
          </p:nvSpPr>
          <p:spPr>
            <a:xfrm>
              <a:off x="12752400" y="152397"/>
              <a:ext cx="61098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Bearbeitung der Kopf- und Fußzeile</a:t>
              </a:r>
              <a:endParaRPr lang="de-CR" dirty="0">
                <a:solidFill>
                  <a:schemeClr val="bg1"/>
                </a:solidFill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BBDFB54-6C59-48E7-97B7-6A24BC2992A7}"/>
                </a:ext>
              </a:extLst>
            </p:cNvPr>
            <p:cNvSpPr txBox="1"/>
            <p:nvPr/>
          </p:nvSpPr>
          <p:spPr>
            <a:xfrm>
              <a:off x="12752400" y="787488"/>
              <a:ext cx="6546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Menü: „Einfügen“ &gt; „Kopf- und Fußzeile“ (siehe Screenshot 1)</a:t>
              </a:r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7C61543C-E678-4766-A227-E5123AA7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843429" y="1476933"/>
              <a:ext cx="8779602" cy="920638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F21B22C-DC07-4518-B236-D656F73EAD9B}"/>
                </a:ext>
              </a:extLst>
            </p:cNvPr>
            <p:cNvSpPr txBox="1"/>
            <p:nvPr/>
          </p:nvSpPr>
          <p:spPr>
            <a:xfrm>
              <a:off x="12752400" y="1190842"/>
              <a:ext cx="50461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bg1"/>
                  </a:solidFill>
                </a:rPr>
                <a:t>Screenshot 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33F5E9E-BB43-41A0-B782-B7E84431CCF9}"/>
                </a:ext>
              </a:extLst>
            </p:cNvPr>
            <p:cNvSpPr txBox="1"/>
            <p:nvPr/>
          </p:nvSpPr>
          <p:spPr>
            <a:xfrm>
              <a:off x="12752400" y="2942849"/>
              <a:ext cx="4307945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Den Eingabedialog den individuellen Bedürfnissen anpassen und die Eingabe über den Button „Für alle übernehmen“ bestätigen, sollte die Änderung global für alle Folien erfolgen. 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>
                  <a:solidFill>
                    <a:schemeClr val="bg1"/>
                  </a:solidFill>
                </a:rPr>
                <a:t>Bei partieller Änderung einzelner Folien, muss mit dem Button „Übernehmen“ bestätigt werden. (siehe Screenshot 2)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49780B91-D646-406F-8356-957EB591DF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5" t="4215" r="3045" b="3447"/>
            <a:stretch/>
          </p:blipFill>
          <p:spPr>
            <a:xfrm>
              <a:off x="17614795" y="2992305"/>
              <a:ext cx="4008235" cy="2547966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05B214B-FA90-43DA-8BB9-6F67CFBC42D5}"/>
                </a:ext>
              </a:extLst>
            </p:cNvPr>
            <p:cNvSpPr txBox="1"/>
            <p:nvPr/>
          </p:nvSpPr>
          <p:spPr>
            <a:xfrm>
              <a:off x="17526017" y="2746084"/>
              <a:ext cx="40970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bg1"/>
                  </a:solidFill>
                </a:rPr>
                <a:t>Screenshot 2</a:t>
              </a:r>
            </a:p>
          </p:txBody>
        </p:sp>
        <p:sp>
          <p:nvSpPr>
            <p:cNvPr id="18" name="Ellipse 7">
              <a:extLst>
                <a:ext uri="{FF2B5EF4-FFF2-40B4-BE49-F238E27FC236}">
                  <a16:creationId xmlns:a16="http://schemas.microsoft.com/office/drawing/2014/main" id="{5A831B13-5ABC-4E30-B146-054569F301BC}"/>
                </a:ext>
              </a:extLst>
            </p:cNvPr>
            <p:cNvSpPr/>
            <p:nvPr/>
          </p:nvSpPr>
          <p:spPr>
            <a:xfrm>
              <a:off x="17713206" y="1790425"/>
              <a:ext cx="589273" cy="56192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243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72" r:id="rId4"/>
    <p:sldLayoutId id="2147483674" r:id="rId5"/>
    <p:sldLayoutId id="2147483656" r:id="rId6"/>
    <p:sldLayoutId id="2147483653" r:id="rId7"/>
    <p:sldLayoutId id="2147483680" r:id="rId8"/>
    <p:sldLayoutId id="2147483654" r:id="rId9"/>
    <p:sldLayoutId id="2147483679" r:id="rId10"/>
    <p:sldLayoutId id="2147483684" r:id="rId11"/>
    <p:sldLayoutId id="2147483683" r:id="rId12"/>
    <p:sldLayoutId id="2147483662" r:id="rId13"/>
    <p:sldLayoutId id="2147483658" r:id="rId14"/>
    <p:sldLayoutId id="2147483663" r:id="rId15"/>
    <p:sldLayoutId id="2147483671" r:id="rId16"/>
    <p:sldLayoutId id="2147483675" r:id="rId17"/>
    <p:sldLayoutId id="2147483664" r:id="rId18"/>
    <p:sldLayoutId id="2147483665" r:id="rId19"/>
    <p:sldLayoutId id="2147483681" r:id="rId20"/>
    <p:sldLayoutId id="2147483670" r:id="rId21"/>
    <p:sldLayoutId id="2147483678" r:id="rId22"/>
    <p:sldLayoutId id="2147483685" r:id="rId23"/>
    <p:sldLayoutId id="2147483686" r:id="rId24"/>
    <p:sldLayoutId id="2147483661" r:id="rId25"/>
    <p:sldLayoutId id="2147483659" r:id="rId26"/>
    <p:sldLayoutId id="2147483667" r:id="rId27"/>
    <p:sldLayoutId id="2147483673" r:id="rId28"/>
    <p:sldLayoutId id="2147483676" r:id="rId29"/>
    <p:sldLayoutId id="2147483668" r:id="rId30"/>
    <p:sldLayoutId id="2147483669" r:id="rId31"/>
    <p:sldLayoutId id="2147483682" r:id="rId32"/>
    <p:sldLayoutId id="2147483666" r:id="rId33"/>
    <p:sldLayoutId id="2147483677" r:id="rId34"/>
    <p:sldLayoutId id="2147483687" r:id="rId35"/>
    <p:sldLayoutId id="2147483688" r:id="rId36"/>
    <p:sldLayoutId id="2147483655" r:id="rId3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 userDrawn="1">
          <p15:clr>
            <a:srgbClr val="F26B43"/>
          </p15:clr>
        </p15:guide>
        <p15:guide id="2" orient="horz" pos="210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orient="horz" pos="1026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orient="horz" pos="93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000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xStyles>
    <p:titleStyle>
      <a:lvl1pPr algn="l" defTabSz="91403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08" indent="-228508" algn="l" defTabSz="9140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25" indent="-228508" algn="l" defTabSz="914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3" indent="-228508" algn="l" defTabSz="914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0" indent="-228508" algn="l" defTabSz="914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6577" indent="-228508" algn="l" defTabSz="914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5" indent="-228508" algn="l" defTabSz="914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8" algn="l" defTabSz="914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8" algn="l" defTabSz="914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5" indent="-228508" algn="l" defTabSz="914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3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5" algn="l" defTabSz="91403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2" algn="l" defTabSz="91403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98C5F92-6142-46B9-BFE5-4AB8AFE1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 cap="none" dirty="0"/>
              <a:t>AQ-S</a:t>
            </a:r>
            <a:r>
              <a:rPr lang="en-US" sz="5600" cap="none" baseline="30000" dirty="0"/>
              <a:t>3</a:t>
            </a:r>
            <a:r>
              <a:rPr lang="en-US" sz="5600" cap="none" dirty="0"/>
              <a:t>VSVM</a:t>
            </a:r>
          </a:p>
        </p:txBody>
      </p:sp>
    </p:spTree>
    <p:extLst>
      <p:ext uri="{BB962C8B-B14F-4D97-AF65-F5344CB8AC3E}">
        <p14:creationId xmlns:p14="http://schemas.microsoft.com/office/powerpoint/2010/main" val="208449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ECC73-0B5D-053A-1B1A-898D210A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0FDD66-88BD-FBC1-0BE3-A2E0697E4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2" name="Textfeld 4">
            <a:extLst>
              <a:ext uri="{FF2B5EF4-FFF2-40B4-BE49-F238E27FC236}">
                <a16:creationId xmlns:a16="http://schemas.microsoft.com/office/drawing/2014/main" id="{FA648B90-5192-73F3-4641-5C0F1B8710A2}"/>
              </a:ext>
            </a:extLst>
          </p:cNvPr>
          <p:cNvSpPr txBox="1"/>
          <p:nvPr/>
        </p:nvSpPr>
        <p:spPr>
          <a:xfrm>
            <a:off x="695325" y="1484313"/>
            <a:ext cx="41332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600" dirty="0"/>
              <a:t>SVM-single-level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SVM-semi-</a:t>
            </a:r>
            <a:r>
              <a:rPr lang="de-DE" sz="1600" dirty="0" err="1"/>
              <a:t>labeled</a:t>
            </a:r>
            <a:r>
              <a:rPr lang="de-DE" sz="1600" dirty="0"/>
              <a:t>-SL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VSVM-SL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VSVM-SL-semi-</a:t>
            </a:r>
            <a:r>
              <a:rPr lang="de-DE" sz="1600" dirty="0" err="1"/>
              <a:t>labeled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VSVM-SL-virtual-semi-</a:t>
            </a:r>
            <a:r>
              <a:rPr lang="de-DE" sz="1600" dirty="0" err="1"/>
              <a:t>labeled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AQ</a:t>
            </a:r>
            <a:r>
              <a:rPr lang="en-US" sz="1600" baseline="30000" dirty="0"/>
              <a:t>MS</a:t>
            </a:r>
            <a:r>
              <a:rPr lang="de-DE" sz="1600" dirty="0"/>
              <a:t>-SVM -&gt; </a:t>
            </a:r>
            <a:r>
              <a:rPr lang="de-DE" sz="1600" dirty="0" err="1"/>
              <a:t>provide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AL </a:t>
            </a:r>
            <a:r>
              <a:rPr lang="de-DE" sz="1600" dirty="0" err="1"/>
              <a:t>samples</a:t>
            </a: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AQ</a:t>
            </a:r>
            <a:r>
              <a:rPr lang="en-US" sz="1600" baseline="30000" dirty="0"/>
              <a:t>MS</a:t>
            </a:r>
            <a:r>
              <a:rPr lang="de-DE" sz="1600" dirty="0"/>
              <a:t>-SVM-semi-</a:t>
            </a:r>
            <a:r>
              <a:rPr lang="de-DE" sz="1600" dirty="0" err="1"/>
              <a:t>active</a:t>
            </a:r>
            <a:r>
              <a:rPr lang="de-DE" sz="1600" dirty="0"/>
              <a:t>-</a:t>
            </a:r>
            <a:r>
              <a:rPr lang="de-DE" sz="1600" dirty="0" err="1"/>
              <a:t>labeled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AQ-S</a:t>
            </a:r>
            <a:r>
              <a:rPr lang="en-US" sz="16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VSVM</a:t>
            </a:r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strike="sngStrike" dirty="0"/>
              <a:t>AQ SVM-single-level</a:t>
            </a:r>
            <a:r>
              <a:rPr lang="de-DE" sz="1600" dirty="0"/>
              <a:t>         -&gt; </a:t>
            </a:r>
            <a:r>
              <a:rPr lang="de-DE" sz="1600" dirty="0" err="1"/>
              <a:t>equal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en-GB" sz="1600" dirty="0"/>
              <a:t>6.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strike="sngStrike" dirty="0"/>
              <a:t>AQ SVM-semi-</a:t>
            </a:r>
            <a:r>
              <a:rPr lang="de-DE" sz="1600" strike="sngStrike" dirty="0" err="1"/>
              <a:t>labeled</a:t>
            </a:r>
            <a:r>
              <a:rPr lang="de-DE" sz="1600" strike="sngStrike" dirty="0"/>
              <a:t>-SL</a:t>
            </a:r>
            <a:r>
              <a:rPr lang="de-DE" sz="1600" dirty="0"/>
              <a:t> -&gt; </a:t>
            </a:r>
            <a:r>
              <a:rPr lang="de-DE" sz="1600" dirty="0" err="1"/>
              <a:t>equal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7.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AQ VSVM-SL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AQ VSVM-SL-semi-</a:t>
            </a:r>
            <a:r>
              <a:rPr lang="de-DE" sz="1600" dirty="0" err="1"/>
              <a:t>labeled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AQ VSVM-SL-virtual-semi-</a:t>
            </a:r>
            <a:r>
              <a:rPr lang="de-DE" sz="1600" dirty="0" err="1"/>
              <a:t>labeled</a:t>
            </a:r>
            <a:endParaRPr lang="de-D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975A1-A761-BF12-F5ED-415049469FC3}"/>
              </a:ext>
            </a:extLst>
          </p:cNvPr>
          <p:cNvSpPr txBox="1"/>
          <p:nvPr/>
        </p:nvSpPr>
        <p:spPr>
          <a:xfrm>
            <a:off x="7465083" y="4159337"/>
            <a:ext cx="15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 iterations of AL </a:t>
            </a:r>
          </a:p>
          <a:p>
            <a:r>
              <a:rPr lang="en-GB" sz="1400" dirty="0"/>
              <a:t>20 realizations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A90D241-F175-1EAB-95FA-7A3B5B36F392}"/>
              </a:ext>
            </a:extLst>
          </p:cNvPr>
          <p:cNvSpPr/>
          <p:nvPr/>
        </p:nvSpPr>
        <p:spPr>
          <a:xfrm>
            <a:off x="6927394" y="1286846"/>
            <a:ext cx="305416" cy="3983119"/>
          </a:xfrm>
          <a:prstGeom prst="rightBrace">
            <a:avLst>
              <a:gd name="adj1" fmla="val 8333"/>
              <a:gd name="adj2" fmla="val 793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7ABA5-752C-2F55-F08B-24C8AF9CC7F0}"/>
              </a:ext>
            </a:extLst>
          </p:cNvPr>
          <p:cNvSpPr txBox="1"/>
          <p:nvPr/>
        </p:nvSpPr>
        <p:spPr>
          <a:xfrm>
            <a:off x="7465083" y="1998073"/>
            <a:ext cx="45213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train-set composition: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all initial samples -&gt; 1. 2. 3. 4. 5. </a:t>
            </a:r>
          </a:p>
          <a:p>
            <a:pPr algn="ctr"/>
            <a:r>
              <a:rPr lang="en-GB" sz="1400" dirty="0"/>
              <a:t>vs</a:t>
            </a:r>
          </a:p>
          <a:p>
            <a:pPr algn="ctr"/>
            <a:r>
              <a:rPr lang="en-GB" sz="1400" dirty="0"/>
              <a:t>2/3 initial samples + 1/3 AL samples -&gt; 6. 7. 11. 12. 13.</a:t>
            </a:r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4DF84618-A2DF-F370-8B4C-211C922D4772}"/>
              </a:ext>
            </a:extLst>
          </p:cNvPr>
          <p:cNvSpPr txBox="1"/>
          <p:nvPr/>
        </p:nvSpPr>
        <p:spPr>
          <a:xfrm>
            <a:off x="5056369" y="1484313"/>
            <a:ext cx="187102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SVM</a:t>
            </a:r>
          </a:p>
          <a:p>
            <a:r>
              <a:rPr lang="de-DE" sz="1600" dirty="0"/>
              <a:t>SVM-SL</a:t>
            </a:r>
          </a:p>
          <a:p>
            <a:r>
              <a:rPr lang="de-DE" sz="1600" dirty="0"/>
              <a:t>VSVM-SL</a:t>
            </a:r>
          </a:p>
          <a:p>
            <a:r>
              <a:rPr lang="de-DE" sz="1600" dirty="0"/>
              <a:t>VSVM-SL-</a:t>
            </a:r>
            <a:r>
              <a:rPr lang="de-DE" sz="1600" dirty="0" err="1"/>
              <a:t>Un</a:t>
            </a:r>
            <a:endParaRPr lang="de-DE" sz="1600" dirty="0"/>
          </a:p>
          <a:p>
            <a:r>
              <a:rPr lang="de-DE" sz="1600" dirty="0"/>
              <a:t>VSVM-SL-</a:t>
            </a:r>
            <a:r>
              <a:rPr lang="de-DE" sz="1600" dirty="0" err="1"/>
              <a:t>vUn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AQ-MS-SVM</a:t>
            </a:r>
            <a:endParaRPr lang="en-GB" sz="1600" dirty="0"/>
          </a:p>
          <a:p>
            <a:r>
              <a:rPr lang="de-DE" sz="1600" dirty="0"/>
              <a:t>A</a:t>
            </a:r>
            <a:r>
              <a:rPr lang="en-GB" sz="1600" dirty="0"/>
              <a:t>Q-MS</a:t>
            </a:r>
            <a:r>
              <a:rPr lang="de-DE" sz="1600" dirty="0"/>
              <a:t>-SVM-SL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AQ-S</a:t>
            </a:r>
            <a:r>
              <a:rPr lang="en-US" sz="16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VSVM</a:t>
            </a:r>
          </a:p>
          <a:p>
            <a:endParaRPr lang="de-DE" sz="1600" dirty="0"/>
          </a:p>
          <a:p>
            <a:r>
              <a:rPr lang="de-DE" sz="1600" strike="sngStrike" dirty="0"/>
              <a:t>AQ SVM</a:t>
            </a:r>
            <a:endParaRPr lang="de-DE" sz="1600" dirty="0"/>
          </a:p>
          <a:p>
            <a:r>
              <a:rPr lang="de-DE" sz="1600" strike="sngStrike" dirty="0"/>
              <a:t>AQ SVM-SL</a:t>
            </a:r>
            <a:endParaRPr lang="de-DE" sz="1600" dirty="0"/>
          </a:p>
          <a:p>
            <a:r>
              <a:rPr lang="de-DE" sz="1600" dirty="0"/>
              <a:t>AQ VSVM-SL</a:t>
            </a:r>
          </a:p>
          <a:p>
            <a:r>
              <a:rPr lang="de-DE" sz="1600" dirty="0"/>
              <a:t>AQ VSVM-SL-</a:t>
            </a:r>
            <a:r>
              <a:rPr lang="de-DE" sz="1600" dirty="0" err="1"/>
              <a:t>Un</a:t>
            </a:r>
            <a:endParaRPr lang="de-DE" sz="1600" dirty="0"/>
          </a:p>
          <a:p>
            <a:r>
              <a:rPr lang="de-DE" sz="1600" dirty="0"/>
              <a:t>AQ VSVM-SL-</a:t>
            </a:r>
            <a:r>
              <a:rPr lang="de-DE" sz="1600" dirty="0" err="1"/>
              <a:t>vUn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1808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ECC73-0B5D-053A-1B1A-898D210A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0FDD66-88BD-FBC1-0BE3-A2E0697E4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7631CB-C7C8-4C8A-BD9C-766891AC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1184973"/>
            <a:ext cx="6949678" cy="43463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1192BD-CF86-D6BC-2C02-01126B68A91A}"/>
              </a:ext>
            </a:extLst>
          </p:cNvPr>
          <p:cNvSpPr txBox="1"/>
          <p:nvPr/>
        </p:nvSpPr>
        <p:spPr>
          <a:xfrm>
            <a:off x="5440857" y="148709"/>
            <a:ext cx="2173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AQ</a:t>
            </a:r>
            <a:r>
              <a:rPr lang="en-US" baseline="30000" dirty="0"/>
              <a:t>MS</a:t>
            </a:r>
            <a:r>
              <a:rPr lang="de-DE" dirty="0"/>
              <a:t>-SVM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32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ECC73-0B5D-053A-1B1A-898D210A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0FDD66-88BD-FBC1-0BE3-A2E0697E4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13533-CA66-3E18-7CAC-F332BDCF7391}"/>
              </a:ext>
            </a:extLst>
          </p:cNvPr>
          <p:cNvSpPr txBox="1"/>
          <p:nvPr/>
        </p:nvSpPr>
        <p:spPr>
          <a:xfrm>
            <a:off x="4840316" y="148709"/>
            <a:ext cx="3374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AQ</a:t>
            </a:r>
            <a:r>
              <a:rPr lang="en-US" baseline="30000" dirty="0"/>
              <a:t>MS</a:t>
            </a:r>
            <a:r>
              <a:rPr lang="de-DE" dirty="0"/>
              <a:t>-SVM-semi-</a:t>
            </a:r>
            <a:r>
              <a:rPr lang="de-DE" dirty="0" err="1"/>
              <a:t>active</a:t>
            </a:r>
            <a:r>
              <a:rPr lang="de-DE" dirty="0"/>
              <a:t>-</a:t>
            </a:r>
            <a:r>
              <a:rPr lang="de-DE" dirty="0" err="1"/>
              <a:t>labeled</a:t>
            </a:r>
            <a:endParaRPr lang="en-GB" dirty="0"/>
          </a:p>
        </p:txBody>
      </p:sp>
      <p:pic>
        <p:nvPicPr>
          <p:cNvPr id="7" name="Picture 6" descr="A computer screen shot of a diagram">
            <a:extLst>
              <a:ext uri="{FF2B5EF4-FFF2-40B4-BE49-F238E27FC236}">
                <a16:creationId xmlns:a16="http://schemas.microsoft.com/office/drawing/2014/main" id="{05E12099-3D0F-5E04-D5C7-AC1CB36AF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161" y="1628775"/>
            <a:ext cx="6389468" cy="40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0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54ECC73-0B5D-053A-1B1A-898D210A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0FDD66-88BD-FBC1-0BE3-A2E0697E4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28D95-8970-41F2-8440-A05FEB788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180" y="1016991"/>
            <a:ext cx="7184351" cy="41989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9FA306-06B5-DE51-D669-8B47553B5545}"/>
              </a:ext>
            </a:extLst>
          </p:cNvPr>
          <p:cNvSpPr txBox="1"/>
          <p:nvPr/>
        </p:nvSpPr>
        <p:spPr>
          <a:xfrm>
            <a:off x="5062450" y="148709"/>
            <a:ext cx="2917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AQ-S</a:t>
            </a:r>
            <a:r>
              <a:rPr lang="en-US" baseline="30000" dirty="0"/>
              <a:t>3</a:t>
            </a:r>
            <a:r>
              <a:rPr lang="de-DE" dirty="0"/>
              <a:t>VSVM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3994-7744-6AC7-506C-B2D68876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85E443-0546-6B99-F275-7662F536D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9" name="Picture 8" descr="A graph of different colored lines">
            <a:extLst>
              <a:ext uri="{FF2B5EF4-FFF2-40B4-BE49-F238E27FC236}">
                <a16:creationId xmlns:a16="http://schemas.microsoft.com/office/drawing/2014/main" id="{8584975A-ABF0-D38F-2E30-52B28937A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A83D7-BA4F-C409-87C3-BB58EC067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D2CD55-E332-B20B-4EE9-D9C9C55D9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Picture 6" descr="A graph of different colored lines">
            <a:extLst>
              <a:ext uri="{FF2B5EF4-FFF2-40B4-BE49-F238E27FC236}">
                <a16:creationId xmlns:a16="http://schemas.microsoft.com/office/drawing/2014/main" id="{4FF6E03F-BC5E-4864-DC49-FC5447C5F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7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CAE9C-12E5-B879-9582-F605C13A7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B0ED0D-973A-E1F7-7DF7-7786E85D1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BFCADFD2-9713-3EF1-DFCE-6998A9F63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4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DL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658B"/>
      </a:accent1>
      <a:accent2>
        <a:srgbClr val="F8DE53"/>
      </a:accent2>
      <a:accent3>
        <a:srgbClr val="0094A8"/>
      </a:accent3>
      <a:accent4>
        <a:srgbClr val="B7D260"/>
      </a:accent4>
      <a:accent5>
        <a:srgbClr val="5F98CB"/>
      </a:accent5>
      <a:accent6>
        <a:srgbClr val="B1B1B1"/>
      </a:accent6>
      <a:hlink>
        <a:srgbClr val="00B0F0"/>
      </a:hlink>
      <a:folHlink>
        <a:srgbClr val="0065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au 1">
      <a:srgbClr val="00658B"/>
    </a:custClr>
    <a:custClr name="Blau 2">
      <a:srgbClr val="3B98CB"/>
    </a:custClr>
    <a:custClr name="Blau 3">
      <a:srgbClr val="6CB9DC"/>
    </a:custClr>
    <a:custClr name="Blau 4">
      <a:srgbClr val="A7D3EC"/>
    </a:custClr>
    <a:custClr name="Blau 5">
      <a:srgbClr val="D1E8FA"/>
    </a:custClr>
    <a:custClr name="Gelb 1">
      <a:srgbClr val="D2AE3D"/>
    </a:custClr>
    <a:custClr name="Gelb 2">
      <a:srgbClr val="F2CD51"/>
    </a:custClr>
    <a:custClr name="Gelb 3">
      <a:srgbClr val="F8DE53"/>
    </a:custClr>
    <a:custClr name="Gelb 4">
      <a:srgbClr val="FCEA7A"/>
    </a:custClr>
    <a:custClr name="Gelb 5">
      <a:srgbClr val="FFF8BE"/>
    </a:custClr>
    <a:custClr name="Grün 1">
      <a:srgbClr val="82A043"/>
    </a:custClr>
    <a:custClr name="Grün 2">
      <a:srgbClr val="A6BF51"/>
    </a:custClr>
    <a:custClr name="Grün 3">
      <a:srgbClr val="CAD55C"/>
    </a:custClr>
    <a:custClr name="Grün 4">
      <a:srgbClr val="D9DF78"/>
    </a:custClr>
    <a:custClr name="Grün 5">
      <a:srgbClr val="E6EAAF"/>
    </a:custClr>
    <a:custClr name="Grau 1">
      <a:srgbClr val="666666"/>
    </a:custClr>
    <a:custClr name="Grau 2">
      <a:srgbClr val="868585"/>
    </a:custClr>
    <a:custClr name="Grau 3">
      <a:srgbClr val="B1B1B1"/>
    </a:custClr>
    <a:custClr name="Grau 4">
      <a:srgbClr val="CFCFCF"/>
    </a:custClr>
    <a:custClr name="Grau 5">
      <a:srgbClr val="EBEBEB"/>
    </a:custClr>
  </a:custClrLst>
  <a:extLst>
    <a:ext uri="{05A4C25C-085E-4340-85A3-A5531E510DB2}">
      <thm15:themeFamily xmlns:thm15="http://schemas.microsoft.com/office/thememl/2012/main" name="DLR-PPT-Master_1.30_DE.pptx" id="{37D53D67-6097-47C2-8C75-A8830727BBC0}" vid="{78D60396-1854-4CFD-8927-768417D8AFD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DLR_Präsentation_16zu9_DE</Template>
  <TotalTime>4255</TotalTime>
  <Words>120</Words>
  <Application>Microsoft Office PowerPoint</Application>
  <PresentationFormat>Widescreen</PresentationFormat>
  <Paragraphs>48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Office</vt:lpstr>
      <vt:lpstr>Custom Design</vt:lpstr>
      <vt:lpstr>AQ-S3VSVM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Aravena Pelizari, Patrick</dc:creator>
  <cp:lastModifiedBy>Lorenzo Carlassara</cp:lastModifiedBy>
  <cp:revision>1656</cp:revision>
  <cp:lastPrinted>2025-04-07T13:33:04Z</cp:lastPrinted>
  <dcterms:created xsi:type="dcterms:W3CDTF">2024-10-21T07:41:49Z</dcterms:created>
  <dcterms:modified xsi:type="dcterms:W3CDTF">2025-10-01T18:07:13Z</dcterms:modified>
</cp:coreProperties>
</file>