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81" r:id="rId13"/>
    <p:sldId id="282" r:id="rId14"/>
    <p:sldId id="28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5541" autoAdjust="0"/>
  </p:normalViewPr>
  <p:slideViewPr>
    <p:cSldViewPr>
      <p:cViewPr>
        <p:scale>
          <a:sx n="50" d="100"/>
          <a:sy n="50" d="100"/>
        </p:scale>
        <p:origin x="-6279" y="5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6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38.png"/><Relationship Id="rId10" Type="http://schemas.openxmlformats.org/officeDocument/2006/relationships/image" Target="../media/image63.png"/><Relationship Id="rId4" Type="http://schemas.openxmlformats.org/officeDocument/2006/relationships/image" Target="../media/image3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26" Type="http://schemas.openxmlformats.org/officeDocument/2006/relationships/image" Target="../media/image70.png"/><Relationship Id="rId39" Type="http://schemas.openxmlformats.org/officeDocument/2006/relationships/image" Target="../media/image83.png"/><Relationship Id="rId21" Type="http://schemas.openxmlformats.org/officeDocument/2006/relationships/image" Target="../media/image17.png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9" Type="http://schemas.openxmlformats.org/officeDocument/2006/relationships/image" Target="../media/image73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8" Type="http://schemas.openxmlformats.org/officeDocument/2006/relationships/image" Target="../media/image6.png"/><Relationship Id="rId51" Type="http://schemas.openxmlformats.org/officeDocument/2006/relationships/image" Target="../media/image9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20" Type="http://schemas.openxmlformats.org/officeDocument/2006/relationships/image" Target="../media/image16.png"/><Relationship Id="rId41" Type="http://schemas.openxmlformats.org/officeDocument/2006/relationships/image" Target="../media/image85.png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17008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64" name="Textfeld 99">
            <a:extLst>
              <a:ext uri="{FF2B5EF4-FFF2-40B4-BE49-F238E27FC236}">
                <a16:creationId xmlns:a16="http://schemas.microsoft.com/office/drawing/2014/main" id="{51A5B4C2-2681-4DB8-BCF9-777EC39C73F9}"/>
              </a:ext>
            </a:extLst>
          </p:cNvPr>
          <p:cNvSpPr txBox="1"/>
          <p:nvPr/>
        </p:nvSpPr>
        <p:spPr>
          <a:xfrm>
            <a:off x="2986162" y="35010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AL-S3VSVM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ussdiagramm: Prozess 19">
            <a:extLst>
              <a:ext uri="{FF2B5EF4-FFF2-40B4-BE49-F238E27FC236}">
                <a16:creationId xmlns:a16="http://schemas.microsoft.com/office/drawing/2014/main" id="{93B232DD-11E2-479E-B69A-633861E740B0}"/>
              </a:ext>
            </a:extLst>
          </p:cNvPr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158" name="Gewinkelte Verbindung 40">
            <a:extLst>
              <a:ext uri="{FF2B5EF4-FFF2-40B4-BE49-F238E27FC236}">
                <a16:creationId xmlns:a16="http://schemas.microsoft.com/office/drawing/2014/main" id="{EC503FBE-1519-4E2D-9B42-E89CC55575ED}"/>
              </a:ext>
            </a:extLst>
          </p:cNvPr>
          <p:cNvCxnSpPr>
            <a:cxnSpLocks/>
            <a:stCxn id="134" idx="1"/>
            <a:endCxn id="141" idx="0"/>
          </p:cNvCxnSpPr>
          <p:nvPr/>
        </p:nvCxnSpPr>
        <p:spPr>
          <a:xfrm rot="10800000" flipV="1">
            <a:off x="935757" y="2532468"/>
            <a:ext cx="4504253" cy="1743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67" name="Flussdiagramm: Prozess 50">
            <a:extLst>
              <a:ext uri="{FF2B5EF4-FFF2-40B4-BE49-F238E27FC236}">
                <a16:creationId xmlns:a16="http://schemas.microsoft.com/office/drawing/2014/main" id="{AB35FA21-2649-4CE9-8E7F-6584EC19F254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2" name="Flussdiagramm: Prozess 63">
            <a:extLst>
              <a:ext uri="{FF2B5EF4-FFF2-40B4-BE49-F238E27FC236}">
                <a16:creationId xmlns:a16="http://schemas.microsoft.com/office/drawing/2014/main" id="{18DE98BC-E617-40BD-BEEE-322E4BDA36F0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Flussdiagramm: Prozess 21">
            <a:extLst>
              <a:ext uri="{FF2B5EF4-FFF2-40B4-BE49-F238E27FC236}">
                <a16:creationId xmlns:a16="http://schemas.microsoft.com/office/drawing/2014/main" id="{62D8B38C-E22D-4ECF-AC97-BC9474E3E574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74" name="Flussdiagramm: Prozess 20">
            <a:extLst>
              <a:ext uri="{FF2B5EF4-FFF2-40B4-BE49-F238E27FC236}">
                <a16:creationId xmlns:a16="http://schemas.microsoft.com/office/drawing/2014/main" id="{B659587A-DD75-4B79-931E-6A7051FD36D6}"/>
              </a:ext>
            </a:extLst>
          </p:cNvPr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lussdiagramm: Karte 7">
            <a:extLst>
              <a:ext uri="{FF2B5EF4-FFF2-40B4-BE49-F238E27FC236}">
                <a16:creationId xmlns:a16="http://schemas.microsoft.com/office/drawing/2014/main" id="{CAD0410C-EB35-4E69-8852-23B42DCFDCF4}"/>
              </a:ext>
            </a:extLst>
          </p:cNvPr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mit Pfeil 30">
            <a:extLst>
              <a:ext uri="{FF2B5EF4-FFF2-40B4-BE49-F238E27FC236}">
                <a16:creationId xmlns:a16="http://schemas.microsoft.com/office/drawing/2014/main" id="{A0F2257E-0161-4ACC-985E-5F0C341FCE17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32">
            <a:extLst>
              <a:ext uri="{FF2B5EF4-FFF2-40B4-BE49-F238E27FC236}">
                <a16:creationId xmlns:a16="http://schemas.microsoft.com/office/drawing/2014/main" id="{D34AC147-3EA1-4D1B-9A48-B3D3292F21FC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2">
            <a:extLst>
              <a:ext uri="{FF2B5EF4-FFF2-40B4-BE49-F238E27FC236}">
                <a16:creationId xmlns:a16="http://schemas.microsoft.com/office/drawing/2014/main" id="{EC1FB43C-CAD7-47B8-9FE2-D47430E297BD}"/>
              </a:ext>
            </a:extLst>
          </p:cNvPr>
          <p:cNvCxnSpPr>
            <a:cxnSpLocks/>
            <a:stCxn id="133" idx="0"/>
            <a:endCxn id="106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55">
            <a:extLst>
              <a:ext uri="{FF2B5EF4-FFF2-40B4-BE49-F238E27FC236}">
                <a16:creationId xmlns:a16="http://schemas.microsoft.com/office/drawing/2014/main" id="{B299FEF3-8DE6-4F15-9247-43F8C30FDA78}"/>
              </a:ext>
            </a:extLst>
          </p:cNvPr>
          <p:cNvCxnSpPr>
            <a:cxnSpLocks/>
            <a:stCxn id="133" idx="2"/>
            <a:endCxn id="13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57">
            <a:extLst>
              <a:ext uri="{FF2B5EF4-FFF2-40B4-BE49-F238E27FC236}">
                <a16:creationId xmlns:a16="http://schemas.microsoft.com/office/drawing/2014/main" id="{3022029F-B366-43B3-BD97-47D4CCD56990}"/>
              </a:ext>
            </a:extLst>
          </p:cNvPr>
          <p:cNvCxnSpPr>
            <a:cxnSpLocks/>
            <a:stCxn id="130" idx="2"/>
            <a:endCxn id="138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62">
            <a:extLst>
              <a:ext uri="{FF2B5EF4-FFF2-40B4-BE49-F238E27FC236}">
                <a16:creationId xmlns:a16="http://schemas.microsoft.com/office/drawing/2014/main" id="{38617D93-5CCE-4BFF-A9F9-E7B39D987FD8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65">
            <a:extLst>
              <a:ext uri="{FF2B5EF4-FFF2-40B4-BE49-F238E27FC236}">
                <a16:creationId xmlns:a16="http://schemas.microsoft.com/office/drawing/2014/main" id="{FD8D8F40-A3E8-4750-A3CE-717B846435FB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67">
            <a:extLst>
              <a:ext uri="{FF2B5EF4-FFF2-40B4-BE49-F238E27FC236}">
                <a16:creationId xmlns:a16="http://schemas.microsoft.com/office/drawing/2014/main" id="{0CC7049F-81F4-4649-AA53-1CA5C978695C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ylinder 1">
            <a:extLst>
              <a:ext uri="{FF2B5EF4-FFF2-40B4-BE49-F238E27FC236}">
                <a16:creationId xmlns:a16="http://schemas.microsoft.com/office/drawing/2014/main" id="{BC6B9123-94FC-464F-AC71-0361E545A51D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64">
            <a:extLst>
              <a:ext uri="{FF2B5EF4-FFF2-40B4-BE49-F238E27FC236}">
                <a16:creationId xmlns:a16="http://schemas.microsoft.com/office/drawing/2014/main" id="{4DDD4679-FEEE-4DB8-AC12-B4615633C453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110" name="Gewinkelte Verbindung 27">
            <a:extLst>
              <a:ext uri="{FF2B5EF4-FFF2-40B4-BE49-F238E27FC236}">
                <a16:creationId xmlns:a16="http://schemas.microsoft.com/office/drawing/2014/main" id="{F6535D2B-14A6-4BED-BAF7-6803B6A0C028}"/>
              </a:ext>
            </a:extLst>
          </p:cNvPr>
          <p:cNvCxnSpPr>
            <a:cxnSpLocks/>
            <a:endCxn id="141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98">
            <a:extLst>
              <a:ext uri="{FF2B5EF4-FFF2-40B4-BE49-F238E27FC236}">
                <a16:creationId xmlns:a16="http://schemas.microsoft.com/office/drawing/2014/main" id="{A4E97EF5-836E-4AC2-9DC9-8F26C76B8FB1}"/>
              </a:ext>
            </a:extLst>
          </p:cNvPr>
          <p:cNvCxnSpPr>
            <a:cxnSpLocks/>
            <a:stCxn id="139" idx="2"/>
            <a:endCxn id="86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42">
            <a:extLst>
              <a:ext uri="{FF2B5EF4-FFF2-40B4-BE49-F238E27FC236}">
                <a16:creationId xmlns:a16="http://schemas.microsoft.com/office/drawing/2014/main" id="{CE8D677F-D4E5-4121-94AE-C48D28702B13}"/>
              </a:ext>
            </a:extLst>
          </p:cNvPr>
          <p:cNvCxnSpPr>
            <a:cxnSpLocks/>
            <a:stCxn id="142" idx="0"/>
            <a:endCxn id="107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60">
                <a:extLst>
                  <a:ext uri="{FF2B5EF4-FFF2-40B4-BE49-F238E27FC236}">
                    <a16:creationId xmlns:a16="http://schemas.microsoft.com/office/drawing/2014/main" id="{1BAEDF70-952C-46FB-B2FB-E2CE62171219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14" name="Textfeld 60">
                <a:extLst>
                  <a:ext uri="{FF2B5EF4-FFF2-40B4-BE49-F238E27FC236}">
                    <a16:creationId xmlns:a16="http://schemas.microsoft.com/office/drawing/2014/main" id="{1BAEDF70-952C-46FB-B2FB-E2CE62171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69">
            <a:extLst>
              <a:ext uri="{FF2B5EF4-FFF2-40B4-BE49-F238E27FC236}">
                <a16:creationId xmlns:a16="http://schemas.microsoft.com/office/drawing/2014/main" id="{13A3DE49-9A1B-4A15-8000-EFA12E06E3CE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winkelte Verbindung 40">
            <a:extLst>
              <a:ext uri="{FF2B5EF4-FFF2-40B4-BE49-F238E27FC236}">
                <a16:creationId xmlns:a16="http://schemas.microsoft.com/office/drawing/2014/main" id="{9495EF0C-8121-43DF-BD38-B71DFE86F7D9}"/>
              </a:ext>
            </a:extLst>
          </p:cNvPr>
          <p:cNvCxnSpPr>
            <a:cxnSpLocks/>
            <a:stCxn id="130" idx="3"/>
            <a:endCxn id="139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21">
            <a:extLst>
              <a:ext uri="{FF2B5EF4-FFF2-40B4-BE49-F238E27FC236}">
                <a16:creationId xmlns:a16="http://schemas.microsoft.com/office/drawing/2014/main" id="{173EDD71-EF24-47D6-B619-EE0ADC61FA40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18" name="Gerade Verbindung mit Pfeil 69">
            <a:extLst>
              <a:ext uri="{FF2B5EF4-FFF2-40B4-BE49-F238E27FC236}">
                <a16:creationId xmlns:a16="http://schemas.microsoft.com/office/drawing/2014/main" id="{1C5A9131-9401-40D1-AF0D-FEC99EAC6177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feld 60">
                <a:extLst>
                  <a:ext uri="{FF2B5EF4-FFF2-40B4-BE49-F238E27FC236}">
                    <a16:creationId xmlns:a16="http://schemas.microsoft.com/office/drawing/2014/main" id="{D2AE629D-C67D-4F06-ADEA-5CA6A7AE56D2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1" name="Textfeld 60">
                <a:extLst>
                  <a:ext uri="{FF2B5EF4-FFF2-40B4-BE49-F238E27FC236}">
                    <a16:creationId xmlns:a16="http://schemas.microsoft.com/office/drawing/2014/main" id="{D2AE629D-C67D-4F06-ADEA-5CA6A7AE5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69">
            <a:extLst>
              <a:ext uri="{FF2B5EF4-FFF2-40B4-BE49-F238E27FC236}">
                <a16:creationId xmlns:a16="http://schemas.microsoft.com/office/drawing/2014/main" id="{FE483D23-5709-4BEF-918B-F43D5756526D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FBC9794-64C2-43F8-93F6-70BD6C8F3382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856CB81-614D-4435-8534-0249C8E69597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E7A9692-AB65-42C4-A541-60C3ADD0CE77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A2C3409-40FA-45EC-A67C-596B7AE5AAEC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6D1665A-5317-4B34-9BFC-9C5974CDC538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2446DAD-D705-4B1D-8EEB-9764B6842A5F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A7ACD6B-123D-4F55-AB81-A20B469BF27F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DC2A5C3-04B5-49A9-B8B8-F0E7811AF310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C93EA12-1501-4F46-AD4D-148E10AC393A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987FCF0-6915-431A-A743-AE1C7E4117DE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DD796B2-4603-408C-8C3A-7BBC2DD9095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6F9113A-4270-4CFA-B579-93780D40D8F0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43" name="Gerade Verbindung mit Pfeil 52">
            <a:extLst>
              <a:ext uri="{FF2B5EF4-FFF2-40B4-BE49-F238E27FC236}">
                <a16:creationId xmlns:a16="http://schemas.microsoft.com/office/drawing/2014/main" id="{09964027-CCA3-4612-8F2A-F8DB595211E6}"/>
              </a:ext>
            </a:extLst>
          </p:cNvPr>
          <p:cNvCxnSpPr>
            <a:cxnSpLocks/>
            <a:stCxn id="131" idx="0"/>
            <a:endCxn id="105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E89B5B6-9841-46A3-851B-190C306B0FA7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274F0AC-9DA9-4869-963E-9B7A8D603CC0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C350AA-8C60-4479-ACCF-A9C487574B3D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147" name="Gerade Verbindung mit Pfeil 69">
            <a:extLst>
              <a:ext uri="{FF2B5EF4-FFF2-40B4-BE49-F238E27FC236}">
                <a16:creationId xmlns:a16="http://schemas.microsoft.com/office/drawing/2014/main" id="{49F3F236-44E5-436F-BD66-E6D5B2FD8C76}"/>
              </a:ext>
            </a:extLst>
          </p:cNvPr>
          <p:cNvCxnSpPr>
            <a:cxnSpLocks/>
            <a:stCxn id="142" idx="1"/>
            <a:endCxn id="134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FDD91721-F5FD-499D-B5B4-45A590237CE3}"/>
              </a:ext>
            </a:extLst>
          </p:cNvPr>
          <p:cNvCxnSpPr>
            <a:cxnSpLocks/>
            <a:stCxn id="134" idx="0"/>
            <a:endCxn id="106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60">
                <a:extLst>
                  <a:ext uri="{FF2B5EF4-FFF2-40B4-BE49-F238E27FC236}">
                    <a16:creationId xmlns:a16="http://schemas.microsoft.com/office/drawing/2014/main" id="{06995081-9C7F-4A08-9971-5C35C5BCC79C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1" name="Textfeld 60">
                <a:extLst>
                  <a:ext uri="{FF2B5EF4-FFF2-40B4-BE49-F238E27FC236}">
                    <a16:creationId xmlns:a16="http://schemas.microsoft.com/office/drawing/2014/main" id="{06995081-9C7F-4A08-9971-5C35C5BC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90738E6F-B7F8-448A-8280-C8D59CD9E4EF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39EF03E9-F486-448E-91A3-85DDB1D0593A}"/>
              </a:ext>
            </a:extLst>
          </p:cNvPr>
          <p:cNvCxnSpPr>
            <a:cxnSpLocks/>
            <a:stCxn id="152" idx="3"/>
            <a:endCxn id="135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40D71044-5676-4F86-94F4-320686CF73FE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64">
            <a:extLst>
              <a:ext uri="{FF2B5EF4-FFF2-40B4-BE49-F238E27FC236}">
                <a16:creationId xmlns:a16="http://schemas.microsoft.com/office/drawing/2014/main" id="{6FA01ACA-A922-474D-AD95-74A77A43C64F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157" name="Gewinkelte Verbindung 40">
            <a:extLst>
              <a:ext uri="{FF2B5EF4-FFF2-40B4-BE49-F238E27FC236}">
                <a16:creationId xmlns:a16="http://schemas.microsoft.com/office/drawing/2014/main" id="{CD80C28B-54BC-48BF-8D76-EC9DCF0D38B9}"/>
              </a:ext>
            </a:extLst>
          </p:cNvPr>
          <p:cNvCxnSpPr>
            <a:cxnSpLocks/>
            <a:stCxn id="139" idx="3"/>
            <a:endCxn id="142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59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ussdiagramm: Prozess 19">
            <a:extLst>
              <a:ext uri="{FF2B5EF4-FFF2-40B4-BE49-F238E27FC236}">
                <a16:creationId xmlns:a16="http://schemas.microsoft.com/office/drawing/2014/main" id="{93B232DD-11E2-479E-B69A-633861E740B0}"/>
              </a:ext>
            </a:extLst>
          </p:cNvPr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67" name="Flussdiagramm: Prozess 50">
            <a:extLst>
              <a:ext uri="{FF2B5EF4-FFF2-40B4-BE49-F238E27FC236}">
                <a16:creationId xmlns:a16="http://schemas.microsoft.com/office/drawing/2014/main" id="{AB35FA21-2649-4CE9-8E7F-6584EC19F254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3" name="Flussdiagramm: Prozess 21">
            <a:extLst>
              <a:ext uri="{FF2B5EF4-FFF2-40B4-BE49-F238E27FC236}">
                <a16:creationId xmlns:a16="http://schemas.microsoft.com/office/drawing/2014/main" id="{62D8B38C-E22D-4ECF-AC97-BC9474E3E574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74" name="Flussdiagramm: Prozess 20">
            <a:extLst>
              <a:ext uri="{FF2B5EF4-FFF2-40B4-BE49-F238E27FC236}">
                <a16:creationId xmlns:a16="http://schemas.microsoft.com/office/drawing/2014/main" id="{B659587A-DD75-4B79-931E-6A7051FD36D6}"/>
              </a:ext>
            </a:extLst>
          </p:cNvPr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lussdiagramm: Karte 7">
            <a:extLst>
              <a:ext uri="{FF2B5EF4-FFF2-40B4-BE49-F238E27FC236}">
                <a16:creationId xmlns:a16="http://schemas.microsoft.com/office/drawing/2014/main" id="{CAD0410C-EB35-4E69-8852-23B42DCFDCF4}"/>
              </a:ext>
            </a:extLst>
          </p:cNvPr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mit Pfeil 30">
            <a:extLst>
              <a:ext uri="{FF2B5EF4-FFF2-40B4-BE49-F238E27FC236}">
                <a16:creationId xmlns:a16="http://schemas.microsoft.com/office/drawing/2014/main" id="{A0F2257E-0161-4ACC-985E-5F0C341FCE17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32">
            <a:extLst>
              <a:ext uri="{FF2B5EF4-FFF2-40B4-BE49-F238E27FC236}">
                <a16:creationId xmlns:a16="http://schemas.microsoft.com/office/drawing/2014/main" id="{D34AC147-3EA1-4D1B-9A48-B3D3292F21FC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2">
            <a:extLst>
              <a:ext uri="{FF2B5EF4-FFF2-40B4-BE49-F238E27FC236}">
                <a16:creationId xmlns:a16="http://schemas.microsoft.com/office/drawing/2014/main" id="{EC1FB43C-CAD7-47B8-9FE2-D47430E297BD}"/>
              </a:ext>
            </a:extLst>
          </p:cNvPr>
          <p:cNvCxnSpPr>
            <a:cxnSpLocks/>
            <a:stCxn id="133" idx="0"/>
            <a:endCxn id="106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55">
            <a:extLst>
              <a:ext uri="{FF2B5EF4-FFF2-40B4-BE49-F238E27FC236}">
                <a16:creationId xmlns:a16="http://schemas.microsoft.com/office/drawing/2014/main" id="{B299FEF3-8DE6-4F15-9247-43F8C30FDA78}"/>
              </a:ext>
            </a:extLst>
          </p:cNvPr>
          <p:cNvCxnSpPr>
            <a:cxnSpLocks/>
            <a:stCxn id="133" idx="2"/>
            <a:endCxn id="13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57">
            <a:extLst>
              <a:ext uri="{FF2B5EF4-FFF2-40B4-BE49-F238E27FC236}">
                <a16:creationId xmlns:a16="http://schemas.microsoft.com/office/drawing/2014/main" id="{3022029F-B366-43B3-BD97-47D4CCD56990}"/>
              </a:ext>
            </a:extLst>
          </p:cNvPr>
          <p:cNvCxnSpPr>
            <a:cxnSpLocks/>
            <a:stCxn id="130" idx="2"/>
            <a:endCxn id="138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62">
            <a:extLst>
              <a:ext uri="{FF2B5EF4-FFF2-40B4-BE49-F238E27FC236}">
                <a16:creationId xmlns:a16="http://schemas.microsoft.com/office/drawing/2014/main" id="{38617D93-5CCE-4BFF-A9F9-E7B39D987FD8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65">
            <a:extLst>
              <a:ext uri="{FF2B5EF4-FFF2-40B4-BE49-F238E27FC236}">
                <a16:creationId xmlns:a16="http://schemas.microsoft.com/office/drawing/2014/main" id="{FD8D8F40-A3E8-4750-A3CE-717B846435FB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67">
            <a:extLst>
              <a:ext uri="{FF2B5EF4-FFF2-40B4-BE49-F238E27FC236}">
                <a16:creationId xmlns:a16="http://schemas.microsoft.com/office/drawing/2014/main" id="{0CC7049F-81F4-4649-AA53-1CA5C978695C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ylinder 1">
            <a:extLst>
              <a:ext uri="{FF2B5EF4-FFF2-40B4-BE49-F238E27FC236}">
                <a16:creationId xmlns:a16="http://schemas.microsoft.com/office/drawing/2014/main" id="{BC6B9123-94FC-464F-AC71-0361E545A51D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winkelte Verbindung 27">
            <a:extLst>
              <a:ext uri="{FF2B5EF4-FFF2-40B4-BE49-F238E27FC236}">
                <a16:creationId xmlns:a16="http://schemas.microsoft.com/office/drawing/2014/main" id="{F6535D2B-14A6-4BED-BAF7-6803B6A0C028}"/>
              </a:ext>
            </a:extLst>
          </p:cNvPr>
          <p:cNvCxnSpPr>
            <a:cxnSpLocks/>
            <a:endCxn id="141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98">
            <a:extLst>
              <a:ext uri="{FF2B5EF4-FFF2-40B4-BE49-F238E27FC236}">
                <a16:creationId xmlns:a16="http://schemas.microsoft.com/office/drawing/2014/main" id="{A4E97EF5-836E-4AC2-9DC9-8F26C76B8FB1}"/>
              </a:ext>
            </a:extLst>
          </p:cNvPr>
          <p:cNvCxnSpPr>
            <a:cxnSpLocks/>
            <a:stCxn id="139" idx="2"/>
            <a:endCxn id="86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42">
            <a:extLst>
              <a:ext uri="{FF2B5EF4-FFF2-40B4-BE49-F238E27FC236}">
                <a16:creationId xmlns:a16="http://schemas.microsoft.com/office/drawing/2014/main" id="{CE8D677F-D4E5-4121-94AE-C48D28702B13}"/>
              </a:ext>
            </a:extLst>
          </p:cNvPr>
          <p:cNvCxnSpPr>
            <a:cxnSpLocks/>
            <a:stCxn id="142" idx="0"/>
            <a:endCxn id="107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69">
            <a:extLst>
              <a:ext uri="{FF2B5EF4-FFF2-40B4-BE49-F238E27FC236}">
                <a16:creationId xmlns:a16="http://schemas.microsoft.com/office/drawing/2014/main" id="{13A3DE49-9A1B-4A15-8000-EFA12E06E3CE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winkelte Verbindung 40">
            <a:extLst>
              <a:ext uri="{FF2B5EF4-FFF2-40B4-BE49-F238E27FC236}">
                <a16:creationId xmlns:a16="http://schemas.microsoft.com/office/drawing/2014/main" id="{9495EF0C-8121-43DF-BD38-B71DFE86F7D9}"/>
              </a:ext>
            </a:extLst>
          </p:cNvPr>
          <p:cNvCxnSpPr>
            <a:cxnSpLocks/>
            <a:stCxn id="130" idx="3"/>
            <a:endCxn id="139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21">
            <a:extLst>
              <a:ext uri="{FF2B5EF4-FFF2-40B4-BE49-F238E27FC236}">
                <a16:creationId xmlns:a16="http://schemas.microsoft.com/office/drawing/2014/main" id="{173EDD71-EF24-47D6-B619-EE0ADC61FA40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18" name="Gerade Verbindung mit Pfeil 69">
            <a:extLst>
              <a:ext uri="{FF2B5EF4-FFF2-40B4-BE49-F238E27FC236}">
                <a16:creationId xmlns:a16="http://schemas.microsoft.com/office/drawing/2014/main" id="{1C5A9131-9401-40D1-AF0D-FEC99EAC6177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69">
            <a:extLst>
              <a:ext uri="{FF2B5EF4-FFF2-40B4-BE49-F238E27FC236}">
                <a16:creationId xmlns:a16="http://schemas.microsoft.com/office/drawing/2014/main" id="{FE483D23-5709-4BEF-918B-F43D5756526D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FBC9794-64C2-43F8-93F6-70BD6C8F3382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856CB81-614D-4435-8534-0249C8E69597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E7A9692-AB65-42C4-A541-60C3ADD0CE77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A2C3409-40FA-45EC-A67C-596B7AE5AAEC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2446DAD-D705-4B1D-8EEB-9764B6842A5F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A7ACD6B-123D-4F55-AB81-A20B469BF27F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DC2A5C3-04B5-49A9-B8B8-F0E7811AF310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C93EA12-1501-4F46-AD4D-148E10AC393A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987FCF0-6915-431A-A743-AE1C7E4117DE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DD796B2-4603-408C-8C3A-7BBC2DD9095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6F9113A-4270-4CFA-B579-93780D40D8F0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43" name="Gerade Verbindung mit Pfeil 52">
            <a:extLst>
              <a:ext uri="{FF2B5EF4-FFF2-40B4-BE49-F238E27FC236}">
                <a16:creationId xmlns:a16="http://schemas.microsoft.com/office/drawing/2014/main" id="{09964027-CCA3-4612-8F2A-F8DB595211E6}"/>
              </a:ext>
            </a:extLst>
          </p:cNvPr>
          <p:cNvCxnSpPr>
            <a:cxnSpLocks/>
            <a:stCxn id="131" idx="0"/>
            <a:endCxn id="105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E89B5B6-9841-46A3-851B-190C306B0FA7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274F0AC-9DA9-4869-963E-9B7A8D603CC0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C350AA-8C60-4479-ACCF-A9C487574B3D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157" name="Gewinkelte Verbindung 40">
            <a:extLst>
              <a:ext uri="{FF2B5EF4-FFF2-40B4-BE49-F238E27FC236}">
                <a16:creationId xmlns:a16="http://schemas.microsoft.com/office/drawing/2014/main" id="{CD80C28B-54BC-48BF-8D76-EC9DCF0D38B9}"/>
              </a:ext>
            </a:extLst>
          </p:cNvPr>
          <p:cNvCxnSpPr>
            <a:cxnSpLocks/>
            <a:stCxn id="139" idx="3"/>
            <a:endCxn id="142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7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196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for constrained and semi-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9" name="Flussdiagramm: Prozess 50">
            <a:extLst>
              <a:ext uri="{FF2B5EF4-FFF2-40B4-BE49-F238E27FC236}">
                <a16:creationId xmlns:a16="http://schemas.microsoft.com/office/drawing/2014/main" id="{8AE2ECCF-3373-4053-815C-3899FCA65909}"/>
              </a:ext>
            </a:extLst>
          </p:cNvPr>
          <p:cNvSpPr/>
          <p:nvPr/>
        </p:nvSpPr>
        <p:spPr>
          <a:xfrm>
            <a:off x="-7272547" y="8973451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10" name="Flussdiagramm: Prozess 63">
            <a:extLst>
              <a:ext uri="{FF2B5EF4-FFF2-40B4-BE49-F238E27FC236}">
                <a16:creationId xmlns:a16="http://schemas.microsoft.com/office/drawing/2014/main" id="{98B17678-1181-4085-876F-AAD07E60A086}"/>
              </a:ext>
            </a:extLst>
          </p:cNvPr>
          <p:cNvSpPr/>
          <p:nvPr/>
        </p:nvSpPr>
        <p:spPr>
          <a:xfrm>
            <a:off x="-7272546" y="10142083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Flussdiagramm: Karte 7">
            <a:extLst>
              <a:ext uri="{FF2B5EF4-FFF2-40B4-BE49-F238E27FC236}">
                <a16:creationId xmlns:a16="http://schemas.microsoft.com/office/drawing/2014/main" id="{6BF7B759-C951-46D8-98EE-7F4B60512162}"/>
              </a:ext>
            </a:extLst>
          </p:cNvPr>
          <p:cNvSpPr/>
          <p:nvPr/>
        </p:nvSpPr>
        <p:spPr>
          <a:xfrm>
            <a:off x="-4005197" y="12337787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7">
                <a:extLst>
                  <a:ext uri="{FF2B5EF4-FFF2-40B4-BE49-F238E27FC236}">
                    <a16:creationId xmlns:a16="http://schemas.microsoft.com/office/drawing/2014/main" id="{369F00D2-8501-4A94-B885-9B903C42FF17}"/>
                  </a:ext>
                </a:extLst>
              </p:cNvPr>
              <p:cNvSpPr txBox="1"/>
              <p:nvPr/>
            </p:nvSpPr>
            <p:spPr>
              <a:xfrm>
                <a:off x="-7739067" y="11484703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13" name="Textfeld 17">
                <a:extLst>
                  <a:ext uri="{FF2B5EF4-FFF2-40B4-BE49-F238E27FC236}">
                    <a16:creationId xmlns:a16="http://schemas.microsoft.com/office/drawing/2014/main" id="{369F00D2-8501-4A94-B885-9B903C42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39067" y="11484703"/>
                <a:ext cx="450123" cy="26545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Gerade Verbindung mit Pfeil 67">
            <a:extLst>
              <a:ext uri="{FF2B5EF4-FFF2-40B4-BE49-F238E27FC236}">
                <a16:creationId xmlns:a16="http://schemas.microsoft.com/office/drawing/2014/main" id="{B0BF92B2-A070-41BE-B633-8DE3C87A7FC4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-7660726" y="11492888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98">
            <a:extLst>
              <a:ext uri="{FF2B5EF4-FFF2-40B4-BE49-F238E27FC236}">
                <a16:creationId xmlns:a16="http://schemas.microsoft.com/office/drawing/2014/main" id="{CBE99640-C481-4E5B-AD1C-F0C73D0CBCFF}"/>
              </a:ext>
            </a:extLst>
          </p:cNvPr>
          <p:cNvCxnSpPr>
            <a:cxnSpLocks/>
            <a:stCxn id="130" idx="2"/>
            <a:endCxn id="112" idx="0"/>
          </p:cNvCxnSpPr>
          <p:nvPr/>
        </p:nvCxnSpPr>
        <p:spPr>
          <a:xfrm>
            <a:off x="-3492140" y="11818973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69">
            <a:extLst>
              <a:ext uri="{FF2B5EF4-FFF2-40B4-BE49-F238E27FC236}">
                <a16:creationId xmlns:a16="http://schemas.microsoft.com/office/drawing/2014/main" id="{D0194E3A-9387-4E57-B44D-E91DF62F9875}"/>
              </a:ext>
            </a:extLst>
          </p:cNvPr>
          <p:cNvCxnSpPr>
            <a:cxnSpLocks/>
          </p:cNvCxnSpPr>
          <p:nvPr/>
        </p:nvCxnSpPr>
        <p:spPr>
          <a:xfrm flipV="1">
            <a:off x="-5008806" y="11617432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ussdiagramm: Prozess 21">
            <a:extLst>
              <a:ext uri="{FF2B5EF4-FFF2-40B4-BE49-F238E27FC236}">
                <a16:creationId xmlns:a16="http://schemas.microsoft.com/office/drawing/2014/main" id="{A3561466-2409-450B-AEAE-F99B979580A5}"/>
              </a:ext>
            </a:extLst>
          </p:cNvPr>
          <p:cNvSpPr/>
          <p:nvPr/>
        </p:nvSpPr>
        <p:spPr>
          <a:xfrm>
            <a:off x="-7272547" y="11056714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2" name="Gerade Verbindung mit Pfeil 69">
            <a:extLst>
              <a:ext uri="{FF2B5EF4-FFF2-40B4-BE49-F238E27FC236}">
                <a16:creationId xmlns:a16="http://schemas.microsoft.com/office/drawing/2014/main" id="{505B71CE-CB54-46B3-B9F6-DC877CF59EF3}"/>
              </a:ext>
            </a:extLst>
          </p:cNvPr>
          <p:cNvCxnSpPr>
            <a:cxnSpLocks/>
            <a:stCxn id="129" idx="3"/>
            <a:endCxn id="128" idx="1"/>
          </p:cNvCxnSpPr>
          <p:nvPr/>
        </p:nvCxnSpPr>
        <p:spPr>
          <a:xfrm flipV="1">
            <a:off x="-6169834" y="11490086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feld 18">
                <a:extLst>
                  <a:ext uri="{FF2B5EF4-FFF2-40B4-BE49-F238E27FC236}">
                    <a16:creationId xmlns:a16="http://schemas.microsoft.com/office/drawing/2014/main" id="{10560F19-9979-4FFD-9FB4-2DF5ECB58912}"/>
                  </a:ext>
                </a:extLst>
              </p:cNvPr>
              <p:cNvSpPr txBox="1"/>
              <p:nvPr/>
            </p:nvSpPr>
            <p:spPr>
              <a:xfrm>
                <a:off x="-5054116" y="1160555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3" name="Textfeld 18">
                <a:extLst>
                  <a:ext uri="{FF2B5EF4-FFF2-40B4-BE49-F238E27FC236}">
                    <a16:creationId xmlns:a16="http://schemas.microsoft.com/office/drawing/2014/main" id="{10560F19-9979-4FFD-9FB4-2DF5ECB5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116" y="11605551"/>
                <a:ext cx="509050" cy="2661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feld 61">
                <a:extLst>
                  <a:ext uri="{FF2B5EF4-FFF2-40B4-BE49-F238E27FC236}">
                    <a16:creationId xmlns:a16="http://schemas.microsoft.com/office/drawing/2014/main" id="{CF9A5FAF-6B15-4323-99DA-4A1DA0673125}"/>
                  </a:ext>
                </a:extLst>
              </p:cNvPr>
              <p:cNvSpPr txBox="1"/>
              <p:nvPr/>
            </p:nvSpPr>
            <p:spPr>
              <a:xfrm>
                <a:off x="-5038369" y="11343426"/>
                <a:ext cx="412805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5" name="Textfeld 61">
                <a:extLst>
                  <a:ext uri="{FF2B5EF4-FFF2-40B4-BE49-F238E27FC236}">
                    <a16:creationId xmlns:a16="http://schemas.microsoft.com/office/drawing/2014/main" id="{CF9A5FAF-6B15-4323-99DA-4A1DA067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8369" y="11343426"/>
                <a:ext cx="412805" cy="2661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512A98C7-9DAD-4DAE-8222-B83314D8EB53}"/>
              </a:ext>
            </a:extLst>
          </p:cNvPr>
          <p:cNvCxnSpPr>
            <a:cxnSpLocks/>
          </p:cNvCxnSpPr>
          <p:nvPr/>
        </p:nvCxnSpPr>
        <p:spPr>
          <a:xfrm flipV="1">
            <a:off x="-5008806" y="11344948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591AA4CE-9AD7-44A7-8011-1C729D9E7DFE}"/>
              </a:ext>
            </a:extLst>
          </p:cNvPr>
          <p:cNvSpPr/>
          <p:nvPr/>
        </p:nvSpPr>
        <p:spPr>
          <a:xfrm>
            <a:off x="-5923044" y="1116588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C28BAB8-2FA4-4936-8BA7-3712DE6C48E5}"/>
              </a:ext>
            </a:extLst>
          </p:cNvPr>
          <p:cNvSpPr/>
          <p:nvPr/>
        </p:nvSpPr>
        <p:spPr>
          <a:xfrm>
            <a:off x="-7139968" y="11168689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0BE2A4B-9069-49A7-A568-E6DA538BC7E6}"/>
              </a:ext>
            </a:extLst>
          </p:cNvPr>
          <p:cNvSpPr/>
          <p:nvPr/>
        </p:nvSpPr>
        <p:spPr>
          <a:xfrm>
            <a:off x="-3951140" y="1117057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FBA88A-40BC-4B96-9F85-EB9450722001}"/>
              </a:ext>
            </a:extLst>
          </p:cNvPr>
          <p:cNvSpPr/>
          <p:nvPr/>
        </p:nvSpPr>
        <p:spPr>
          <a:xfrm>
            <a:off x="-7232636" y="11838712"/>
            <a:ext cx="15504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feld 60">
                <a:extLst>
                  <a:ext uri="{FF2B5EF4-FFF2-40B4-BE49-F238E27FC236}">
                    <a16:creationId xmlns:a16="http://schemas.microsoft.com/office/drawing/2014/main" id="{66FB2CB6-F5B9-4EFD-AC13-6039C12CF0BE}"/>
                  </a:ext>
                </a:extLst>
              </p:cNvPr>
              <p:cNvSpPr txBox="1"/>
              <p:nvPr/>
            </p:nvSpPr>
            <p:spPr>
              <a:xfrm>
                <a:off x="-5523145" y="10610066"/>
                <a:ext cx="757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4" name="Textfeld 60">
                <a:extLst>
                  <a:ext uri="{FF2B5EF4-FFF2-40B4-BE49-F238E27FC236}">
                    <a16:creationId xmlns:a16="http://schemas.microsoft.com/office/drawing/2014/main" id="{66FB2CB6-F5B9-4EFD-AC13-6039C12CF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3145" y="10610066"/>
                <a:ext cx="757259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3F2BD25-99BE-4714-B359-0067FE67B7B5}"/>
              </a:ext>
            </a:extLst>
          </p:cNvPr>
          <p:cNvSpPr/>
          <p:nvPr/>
        </p:nvSpPr>
        <p:spPr>
          <a:xfrm>
            <a:off x="-7145311" y="1022797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36" name="Gewinkelte Verbindung 40">
            <a:extLst>
              <a:ext uri="{FF2B5EF4-FFF2-40B4-BE49-F238E27FC236}">
                <a16:creationId xmlns:a16="http://schemas.microsoft.com/office/drawing/2014/main" id="{193327BD-758F-4F6B-BCBC-9C97C8D797BD}"/>
              </a:ext>
            </a:extLst>
          </p:cNvPr>
          <p:cNvCxnSpPr>
            <a:cxnSpLocks/>
            <a:stCxn id="135" idx="3"/>
            <a:endCxn id="128" idx="0"/>
          </p:cNvCxnSpPr>
          <p:nvPr/>
        </p:nvCxnSpPr>
        <p:spPr>
          <a:xfrm>
            <a:off x="-6173311" y="10552177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55">
            <a:extLst>
              <a:ext uri="{FF2B5EF4-FFF2-40B4-BE49-F238E27FC236}">
                <a16:creationId xmlns:a16="http://schemas.microsoft.com/office/drawing/2014/main" id="{AF07C641-B17E-424B-896F-2002C5FDBAAF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-6662092" y="9746835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64">
            <a:extLst>
              <a:ext uri="{FF2B5EF4-FFF2-40B4-BE49-F238E27FC236}">
                <a16:creationId xmlns:a16="http://schemas.microsoft.com/office/drawing/2014/main" id="{4A85FEDF-54D2-4893-BD8B-B1CA6599FA13}"/>
              </a:ext>
            </a:extLst>
          </p:cNvPr>
          <p:cNvSpPr txBox="1"/>
          <p:nvPr/>
        </p:nvSpPr>
        <p:spPr>
          <a:xfrm>
            <a:off x="-6130087" y="10125097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139" name="Gewinkelte Verbindung 40">
            <a:extLst>
              <a:ext uri="{FF2B5EF4-FFF2-40B4-BE49-F238E27FC236}">
                <a16:creationId xmlns:a16="http://schemas.microsoft.com/office/drawing/2014/main" id="{BD3B1907-512A-4563-AF77-B9C323977C54}"/>
              </a:ext>
            </a:extLst>
          </p:cNvPr>
          <p:cNvCxnSpPr>
            <a:cxnSpLocks/>
            <a:stCxn id="130" idx="3"/>
          </p:cNvCxnSpPr>
          <p:nvPr/>
        </p:nvCxnSpPr>
        <p:spPr>
          <a:xfrm flipH="1" flipV="1">
            <a:off x="-4163363" y="9741913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feld 60">
                <a:extLst>
                  <a:ext uri="{FF2B5EF4-FFF2-40B4-BE49-F238E27FC236}">
                    <a16:creationId xmlns:a16="http://schemas.microsoft.com/office/drawing/2014/main" id="{95AF76B5-0F9A-4539-BAAC-2106738C698E}"/>
                  </a:ext>
                </a:extLst>
              </p:cNvPr>
              <p:cNvSpPr txBox="1"/>
              <p:nvPr/>
            </p:nvSpPr>
            <p:spPr>
              <a:xfrm>
                <a:off x="-7725727" y="9402474"/>
                <a:ext cx="4128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0" name="Textfeld 60">
                <a:extLst>
                  <a:ext uri="{FF2B5EF4-FFF2-40B4-BE49-F238E27FC236}">
                    <a16:creationId xmlns:a16="http://schemas.microsoft.com/office/drawing/2014/main" id="{95AF76B5-0F9A-4539-BAAC-2106738C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5727" y="9402474"/>
                <a:ext cx="412805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2159257" cy="391181"/>
          </a:xfrm>
          <a:prstGeom prst="bentConnector3">
            <a:avLst>
              <a:gd name="adj1" fmla="val 1000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Zylinder 100">
                <a:extLst>
                  <a:ext uri="{FF2B5EF4-FFF2-40B4-BE49-F238E27FC236}">
                    <a16:creationId xmlns:a16="http://schemas.microsoft.com/office/drawing/2014/main" id="{CFFA5162-0AC3-42E9-9BF7-1A01875D3CF7}"/>
                  </a:ext>
                </a:extLst>
              </p:cNvPr>
              <p:cNvSpPr/>
              <p:nvPr/>
            </p:nvSpPr>
            <p:spPr>
              <a:xfrm>
                <a:off x="19693405" y="2359824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Zylinder 100">
                <a:extLst>
                  <a:ext uri="{FF2B5EF4-FFF2-40B4-BE49-F238E27FC236}">
                    <a16:creationId xmlns:a16="http://schemas.microsoft.com/office/drawing/2014/main" id="{CFFA5162-0AC3-42E9-9BF7-1A01875D3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405" y="2359824"/>
                <a:ext cx="1440159" cy="1285200"/>
              </a:xfrm>
              <a:prstGeom prst="can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feld 56">
                <a:extLst>
                  <a:ext uri="{FF2B5EF4-FFF2-40B4-BE49-F238E27FC236}">
                    <a16:creationId xmlns:a16="http://schemas.microsoft.com/office/drawing/2014/main" id="{3FA2CC9A-BF55-4FDB-A9C2-F590F7C63064}"/>
                  </a:ext>
                </a:extLst>
              </p:cNvPr>
              <p:cNvSpPr txBox="1"/>
              <p:nvPr/>
            </p:nvSpPr>
            <p:spPr>
              <a:xfrm>
                <a:off x="20413759" y="1639296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0" name="Textfeld 56">
                <a:extLst>
                  <a:ext uri="{FF2B5EF4-FFF2-40B4-BE49-F238E27FC236}">
                    <a16:creationId xmlns:a16="http://schemas.microsoft.com/office/drawing/2014/main" id="{3FA2CC9A-BF55-4FDB-A9C2-F590F7C63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759" y="1639296"/>
                <a:ext cx="562718" cy="39299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56">
                <a:extLst>
                  <a:ext uri="{FF2B5EF4-FFF2-40B4-BE49-F238E27FC236}">
                    <a16:creationId xmlns:a16="http://schemas.microsoft.com/office/drawing/2014/main" id="{8AB36B5F-1C43-4B22-8370-F106DB4AE98E}"/>
                  </a:ext>
                </a:extLst>
              </p:cNvPr>
              <p:cNvSpPr txBox="1"/>
              <p:nvPr/>
            </p:nvSpPr>
            <p:spPr>
              <a:xfrm>
                <a:off x="2797678" y="1258913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1" name="Textfeld 56">
                <a:extLst>
                  <a:ext uri="{FF2B5EF4-FFF2-40B4-BE49-F238E27FC236}">
                    <a16:creationId xmlns:a16="http://schemas.microsoft.com/office/drawing/2014/main" id="{8AB36B5F-1C43-4B22-8370-F106DB4A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78" y="1258913"/>
                <a:ext cx="562718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486007" y="1972424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408951" y="364502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796883" y="429576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724875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408951" y="515985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833047" y="8527362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feld 60">
                <a:extLst>
                  <a:ext uri="{FF2B5EF4-FFF2-40B4-BE49-F238E27FC236}">
                    <a16:creationId xmlns:a16="http://schemas.microsoft.com/office/drawing/2014/main" id="{A2F92C04-0B84-4C17-98B8-FB6F77C13265}"/>
                  </a:ext>
                </a:extLst>
              </p:cNvPr>
              <p:cNvSpPr txBox="1"/>
              <p:nvPr/>
            </p:nvSpPr>
            <p:spPr>
              <a:xfrm>
                <a:off x="18381981" y="8716710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9" name="Textfeld 60">
                <a:extLst>
                  <a:ext uri="{FF2B5EF4-FFF2-40B4-BE49-F238E27FC236}">
                    <a16:creationId xmlns:a16="http://schemas.microsoft.com/office/drawing/2014/main" id="{A2F92C04-0B84-4C17-98B8-FB6F77C1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981" y="8716710"/>
                <a:ext cx="1450910" cy="369332"/>
              </a:xfrm>
              <a:prstGeom prst="rect">
                <a:avLst/>
              </a:prstGeom>
              <a:blipFill>
                <a:blip r:embed="rId3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3002407" y="8657915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923628" y="8674244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628" y="8674244"/>
                <a:ext cx="176484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772118" y="8657915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stCxn id="170" idx="3"/>
            <a:endCxn id="172" idx="1"/>
          </p:cNvCxnSpPr>
          <p:nvPr/>
        </p:nvCxnSpPr>
        <p:spPr>
          <a:xfrm>
            <a:off x="14730599" y="9089963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winkelte Verbindung 40">
            <a:extLst>
              <a:ext uri="{FF2B5EF4-FFF2-40B4-BE49-F238E27FC236}">
                <a16:creationId xmlns:a16="http://schemas.microsoft.com/office/drawing/2014/main" id="{6EBECC24-1E8F-41E5-8AC3-20857268ABAA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18140270" y="9089963"/>
            <a:ext cx="2159257" cy="391181"/>
          </a:xfrm>
          <a:prstGeom prst="bentConnector3">
            <a:avLst>
              <a:gd name="adj1" fmla="val 1000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Zylinder 100">
                <a:extLst>
                  <a:ext uri="{FF2B5EF4-FFF2-40B4-BE49-F238E27FC236}">
                    <a16:creationId xmlns:a16="http://schemas.microsoft.com/office/drawing/2014/main" id="{3D303190-DA89-42A9-B22B-C24F1E5DBC3F}"/>
                  </a:ext>
                </a:extLst>
              </p:cNvPr>
              <p:cNvSpPr/>
              <p:nvPr/>
            </p:nvSpPr>
            <p:spPr>
              <a:xfrm>
                <a:off x="19698876" y="9473442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5" name="Zylinder 100">
                <a:extLst>
                  <a:ext uri="{FF2B5EF4-FFF2-40B4-BE49-F238E27FC236}">
                    <a16:creationId xmlns:a16="http://schemas.microsoft.com/office/drawing/2014/main" id="{3D303190-DA89-42A9-B22B-C24F1E5DB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876" y="9473442"/>
                <a:ext cx="1440159" cy="1285200"/>
              </a:xfrm>
              <a:prstGeom prst="can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feld 56">
                <a:extLst>
                  <a:ext uri="{FF2B5EF4-FFF2-40B4-BE49-F238E27FC236}">
                    <a16:creationId xmlns:a16="http://schemas.microsoft.com/office/drawing/2014/main" id="{17CBAD25-BFF8-4D76-A97C-79A27680B33A}"/>
                  </a:ext>
                </a:extLst>
              </p:cNvPr>
              <p:cNvSpPr txBox="1"/>
              <p:nvPr/>
            </p:nvSpPr>
            <p:spPr>
              <a:xfrm>
                <a:off x="20419230" y="8752914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6" name="Textfeld 56">
                <a:extLst>
                  <a:ext uri="{FF2B5EF4-FFF2-40B4-BE49-F238E27FC236}">
                    <a16:creationId xmlns:a16="http://schemas.microsoft.com/office/drawing/2014/main" id="{17CBAD25-BFF8-4D76-A97C-79A27680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230" y="8752914"/>
                <a:ext cx="562718" cy="39299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Gerade Verbindung mit Pfeil 55">
            <a:extLst>
              <a:ext uri="{FF2B5EF4-FFF2-40B4-BE49-F238E27FC236}">
                <a16:creationId xmlns:a16="http://schemas.microsoft.com/office/drawing/2014/main" id="{37782AB8-4968-47E2-914F-0F6544523FEC}"/>
              </a:ext>
            </a:extLst>
          </p:cNvPr>
          <p:cNvCxnSpPr>
            <a:cxnSpLocks/>
          </p:cNvCxnSpPr>
          <p:nvPr/>
        </p:nvCxnSpPr>
        <p:spPr>
          <a:xfrm>
            <a:off x="20491478" y="9086042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634255" y="7734777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55">
            <a:extLst>
              <a:ext uri="{FF2B5EF4-FFF2-40B4-BE49-F238E27FC236}">
                <a16:creationId xmlns:a16="http://schemas.microsoft.com/office/drawing/2014/main" id="{ED2025BF-EFB1-4074-AE82-0CF088643AF6}"/>
              </a:ext>
            </a:extLst>
          </p:cNvPr>
          <p:cNvCxnSpPr>
            <a:cxnSpLocks/>
            <a:stCxn id="175" idx="3"/>
            <a:endCxn id="180" idx="0"/>
          </p:cNvCxnSpPr>
          <p:nvPr/>
        </p:nvCxnSpPr>
        <p:spPr>
          <a:xfrm flipH="1">
            <a:off x="20414422" y="10758642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ussdiagramm: Prozess 16">
            <a:extLst>
              <a:ext uri="{FF2B5EF4-FFF2-40B4-BE49-F238E27FC236}">
                <a16:creationId xmlns:a16="http://schemas.microsoft.com/office/drawing/2014/main" id="{67934A61-0FE5-4D28-AA0E-ABF45AD5815B}"/>
              </a:ext>
            </a:extLst>
          </p:cNvPr>
          <p:cNvSpPr/>
          <p:nvPr/>
        </p:nvSpPr>
        <p:spPr>
          <a:xfrm>
            <a:off x="19802354" y="114093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645246" y="1191025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82427" y="11405181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466228" y="11837229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ussdiagramm: Karte 7">
            <a:extLst>
              <a:ext uri="{FF2B5EF4-FFF2-40B4-BE49-F238E27FC236}">
                <a16:creationId xmlns:a16="http://schemas.microsoft.com/office/drawing/2014/main" id="{28C3C569-DC71-4481-A043-A73418B2ED9D}"/>
              </a:ext>
            </a:extLst>
          </p:cNvPr>
          <p:cNvSpPr/>
          <p:nvPr/>
        </p:nvSpPr>
        <p:spPr>
          <a:xfrm>
            <a:off x="19730346" y="12990890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85" name="Gerade Verbindung mit Pfeil 76">
            <a:extLst>
              <a:ext uri="{FF2B5EF4-FFF2-40B4-BE49-F238E27FC236}">
                <a16:creationId xmlns:a16="http://schemas.microsoft.com/office/drawing/2014/main" id="{C6269326-CBB6-464C-94A0-271DD01F4002}"/>
              </a:ext>
            </a:extLst>
          </p:cNvPr>
          <p:cNvCxnSpPr>
            <a:cxnSpLocks/>
            <a:stCxn id="180" idx="2"/>
            <a:endCxn id="184" idx="0"/>
          </p:cNvCxnSpPr>
          <p:nvPr/>
        </p:nvCxnSpPr>
        <p:spPr>
          <a:xfrm>
            <a:off x="20414422" y="12273475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48">
            <a:extLst>
              <a:ext uri="{FF2B5EF4-FFF2-40B4-BE49-F238E27FC236}">
                <a16:creationId xmlns:a16="http://schemas.microsoft.com/office/drawing/2014/main" id="{3F7931D3-3BA4-4644-8189-786501D15FCA}"/>
              </a:ext>
            </a:extLst>
          </p:cNvPr>
          <p:cNvCxnSpPr>
            <a:cxnSpLocks/>
          </p:cNvCxnSpPr>
          <p:nvPr/>
        </p:nvCxnSpPr>
        <p:spPr>
          <a:xfrm>
            <a:off x="32031123" y="10040095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ussdiagramm: Prozess 49">
            <a:extLst>
              <a:ext uri="{FF2B5EF4-FFF2-40B4-BE49-F238E27FC236}">
                <a16:creationId xmlns:a16="http://schemas.microsoft.com/office/drawing/2014/main" id="{526479BE-0257-40A4-BAE9-F6657F298044}"/>
              </a:ext>
            </a:extLst>
          </p:cNvPr>
          <p:cNvSpPr/>
          <p:nvPr/>
        </p:nvSpPr>
        <p:spPr>
          <a:xfrm>
            <a:off x="22342994" y="8941014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Flussdiagramm: Prozess 50">
            <a:extLst>
              <a:ext uri="{FF2B5EF4-FFF2-40B4-BE49-F238E27FC236}">
                <a16:creationId xmlns:a16="http://schemas.microsoft.com/office/drawing/2014/main" id="{E95433AC-DA83-4E33-BB8C-E7EC5CD4EF13}"/>
              </a:ext>
            </a:extLst>
          </p:cNvPr>
          <p:cNvSpPr/>
          <p:nvPr/>
        </p:nvSpPr>
        <p:spPr>
          <a:xfrm>
            <a:off x="26784009" y="10345937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Flussdiagramm: Prozess 54">
            <a:extLst>
              <a:ext uri="{FF2B5EF4-FFF2-40B4-BE49-F238E27FC236}">
                <a16:creationId xmlns:a16="http://schemas.microsoft.com/office/drawing/2014/main" id="{6329B26E-13F5-478D-86F2-C5CB5B266380}"/>
              </a:ext>
            </a:extLst>
          </p:cNvPr>
          <p:cNvSpPr/>
          <p:nvPr/>
        </p:nvSpPr>
        <p:spPr>
          <a:xfrm>
            <a:off x="22342993" y="10345939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Flussdiagramm: Karte 66">
            <a:extLst>
              <a:ext uri="{FF2B5EF4-FFF2-40B4-BE49-F238E27FC236}">
                <a16:creationId xmlns:a16="http://schemas.microsoft.com/office/drawing/2014/main" id="{4CB4F9AE-EA29-46CF-84DE-932A6540B07A}"/>
              </a:ext>
            </a:extLst>
          </p:cNvPr>
          <p:cNvSpPr/>
          <p:nvPr/>
        </p:nvSpPr>
        <p:spPr>
          <a:xfrm>
            <a:off x="31342793" y="12101937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95" name="Textfeld 72">
            <a:extLst>
              <a:ext uri="{FF2B5EF4-FFF2-40B4-BE49-F238E27FC236}">
                <a16:creationId xmlns:a16="http://schemas.microsoft.com/office/drawing/2014/main" id="{C8D2438A-FDB1-46F6-9AB3-4A648D1495A5}"/>
              </a:ext>
            </a:extLst>
          </p:cNvPr>
          <p:cNvSpPr txBox="1"/>
          <p:nvPr/>
        </p:nvSpPr>
        <p:spPr>
          <a:xfrm>
            <a:off x="22341793" y="117226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96" name="Textfeld 73">
            <a:extLst>
              <a:ext uri="{FF2B5EF4-FFF2-40B4-BE49-F238E27FC236}">
                <a16:creationId xmlns:a16="http://schemas.microsoft.com/office/drawing/2014/main" id="{5C45CF4B-5E7A-484A-BDBD-D05503636121}"/>
              </a:ext>
            </a:extLst>
          </p:cNvPr>
          <p:cNvSpPr txBox="1"/>
          <p:nvPr/>
        </p:nvSpPr>
        <p:spPr>
          <a:xfrm>
            <a:off x="26793705" y="1171543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98" name="Textfeld 75">
            <a:extLst>
              <a:ext uri="{FF2B5EF4-FFF2-40B4-BE49-F238E27FC236}">
                <a16:creationId xmlns:a16="http://schemas.microsoft.com/office/drawing/2014/main" id="{1BE68205-B8B1-486A-823B-4200925574B9}"/>
              </a:ext>
            </a:extLst>
          </p:cNvPr>
          <p:cNvSpPr txBox="1"/>
          <p:nvPr/>
        </p:nvSpPr>
        <p:spPr>
          <a:xfrm>
            <a:off x="22341793" y="89467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Flussdiagramm: Prozess 81">
                <a:extLst>
                  <a:ext uri="{FF2B5EF4-FFF2-40B4-BE49-F238E27FC236}">
                    <a16:creationId xmlns:a16="http://schemas.microsoft.com/office/drawing/2014/main" id="{D65E5D7D-A4A3-49C0-8D9A-466FE7EB9BC0}"/>
                  </a:ext>
                </a:extLst>
              </p:cNvPr>
              <p:cNvSpPr/>
              <p:nvPr/>
            </p:nvSpPr>
            <p:spPr>
              <a:xfrm>
                <a:off x="29614601" y="9196712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1" name="Flussdiagramm: Prozess 81">
                <a:extLst>
                  <a:ext uri="{FF2B5EF4-FFF2-40B4-BE49-F238E27FC236}">
                    <a16:creationId xmlns:a16="http://schemas.microsoft.com/office/drawing/2014/main" id="{D65E5D7D-A4A3-49C0-8D9A-466FE7EB9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4601" y="9196712"/>
                <a:ext cx="1368152" cy="864096"/>
              </a:xfrm>
              <a:prstGeom prst="flowChartProcess">
                <a:avLst/>
              </a:prstGeom>
              <a:blipFill>
                <a:blip r:embed="rId36"/>
                <a:stretch>
                  <a:fillRect t="-6993" b="-419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Gerade Verbindung mit Pfeil 82">
            <a:extLst>
              <a:ext uri="{FF2B5EF4-FFF2-40B4-BE49-F238E27FC236}">
                <a16:creationId xmlns:a16="http://schemas.microsoft.com/office/drawing/2014/main" id="{A4E496FC-FF67-44B7-8337-3F49FB9265CC}"/>
              </a:ext>
            </a:extLst>
          </p:cNvPr>
          <p:cNvCxnSpPr>
            <a:cxnSpLocks/>
          </p:cNvCxnSpPr>
          <p:nvPr/>
        </p:nvCxnSpPr>
        <p:spPr>
          <a:xfrm>
            <a:off x="32026630" y="8599935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lussdiagramm: Prozess 83">
            <a:extLst>
              <a:ext uri="{FF2B5EF4-FFF2-40B4-BE49-F238E27FC236}">
                <a16:creationId xmlns:a16="http://schemas.microsoft.com/office/drawing/2014/main" id="{3FBE9F59-A351-4AE1-AAA1-F3B7D607BE0F}"/>
              </a:ext>
            </a:extLst>
          </p:cNvPr>
          <p:cNvSpPr/>
          <p:nvPr/>
        </p:nvSpPr>
        <p:spPr>
          <a:xfrm>
            <a:off x="24214001" y="10448396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04" name="Flussdiagramm: Prozess 84">
            <a:extLst>
              <a:ext uri="{FF2B5EF4-FFF2-40B4-BE49-F238E27FC236}">
                <a16:creationId xmlns:a16="http://schemas.microsoft.com/office/drawing/2014/main" id="{99B0FD52-E564-46B7-A0A4-ECE28683ABC2}"/>
              </a:ext>
            </a:extLst>
          </p:cNvPr>
          <p:cNvSpPr/>
          <p:nvPr/>
        </p:nvSpPr>
        <p:spPr>
          <a:xfrm>
            <a:off x="22701833" y="10448397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05" name="Flussdiagramm: Prozess 85">
            <a:extLst>
              <a:ext uri="{FF2B5EF4-FFF2-40B4-BE49-F238E27FC236}">
                <a16:creationId xmlns:a16="http://schemas.microsoft.com/office/drawing/2014/main" id="{9916EF29-A436-4F19-A098-07C7CB7D9553}"/>
              </a:ext>
            </a:extLst>
          </p:cNvPr>
          <p:cNvSpPr/>
          <p:nvPr/>
        </p:nvSpPr>
        <p:spPr>
          <a:xfrm>
            <a:off x="26959577" y="10448396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06" name="Flussdiagramm: Prozess 86">
            <a:extLst>
              <a:ext uri="{FF2B5EF4-FFF2-40B4-BE49-F238E27FC236}">
                <a16:creationId xmlns:a16="http://schemas.microsoft.com/office/drawing/2014/main" id="{DF5EE1AA-1B7C-411D-8224-99B6C9F12A4A}"/>
              </a:ext>
            </a:extLst>
          </p:cNvPr>
          <p:cNvSpPr/>
          <p:nvPr/>
        </p:nvSpPr>
        <p:spPr>
          <a:xfrm>
            <a:off x="28327729" y="10448396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07" name="Gerade Verbindung mit Pfeil 87">
            <a:extLst>
              <a:ext uri="{FF2B5EF4-FFF2-40B4-BE49-F238E27FC236}">
                <a16:creationId xmlns:a16="http://schemas.microsoft.com/office/drawing/2014/main" id="{8784529C-7DE9-4ED6-B8E2-46B048BC0420}"/>
              </a:ext>
            </a:extLst>
          </p:cNvPr>
          <p:cNvCxnSpPr>
            <a:cxnSpLocks/>
            <a:stCxn id="204" idx="3"/>
            <a:endCxn id="203" idx="1"/>
          </p:cNvCxnSpPr>
          <p:nvPr/>
        </p:nvCxnSpPr>
        <p:spPr>
          <a:xfrm flipV="1">
            <a:off x="24069985" y="11026975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88">
            <a:extLst>
              <a:ext uri="{FF2B5EF4-FFF2-40B4-BE49-F238E27FC236}">
                <a16:creationId xmlns:a16="http://schemas.microsoft.com/office/drawing/2014/main" id="{7A4113CB-0058-44DB-A0EC-58570BDCFB6A}"/>
              </a:ext>
            </a:extLst>
          </p:cNvPr>
          <p:cNvCxnSpPr>
            <a:cxnSpLocks/>
          </p:cNvCxnSpPr>
          <p:nvPr/>
        </p:nvCxnSpPr>
        <p:spPr>
          <a:xfrm>
            <a:off x="25438137" y="11037552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89">
            <a:extLst>
              <a:ext uri="{FF2B5EF4-FFF2-40B4-BE49-F238E27FC236}">
                <a16:creationId xmlns:a16="http://schemas.microsoft.com/office/drawing/2014/main" id="{B93FBB98-F640-46D8-8B12-DA08A554CF18}"/>
              </a:ext>
            </a:extLst>
          </p:cNvPr>
          <p:cNvCxnSpPr>
            <a:cxnSpLocks/>
          </p:cNvCxnSpPr>
          <p:nvPr/>
        </p:nvCxnSpPr>
        <p:spPr>
          <a:xfrm>
            <a:off x="28183713" y="11037552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feld 90">
                <a:extLst>
                  <a:ext uri="{FF2B5EF4-FFF2-40B4-BE49-F238E27FC236}">
                    <a16:creationId xmlns:a16="http://schemas.microsoft.com/office/drawing/2014/main" id="{E9CF3BDD-B73B-4987-8F6A-DAA820A7A04E}"/>
                  </a:ext>
                </a:extLst>
              </p:cNvPr>
              <p:cNvSpPr txBox="1"/>
              <p:nvPr/>
            </p:nvSpPr>
            <p:spPr>
              <a:xfrm>
                <a:off x="25369515" y="11037552"/>
                <a:ext cx="557332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0" name="Textfeld 90">
                <a:extLst>
                  <a:ext uri="{FF2B5EF4-FFF2-40B4-BE49-F238E27FC236}">
                    <a16:creationId xmlns:a16="http://schemas.microsoft.com/office/drawing/2014/main" id="{E9CF3BDD-B73B-4987-8F6A-DAA820A7A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515" y="11037552"/>
                <a:ext cx="557332" cy="376578"/>
              </a:xfrm>
              <a:prstGeom prst="rect">
                <a:avLst/>
              </a:prstGeom>
              <a:blipFill>
                <a:blip r:embed="rId3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feld 91">
                <a:extLst>
                  <a:ext uri="{FF2B5EF4-FFF2-40B4-BE49-F238E27FC236}">
                    <a16:creationId xmlns:a16="http://schemas.microsoft.com/office/drawing/2014/main" id="{B9ECF562-9D71-4C9D-AC19-6C3F1E1D3018}"/>
                  </a:ext>
                </a:extLst>
              </p:cNvPr>
              <p:cNvSpPr txBox="1"/>
              <p:nvPr/>
            </p:nvSpPr>
            <p:spPr>
              <a:xfrm>
                <a:off x="29508725" y="11046019"/>
                <a:ext cx="557332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1" name="Textfeld 91">
                <a:extLst>
                  <a:ext uri="{FF2B5EF4-FFF2-40B4-BE49-F238E27FC236}">
                    <a16:creationId xmlns:a16="http://schemas.microsoft.com/office/drawing/2014/main" id="{B9ECF562-9D71-4C9D-AC19-6C3F1E1D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725" y="11046019"/>
                <a:ext cx="557332" cy="378693"/>
              </a:xfrm>
              <a:prstGeom prst="rect">
                <a:avLst/>
              </a:prstGeom>
              <a:blipFill>
                <a:blip r:embed="rId38"/>
                <a:stretch>
                  <a:fillRect t="-1613" r="-659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Flussdiagramm: Prozess 92">
                <a:extLst>
                  <a:ext uri="{FF2B5EF4-FFF2-40B4-BE49-F238E27FC236}">
                    <a16:creationId xmlns:a16="http://schemas.microsoft.com/office/drawing/2014/main" id="{97A83F69-C5DB-462D-8218-26995DF55D39}"/>
                  </a:ext>
                </a:extLst>
              </p:cNvPr>
              <p:cNvSpPr/>
              <p:nvPr/>
            </p:nvSpPr>
            <p:spPr>
              <a:xfrm>
                <a:off x="31342793" y="9196712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2" name="Flussdiagramm: Prozess 92">
                <a:extLst>
                  <a:ext uri="{FF2B5EF4-FFF2-40B4-BE49-F238E27FC236}">
                    <a16:creationId xmlns:a16="http://schemas.microsoft.com/office/drawing/2014/main" id="{97A83F69-C5DB-462D-8218-26995DF55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793" y="9196712"/>
                <a:ext cx="1368152" cy="864096"/>
              </a:xfrm>
              <a:prstGeom prst="flowChartProcess">
                <a:avLst/>
              </a:prstGeom>
              <a:blipFill>
                <a:blip r:embed="rId39"/>
                <a:stretch>
                  <a:fillRect l="-2655" t="-6993" r="-442" b="-419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Verbinder: gewinkelt 93">
            <a:extLst>
              <a:ext uri="{FF2B5EF4-FFF2-40B4-BE49-F238E27FC236}">
                <a16:creationId xmlns:a16="http://schemas.microsoft.com/office/drawing/2014/main" id="{88DF50A5-5A0B-4277-8214-176756DB8F2B}"/>
              </a:ext>
            </a:extLst>
          </p:cNvPr>
          <p:cNvCxnSpPr>
            <a:cxnSpLocks/>
            <a:stCxn id="201" idx="1"/>
            <a:endCxn id="204" idx="1"/>
          </p:cNvCxnSpPr>
          <p:nvPr/>
        </p:nvCxnSpPr>
        <p:spPr>
          <a:xfrm rot="10800000" flipV="1">
            <a:off x="22701833" y="9628760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lussdiagramm: Prozess 94">
            <a:extLst>
              <a:ext uri="{FF2B5EF4-FFF2-40B4-BE49-F238E27FC236}">
                <a16:creationId xmlns:a16="http://schemas.microsoft.com/office/drawing/2014/main" id="{B71C1CEF-D734-4619-98E0-FFD62C2439EE}"/>
              </a:ext>
            </a:extLst>
          </p:cNvPr>
          <p:cNvSpPr/>
          <p:nvPr/>
        </p:nvSpPr>
        <p:spPr>
          <a:xfrm>
            <a:off x="31414801" y="1063397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feld 95">
                <a:extLst>
                  <a:ext uri="{FF2B5EF4-FFF2-40B4-BE49-F238E27FC236}">
                    <a16:creationId xmlns:a16="http://schemas.microsoft.com/office/drawing/2014/main" id="{BBE034AD-B305-49C9-A309-2DB747921CEA}"/>
                  </a:ext>
                </a:extLst>
              </p:cNvPr>
              <p:cNvSpPr txBox="1"/>
              <p:nvPr/>
            </p:nvSpPr>
            <p:spPr>
              <a:xfrm>
                <a:off x="28173501" y="9237352"/>
                <a:ext cx="628249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5" name="Textfeld 95">
                <a:extLst>
                  <a:ext uri="{FF2B5EF4-FFF2-40B4-BE49-F238E27FC236}">
                    <a16:creationId xmlns:a16="http://schemas.microsoft.com/office/drawing/2014/main" id="{BBE034AD-B305-49C9-A309-2DB74792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01" y="9237352"/>
                <a:ext cx="628249" cy="378630"/>
              </a:xfrm>
              <a:prstGeom prst="rect">
                <a:avLst/>
              </a:prstGeom>
              <a:blipFill>
                <a:blip r:embed="rId40"/>
                <a:stretch>
                  <a:fillRect t="-1613" r="-4854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Verbinder: gewinkelt 96">
            <a:extLst>
              <a:ext uri="{FF2B5EF4-FFF2-40B4-BE49-F238E27FC236}">
                <a16:creationId xmlns:a16="http://schemas.microsoft.com/office/drawing/2014/main" id="{8DE60DD6-EA75-487B-845C-E5ECA38EDB29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0872245" y="8042088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97">
            <a:extLst>
              <a:ext uri="{FF2B5EF4-FFF2-40B4-BE49-F238E27FC236}">
                <a16:creationId xmlns:a16="http://schemas.microsoft.com/office/drawing/2014/main" id="{A445D7E1-A91F-4336-BFC4-91AE95C9C76B}"/>
              </a:ext>
            </a:extLst>
          </p:cNvPr>
          <p:cNvCxnSpPr>
            <a:cxnSpLocks/>
          </p:cNvCxnSpPr>
          <p:nvPr/>
        </p:nvCxnSpPr>
        <p:spPr>
          <a:xfrm>
            <a:off x="29552753" y="11037552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98">
            <a:extLst>
              <a:ext uri="{FF2B5EF4-FFF2-40B4-BE49-F238E27FC236}">
                <a16:creationId xmlns:a16="http://schemas.microsoft.com/office/drawing/2014/main" id="{59A999DB-F3AD-4736-9BED-46A63F4774AB}"/>
              </a:ext>
            </a:extLst>
          </p:cNvPr>
          <p:cNvCxnSpPr>
            <a:cxnSpLocks/>
          </p:cNvCxnSpPr>
          <p:nvPr/>
        </p:nvCxnSpPr>
        <p:spPr>
          <a:xfrm>
            <a:off x="32028965" y="11505160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866503" y="9522011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55">
            <a:extLst>
              <a:ext uri="{FF2B5EF4-FFF2-40B4-BE49-F238E27FC236}">
                <a16:creationId xmlns:a16="http://schemas.microsoft.com/office/drawing/2014/main" id="{054BD324-08E9-4DB6-9157-5265AC57F947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24657422" y="3651138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ussdiagramm: Prozess 16">
            <a:extLst>
              <a:ext uri="{FF2B5EF4-FFF2-40B4-BE49-F238E27FC236}">
                <a16:creationId xmlns:a16="http://schemas.microsoft.com/office/drawing/2014/main" id="{10BA1133-3A34-4C45-B01A-45E5BA099784}"/>
              </a:ext>
            </a:extLst>
          </p:cNvPr>
          <p:cNvSpPr/>
          <p:nvPr/>
        </p:nvSpPr>
        <p:spPr>
          <a:xfrm>
            <a:off x="24045354" y="430187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30" name="Flussdiagramm: Karte 7">
            <a:extLst>
              <a:ext uri="{FF2B5EF4-FFF2-40B4-BE49-F238E27FC236}">
                <a16:creationId xmlns:a16="http://schemas.microsoft.com/office/drawing/2014/main" id="{B3FE41C2-C4FF-4387-9DFD-44D55D4904BF}"/>
              </a:ext>
            </a:extLst>
          </p:cNvPr>
          <p:cNvSpPr/>
          <p:nvPr/>
        </p:nvSpPr>
        <p:spPr>
          <a:xfrm>
            <a:off x="23973346" y="588338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231" name="Gerade Verbindung mit Pfeil 76">
            <a:extLst>
              <a:ext uri="{FF2B5EF4-FFF2-40B4-BE49-F238E27FC236}">
                <a16:creationId xmlns:a16="http://schemas.microsoft.com/office/drawing/2014/main" id="{01566CE5-19CE-4CC6-AC0F-68DA7AF9DF96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>
            <a:off x="24657422" y="5165971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55">
            <a:extLst>
              <a:ext uri="{FF2B5EF4-FFF2-40B4-BE49-F238E27FC236}">
                <a16:creationId xmlns:a16="http://schemas.microsoft.com/office/drawing/2014/main" id="{A57DD7BE-88DC-4C6F-8011-46AF89FB4179}"/>
              </a:ext>
            </a:extLst>
          </p:cNvPr>
          <p:cNvCxnSpPr>
            <a:cxnSpLocks/>
          </p:cNvCxnSpPr>
          <p:nvPr/>
        </p:nvCxnSpPr>
        <p:spPr>
          <a:xfrm flipH="1">
            <a:off x="25336507" y="4560405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55">
            <a:extLst>
              <a:ext uri="{FF2B5EF4-FFF2-40B4-BE49-F238E27FC236}">
                <a16:creationId xmlns:a16="http://schemas.microsoft.com/office/drawing/2014/main" id="{C5BEBE1A-EA37-4025-B252-50EEABD8D435}"/>
              </a:ext>
            </a:extLst>
          </p:cNvPr>
          <p:cNvCxnSpPr>
            <a:cxnSpLocks/>
          </p:cNvCxnSpPr>
          <p:nvPr/>
        </p:nvCxnSpPr>
        <p:spPr>
          <a:xfrm flipH="1">
            <a:off x="25336507" y="488224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feld 91">
                <a:extLst>
                  <a:ext uri="{FF2B5EF4-FFF2-40B4-BE49-F238E27FC236}">
                    <a16:creationId xmlns:a16="http://schemas.microsoft.com/office/drawing/2014/main" id="{11F17A8A-F8A5-40B6-AED1-1294EF9C957A}"/>
                  </a:ext>
                </a:extLst>
              </p:cNvPr>
              <p:cNvSpPr txBox="1"/>
              <p:nvPr/>
            </p:nvSpPr>
            <p:spPr>
              <a:xfrm>
                <a:off x="22456380" y="4913713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0" name="Textfeld 91">
                <a:extLst>
                  <a:ext uri="{FF2B5EF4-FFF2-40B4-BE49-F238E27FC236}">
                    <a16:creationId xmlns:a16="http://schemas.microsoft.com/office/drawing/2014/main" id="{11F17A8A-F8A5-40B6-AED1-1294EF9C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380" y="4913713"/>
                <a:ext cx="1410130" cy="392672"/>
              </a:xfrm>
              <a:prstGeom prst="rect">
                <a:avLst/>
              </a:prstGeom>
              <a:blipFill>
                <a:blip r:embed="rId4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feld 74">
                <a:extLst>
                  <a:ext uri="{FF2B5EF4-FFF2-40B4-BE49-F238E27FC236}">
                    <a16:creationId xmlns:a16="http://schemas.microsoft.com/office/drawing/2014/main" id="{BAA34B5A-95AE-49ED-8E28-1FBD49225088}"/>
                  </a:ext>
                </a:extLst>
              </p:cNvPr>
              <p:cNvSpPr txBox="1"/>
              <p:nvPr/>
            </p:nvSpPr>
            <p:spPr>
              <a:xfrm>
                <a:off x="22422437" y="4153904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4" name="Textfeld 74">
                <a:extLst>
                  <a:ext uri="{FF2B5EF4-FFF2-40B4-BE49-F238E27FC236}">
                    <a16:creationId xmlns:a16="http://schemas.microsoft.com/office/drawing/2014/main" id="{BAA34B5A-95AE-49ED-8E28-1FBD4922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437" y="4153904"/>
                <a:ext cx="1441100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feld 70">
                <a:extLst>
                  <a:ext uri="{FF2B5EF4-FFF2-40B4-BE49-F238E27FC236}">
                    <a16:creationId xmlns:a16="http://schemas.microsoft.com/office/drawing/2014/main" id="{DC035C03-1CCC-4879-A161-7BCFF3F508D9}"/>
                  </a:ext>
                </a:extLst>
              </p:cNvPr>
              <p:cNvSpPr txBox="1"/>
              <p:nvPr/>
            </p:nvSpPr>
            <p:spPr>
              <a:xfrm>
                <a:off x="25849190" y="4921664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5" name="Textfeld 70">
                <a:extLst>
                  <a:ext uri="{FF2B5EF4-FFF2-40B4-BE49-F238E27FC236}">
                    <a16:creationId xmlns:a16="http://schemas.microsoft.com/office/drawing/2014/main" id="{DC035C03-1CCC-4879-A161-7BCFF3F5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190" y="4921664"/>
                <a:ext cx="618054" cy="376770"/>
              </a:xfrm>
              <a:prstGeom prst="rect">
                <a:avLst/>
              </a:prstGeom>
              <a:blipFill>
                <a:blip r:embed="rId43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feld 56">
                <a:extLst>
                  <a:ext uri="{FF2B5EF4-FFF2-40B4-BE49-F238E27FC236}">
                    <a16:creationId xmlns:a16="http://schemas.microsoft.com/office/drawing/2014/main" id="{964AB341-0046-4A43-8E16-EBC3DDE9AFA4}"/>
                  </a:ext>
                </a:extLst>
              </p:cNvPr>
              <p:cNvSpPr txBox="1"/>
              <p:nvPr/>
            </p:nvSpPr>
            <p:spPr>
              <a:xfrm>
                <a:off x="25812075" y="41539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6" name="Textfeld 56">
                <a:extLst>
                  <a:ext uri="{FF2B5EF4-FFF2-40B4-BE49-F238E27FC236}">
                    <a16:creationId xmlns:a16="http://schemas.microsoft.com/office/drawing/2014/main" id="{964AB341-0046-4A43-8E16-EBC3DDE9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075" y="4153987"/>
                <a:ext cx="621196" cy="37023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Gerade Verbindung mit Pfeil 55">
            <a:extLst>
              <a:ext uri="{FF2B5EF4-FFF2-40B4-BE49-F238E27FC236}">
                <a16:creationId xmlns:a16="http://schemas.microsoft.com/office/drawing/2014/main" id="{EFE79282-329F-489A-835D-E88E567A3151}"/>
              </a:ext>
            </a:extLst>
          </p:cNvPr>
          <p:cNvCxnSpPr>
            <a:cxnSpLocks/>
          </p:cNvCxnSpPr>
          <p:nvPr/>
        </p:nvCxnSpPr>
        <p:spPr>
          <a:xfrm flipH="1">
            <a:off x="23497300" y="455831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55">
            <a:extLst>
              <a:ext uri="{FF2B5EF4-FFF2-40B4-BE49-F238E27FC236}">
                <a16:creationId xmlns:a16="http://schemas.microsoft.com/office/drawing/2014/main" id="{6780AE69-92D4-4D59-AF6D-8D1E074D3804}"/>
              </a:ext>
            </a:extLst>
          </p:cNvPr>
          <p:cNvCxnSpPr>
            <a:cxnSpLocks/>
          </p:cNvCxnSpPr>
          <p:nvPr/>
        </p:nvCxnSpPr>
        <p:spPr>
          <a:xfrm flipH="1">
            <a:off x="23497300" y="4891746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feld 60">
                <a:extLst>
                  <a:ext uri="{FF2B5EF4-FFF2-40B4-BE49-F238E27FC236}">
                    <a16:creationId xmlns:a16="http://schemas.microsoft.com/office/drawing/2014/main" id="{B3E900D8-A192-4DC3-9642-43ABE0166D2D}"/>
                  </a:ext>
                </a:extLst>
              </p:cNvPr>
              <p:cNvSpPr txBox="1"/>
              <p:nvPr/>
            </p:nvSpPr>
            <p:spPr>
              <a:xfrm>
                <a:off x="23931967" y="325044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1" name="Textfeld 60">
                <a:extLst>
                  <a:ext uri="{FF2B5EF4-FFF2-40B4-BE49-F238E27FC236}">
                    <a16:creationId xmlns:a16="http://schemas.microsoft.com/office/drawing/2014/main" id="{B3E900D8-A192-4DC3-9642-43ABE016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967" y="3250449"/>
                <a:ext cx="1450910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46036502" y="1002386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36348373" y="8924788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40789388" y="10329711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36348372" y="10329713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43836004" y="7092254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004" y="7092254"/>
                <a:ext cx="621196" cy="37023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45348172" y="12085711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45420180" y="7735334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feld 70">
                <a:extLst>
                  <a:ext uri="{FF2B5EF4-FFF2-40B4-BE49-F238E27FC236}">
                    <a16:creationId xmlns:a16="http://schemas.microsoft.com/office/drawing/2014/main" id="{84E69F07-F9D2-40CA-BA8A-8742F6CFAE59}"/>
                  </a:ext>
                </a:extLst>
              </p:cNvPr>
              <p:cNvSpPr txBox="1"/>
              <p:nvPr/>
            </p:nvSpPr>
            <p:spPr>
              <a:xfrm>
                <a:off x="43857514" y="8403124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9" name="Textfeld 70">
                <a:extLst>
                  <a:ext uri="{FF2B5EF4-FFF2-40B4-BE49-F238E27FC236}">
                    <a16:creationId xmlns:a16="http://schemas.microsoft.com/office/drawing/2014/main" id="{84E69F07-F9D2-40CA-BA8A-8742F6CFA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514" y="8403124"/>
                <a:ext cx="618054" cy="376770"/>
              </a:xfrm>
              <a:prstGeom prst="rect">
                <a:avLst/>
              </a:prstGeom>
              <a:blipFill>
                <a:blip r:embed="rId4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Gewinkelte Verbindung 40">
            <a:extLst>
              <a:ext uri="{FF2B5EF4-FFF2-40B4-BE49-F238E27FC236}">
                <a16:creationId xmlns:a16="http://schemas.microsoft.com/office/drawing/2014/main" id="{B582B4BE-8C04-463F-A68A-0605430C52AF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43908012" y="7092254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36347172" y="1170642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40799084" y="1169920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43861404" y="7637926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04" y="7637926"/>
                <a:ext cx="1441100" cy="376770"/>
              </a:xfrm>
              <a:prstGeom prst="rect">
                <a:avLst/>
              </a:prstGeom>
              <a:blipFill>
                <a:blip r:embed="rId48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36347172" y="893055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43908012" y="8389756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43908180" y="8017016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43619980" y="9180486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980" y="9180486"/>
                <a:ext cx="1368152" cy="864096"/>
              </a:xfrm>
              <a:prstGeom prst="flowChartProcess">
                <a:avLst/>
              </a:prstGeom>
              <a:blipFill>
                <a:blip r:embed="rId49"/>
                <a:stretch>
                  <a:fillRect t="-625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46032009" y="858370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38219380" y="10432170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36707212" y="10432171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40964956" y="10432170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42333108" y="10432170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38075364" y="11010749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39443516" y="11021326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42189092" y="11021326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39374894" y="11021326"/>
                <a:ext cx="557332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894" y="11021326"/>
                <a:ext cx="557332" cy="376578"/>
              </a:xfrm>
              <a:prstGeom prst="rect">
                <a:avLst/>
              </a:prstGeom>
              <a:blipFill>
                <a:blip r:embed="rId5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43514104" y="11029793"/>
                <a:ext cx="557332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4104" y="11029793"/>
                <a:ext cx="557332" cy="378693"/>
              </a:xfrm>
              <a:prstGeom prst="rect">
                <a:avLst/>
              </a:prstGeom>
              <a:blipFill>
                <a:blip r:embed="rId51"/>
                <a:stretch>
                  <a:fillRect t="-1613" r="-6522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45348172" y="9180486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172" y="9180486"/>
                <a:ext cx="1368152" cy="864096"/>
              </a:xfrm>
              <a:prstGeom prst="flowChartProcess">
                <a:avLst/>
              </a:prstGeom>
              <a:blipFill>
                <a:blip r:embed="rId52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36707212" y="9612534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45420180" y="1061774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42178880" y="9221126"/>
                <a:ext cx="628249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880" y="9221126"/>
                <a:ext cx="628249" cy="378630"/>
              </a:xfrm>
              <a:prstGeom prst="rect">
                <a:avLst/>
              </a:prstGeom>
              <a:blipFill>
                <a:blip r:embed="rId53"/>
                <a:stretch>
                  <a:fillRect t="-1613" r="-5825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44877624" y="8025862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43558132" y="11021326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46034344" y="1148893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55">
            <a:extLst>
              <a:ext uri="{FF2B5EF4-FFF2-40B4-BE49-F238E27FC236}">
                <a16:creationId xmlns:a16="http://schemas.microsoft.com/office/drawing/2014/main" id="{78100CF0-D3BB-4879-8FDE-F9F3E9326FEF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>
            <a:off x="32026869" y="7117772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Flussdiagramm: Prozess 16">
            <a:extLst>
              <a:ext uri="{FF2B5EF4-FFF2-40B4-BE49-F238E27FC236}">
                <a16:creationId xmlns:a16="http://schemas.microsoft.com/office/drawing/2014/main" id="{07C07B5F-9840-4B01-B443-A31ACC2E99D4}"/>
              </a:ext>
            </a:extLst>
          </p:cNvPr>
          <p:cNvSpPr/>
          <p:nvPr/>
        </p:nvSpPr>
        <p:spPr>
          <a:xfrm>
            <a:off x="31414801" y="776850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feld 91">
                <a:extLst>
                  <a:ext uri="{FF2B5EF4-FFF2-40B4-BE49-F238E27FC236}">
                    <a16:creationId xmlns:a16="http://schemas.microsoft.com/office/drawing/2014/main" id="{8A927972-8093-4257-BF0C-65AD8D69956C}"/>
                  </a:ext>
                </a:extLst>
              </p:cNvPr>
              <p:cNvSpPr txBox="1"/>
              <p:nvPr/>
            </p:nvSpPr>
            <p:spPr>
              <a:xfrm>
                <a:off x="34671344" y="4760380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5" name="Textfeld 91">
                <a:extLst>
                  <a:ext uri="{FF2B5EF4-FFF2-40B4-BE49-F238E27FC236}">
                    <a16:creationId xmlns:a16="http://schemas.microsoft.com/office/drawing/2014/main" id="{8A927972-8093-4257-BF0C-65AD8D69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344" y="4760380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feld 74">
                <a:extLst>
                  <a:ext uri="{FF2B5EF4-FFF2-40B4-BE49-F238E27FC236}">
                    <a16:creationId xmlns:a16="http://schemas.microsoft.com/office/drawing/2014/main" id="{EA5AE199-1058-4074-A278-57911452D659}"/>
                  </a:ext>
                </a:extLst>
              </p:cNvPr>
              <p:cNvSpPr txBox="1"/>
              <p:nvPr/>
            </p:nvSpPr>
            <p:spPr>
              <a:xfrm>
                <a:off x="29551865" y="828768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6" name="Textfeld 74">
                <a:extLst>
                  <a:ext uri="{FF2B5EF4-FFF2-40B4-BE49-F238E27FC236}">
                    <a16:creationId xmlns:a16="http://schemas.microsoft.com/office/drawing/2014/main" id="{EA5AE199-1058-4074-A278-57911452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865" y="8287685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feld 70">
                <a:extLst>
                  <a:ext uri="{FF2B5EF4-FFF2-40B4-BE49-F238E27FC236}">
                    <a16:creationId xmlns:a16="http://schemas.microsoft.com/office/drawing/2014/main" id="{9E8BA934-198A-4539-ADFB-3CA16FF76B07}"/>
                  </a:ext>
                </a:extLst>
              </p:cNvPr>
              <p:cNvSpPr txBox="1"/>
              <p:nvPr/>
            </p:nvSpPr>
            <p:spPr>
              <a:xfrm>
                <a:off x="34671344" y="420739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7" name="Textfeld 70">
                <a:extLst>
                  <a:ext uri="{FF2B5EF4-FFF2-40B4-BE49-F238E27FC236}">
                    <a16:creationId xmlns:a16="http://schemas.microsoft.com/office/drawing/2014/main" id="{9E8BA934-198A-4539-ADFB-3CA16FF76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344" y="4207396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feld 56">
                <a:extLst>
                  <a:ext uri="{FF2B5EF4-FFF2-40B4-BE49-F238E27FC236}">
                    <a16:creationId xmlns:a16="http://schemas.microsoft.com/office/drawing/2014/main" id="{278A545E-3874-4E8A-9085-26D6397EBA88}"/>
                  </a:ext>
                </a:extLst>
              </p:cNvPr>
              <p:cNvSpPr txBox="1"/>
              <p:nvPr/>
            </p:nvSpPr>
            <p:spPr>
              <a:xfrm>
                <a:off x="29538693" y="7846519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8" name="Textfeld 56">
                <a:extLst>
                  <a:ext uri="{FF2B5EF4-FFF2-40B4-BE49-F238E27FC236}">
                    <a16:creationId xmlns:a16="http://schemas.microsoft.com/office/drawing/2014/main" id="{278A545E-3874-4E8A-9085-26D6397E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693" y="7846519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Gerade Verbindung mit Pfeil 55">
            <a:extLst>
              <a:ext uri="{FF2B5EF4-FFF2-40B4-BE49-F238E27FC236}">
                <a16:creationId xmlns:a16="http://schemas.microsoft.com/office/drawing/2014/main" id="{8C279C45-C9DC-44DC-A1F8-1ACA103B9E5A}"/>
              </a:ext>
            </a:extLst>
          </p:cNvPr>
          <p:cNvCxnSpPr>
            <a:cxnSpLocks/>
          </p:cNvCxnSpPr>
          <p:nvPr/>
        </p:nvCxnSpPr>
        <p:spPr>
          <a:xfrm flipH="1">
            <a:off x="30866747" y="8024946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55">
            <a:extLst>
              <a:ext uri="{FF2B5EF4-FFF2-40B4-BE49-F238E27FC236}">
                <a16:creationId xmlns:a16="http://schemas.microsoft.com/office/drawing/2014/main" id="{40557479-C2A8-4A2F-AE71-3C92C8F48097}"/>
              </a:ext>
            </a:extLst>
          </p:cNvPr>
          <p:cNvCxnSpPr>
            <a:cxnSpLocks/>
          </p:cNvCxnSpPr>
          <p:nvPr/>
        </p:nvCxnSpPr>
        <p:spPr>
          <a:xfrm flipH="1">
            <a:off x="30866747" y="83583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1301414" y="6717083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414" y="6717083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1290</Words>
  <Application>Microsoft Office PowerPoint</Application>
  <PresentationFormat>On-screen Show (4:3)</PresentationFormat>
  <Paragraphs>621</Paragraphs>
  <Slides>14</Slides>
  <Notes>14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193</cp:revision>
  <dcterms:created xsi:type="dcterms:W3CDTF">2017-06-22T14:17:02Z</dcterms:created>
  <dcterms:modified xsi:type="dcterms:W3CDTF">2025-04-27T21:10:48Z</dcterms:modified>
</cp:coreProperties>
</file>