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3" r:id="rId4"/>
    <p:sldId id="267" r:id="rId5"/>
    <p:sldId id="270" r:id="rId6"/>
    <p:sldId id="266" r:id="rId7"/>
    <p:sldId id="271" r:id="rId8"/>
    <p:sldId id="272" r:id="rId9"/>
    <p:sldId id="269" r:id="rId10"/>
    <p:sldId id="273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 varScale="1">
        <p:scale>
          <a:sx n="84" d="100"/>
          <a:sy n="84" d="100"/>
        </p:scale>
        <p:origin x="1092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89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5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20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70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734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47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11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9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1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603240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8"/>
            <a:ext cx="1264900" cy="940070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47309" y="886111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09" y="886111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848338" y="206747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187309" y="1849138"/>
            <a:ext cx="0" cy="3580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139953" y="2528162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230792" y="2613625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914238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31401"/>
            <a:ext cx="1291367" cy="1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43221" cy="1193804"/>
          </a:xfrm>
          <a:prstGeom prst="bentConnector3">
            <a:avLst>
              <a:gd name="adj1" fmla="val 55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67" name="Gewinkelte Verbindung 40">
            <a:extLst>
              <a:ext uri="{FF2B5EF4-FFF2-40B4-BE49-F238E27FC236}">
                <a16:creationId xmlns:a16="http://schemas.microsoft.com/office/drawing/2014/main" id="{C76C2A79-1156-48B2-94C9-7C98E72C4017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187309" y="2855600"/>
            <a:ext cx="1388208" cy="1748860"/>
          </a:xfrm>
          <a:prstGeom prst="bentConnector4">
            <a:avLst>
              <a:gd name="adj1" fmla="val -16467"/>
              <a:gd name="adj2" fmla="val 710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0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5257370" y="3993202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712558" y="5365419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v1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7988039" y="2097334"/>
            <a:ext cx="2416610" cy="2942282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72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4879947" y="2092705"/>
            <a:ext cx="3108090" cy="1246996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596126" y="2101193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8848347" y="3975417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8792897" y="4030012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8742058" y="4084608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6617"/>
            <a:ext cx="2023557" cy="6494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2"/>
          </p:cNvCxnSpPr>
          <p:nvPr/>
        </p:nvCxnSpPr>
        <p:spPr>
          <a:xfrm flipH="1" flipV="1">
            <a:off x="9202747" y="2836083"/>
            <a:ext cx="614185" cy="1495607"/>
          </a:xfrm>
          <a:prstGeom prst="bentConnector4">
            <a:avLst>
              <a:gd name="adj1" fmla="val -37220"/>
              <a:gd name="adj2" fmla="val 619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 flipH="1">
            <a:off x="9225615" y="4797154"/>
            <a:ext cx="736" cy="568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262867" y="2186616"/>
            <a:ext cx="977611" cy="64197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2746" y="1816366"/>
            <a:ext cx="1" cy="3702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 xmlns="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400986" y="4553920"/>
            <a:ext cx="132109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75993" y="3591018"/>
            <a:ext cx="4847406" cy="848863"/>
          </a:xfrm>
          <a:prstGeom prst="bentConnector3">
            <a:avLst>
              <a:gd name="adj1" fmla="val 830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40">
            <a:extLst>
              <a:ext uri="{FF2B5EF4-FFF2-40B4-BE49-F238E27FC236}">
                <a16:creationId xmlns:a16="http://schemas.microsoft.com/office/drawing/2014/main" id="{5FA82AFC-A589-4732-9D33-E7B6F78A2859}"/>
              </a:ext>
            </a:extLst>
          </p:cNvPr>
          <p:cNvCxnSpPr>
            <a:cxnSpLocks/>
          </p:cNvCxnSpPr>
          <p:nvPr/>
        </p:nvCxnSpPr>
        <p:spPr>
          <a:xfrm>
            <a:off x="5749234" y="3175351"/>
            <a:ext cx="2972848" cy="1151231"/>
          </a:xfrm>
          <a:prstGeom prst="bentConnector3">
            <a:avLst>
              <a:gd name="adj1" fmla="val 79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0BF35B8-14A5-4989-BB05-887BFC645B74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751673" y="2828590"/>
            <a:ext cx="0" cy="354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E9759FF5-E5C2-4C26-A131-C0516805CEB7}"/>
              </a:ext>
            </a:extLst>
          </p:cNvPr>
          <p:cNvSpPr/>
          <p:nvPr/>
        </p:nvSpPr>
        <p:spPr>
          <a:xfrm rot="5923218">
            <a:off x="8380901" y="3301111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8CE159C2-8F03-475E-8204-0C464E4C2A57}"/>
              </a:ext>
            </a:extLst>
          </p:cNvPr>
          <p:cNvSpPr txBox="1"/>
          <p:nvPr/>
        </p:nvSpPr>
        <p:spPr>
          <a:xfrm>
            <a:off x="8472579" y="3387552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67" name="Gerade Verbindung mit Pfeil 52">
            <a:extLst>
              <a:ext uri="{FF2B5EF4-FFF2-40B4-BE49-F238E27FC236}">
                <a16:creationId xmlns:a16="http://schemas.microsoft.com/office/drawing/2014/main" id="{194F745F-65A1-4984-932B-39BD2C78E826}"/>
              </a:ext>
            </a:extLst>
          </p:cNvPr>
          <p:cNvCxnSpPr>
            <a:cxnSpLocks/>
            <a:stCxn id="141" idx="3"/>
            <a:endCxn id="227" idx="1"/>
          </p:cNvCxnSpPr>
          <p:nvPr/>
        </p:nvCxnSpPr>
        <p:spPr>
          <a:xfrm>
            <a:off x="6240478" y="2507603"/>
            <a:ext cx="1950490" cy="37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101411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v2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8071525" y="2095536"/>
            <a:ext cx="2261115" cy="124416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6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456695" y="2092704"/>
            <a:ext cx="2615923" cy="292267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545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798" y="4754033"/>
            <a:ext cx="0" cy="347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5454" y="2185453"/>
            <a:ext cx="974196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0798" y="1825372"/>
            <a:ext cx="1949" cy="36008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  <a:endCxn id="117" idx="0"/>
          </p:cNvCxnSpPr>
          <p:nvPr/>
        </p:nvCxnSpPr>
        <p:spPr>
          <a:xfrm>
            <a:off x="3875993" y="3591018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>
            <a:off x="6032552" y="2833525"/>
            <a:ext cx="195" cy="1269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615088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40">
            <a:extLst>
              <a:ext uri="{FF2B5EF4-FFF2-40B4-BE49-F238E27FC236}">
                <a16:creationId xmlns:a16="http://schemas.microsoft.com/office/drawing/2014/main" id="{0FE02522-7135-4E11-9336-1311E9AED502}"/>
              </a:ext>
            </a:extLst>
          </p:cNvPr>
          <p:cNvCxnSpPr>
            <a:cxnSpLocks/>
            <a:stCxn id="117" idx="3"/>
            <a:endCxn id="227" idx="2"/>
          </p:cNvCxnSpPr>
          <p:nvPr/>
        </p:nvCxnSpPr>
        <p:spPr>
          <a:xfrm flipH="1" flipV="1">
            <a:off x="9202747" y="2833525"/>
            <a:ext cx="511108" cy="1596472"/>
          </a:xfrm>
          <a:prstGeom prst="bentConnector4">
            <a:avLst>
              <a:gd name="adj1" fmla="val -44726"/>
              <a:gd name="adj2" fmla="val 778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64">
            <a:extLst>
              <a:ext uri="{FF2B5EF4-FFF2-40B4-BE49-F238E27FC236}">
                <a16:creationId xmlns:a16="http://schemas.microsoft.com/office/drawing/2014/main" id="{5FF1BC1C-268C-464A-8F31-97B6457DC594}"/>
              </a:ext>
            </a:extLst>
          </p:cNvPr>
          <p:cNvSpPr txBox="1"/>
          <p:nvPr/>
        </p:nvSpPr>
        <p:spPr>
          <a:xfrm>
            <a:off x="6752987" y="2095536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70" name="Gerade Verbindung mit Pfeil 55">
            <a:extLst>
              <a:ext uri="{FF2B5EF4-FFF2-40B4-BE49-F238E27FC236}">
                <a16:creationId xmlns:a16="http://schemas.microsoft.com/office/drawing/2014/main" id="{85CDB669-7BD2-409B-815B-58CAA26C7A7E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flipH="1">
            <a:off x="6519650" y="2509489"/>
            <a:ext cx="16713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7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754637" y="205475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12" idx="3"/>
          </p:cNvCxnSpPr>
          <p:nvPr/>
        </p:nvCxnSpPr>
        <p:spPr>
          <a:xfrm flipV="1">
            <a:off x="9114613" y="1826013"/>
            <a:ext cx="1" cy="3731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7241488" y="295348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7332327" y="303894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199140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8" y="2199140"/>
            <a:ext cx="1651170" cy="646512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0689" y="2522396"/>
            <a:ext cx="1848339" cy="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80" name="Textfeld 99">
            <a:extLst>
              <a:ext uri="{FF2B5EF4-FFF2-40B4-BE49-F238E27FC236}">
                <a16:creationId xmlns:a16="http://schemas.microsoft.com/office/drawing/2014/main" id="{BF6DE2CA-E71C-4A87-AEBC-DE9870691373}"/>
              </a:ext>
            </a:extLst>
          </p:cNvPr>
          <p:cNvSpPr txBox="1"/>
          <p:nvPr/>
        </p:nvSpPr>
        <p:spPr>
          <a:xfrm>
            <a:off x="-1980728" y="-1038035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EC77B8D2-146C-43BE-930B-557197A2C08F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4613" y="2845652"/>
            <a:ext cx="460904" cy="1758808"/>
          </a:xfrm>
          <a:prstGeom prst="bentConnector4">
            <a:avLst>
              <a:gd name="adj1" fmla="val -64477"/>
              <a:gd name="adj2" fmla="val 761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47538"/>
            <a:ext cx="933" cy="1430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</p:spTree>
    <p:extLst>
      <p:ext uri="{BB962C8B-B14F-4D97-AF65-F5344CB8AC3E}">
        <p14:creationId xmlns:p14="http://schemas.microsoft.com/office/powerpoint/2010/main" val="8397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Vector Machine VARIANT 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8"/>
            <a:ext cx="4474418" cy="1316247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68363" y="2087559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H="1" flipV="1">
            <a:off x="8555313" y="1842171"/>
            <a:ext cx="2898" cy="3588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895143" y="286992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94755" y="295769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57665" y="2200998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2626" y="2200998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29665" y="2525197"/>
            <a:ext cx="13029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5"/>
            <a:ext cx="1560877" cy="1186533"/>
          </a:xfrm>
          <a:prstGeom prst="bentConnector3">
            <a:avLst>
              <a:gd name="adj1" fmla="val 709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40">
            <a:extLst>
              <a:ext uri="{FF2B5EF4-FFF2-40B4-BE49-F238E27FC236}">
                <a16:creationId xmlns:a16="http://schemas.microsoft.com/office/drawing/2014/main" id="{F9432E22-01FA-4DE4-A00E-F38654BE0BE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558211" y="2849396"/>
            <a:ext cx="1017306" cy="1755064"/>
          </a:xfrm>
          <a:prstGeom prst="bentConnector4">
            <a:avLst>
              <a:gd name="adj1" fmla="val -11235"/>
              <a:gd name="adj2" fmla="val 805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99417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17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random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495398" y="879144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398" y="879144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347892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02024" y="203841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674711" y="250827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𝑟𝑎𝑛𝑑𝑜𝑚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711" y="250827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55064"/>
            <a:ext cx="933" cy="14233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52901" y="2798281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43740" y="2883744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206666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9" name="Gewinkelte Verbindung 40">
            <a:extLst>
              <a:ext uri="{FF2B5EF4-FFF2-40B4-BE49-F238E27FC236}">
                <a16:creationId xmlns:a16="http://schemas.microsoft.com/office/drawing/2014/main" id="{E751212E-A171-490E-9E52-8F3B003EF3A7}"/>
              </a:ext>
            </a:extLst>
          </p:cNvPr>
          <p:cNvCxnSpPr>
            <a:cxnSpLocks/>
            <a:stCxn id="112" idx="3"/>
            <a:endCxn id="80" idx="3"/>
          </p:cNvCxnSpPr>
          <p:nvPr/>
        </p:nvCxnSpPr>
        <p:spPr>
          <a:xfrm rot="5400000">
            <a:off x="7393727" y="889134"/>
            <a:ext cx="688694" cy="259476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8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78544" y="2259952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4" y="2259952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60564" y="2532321"/>
            <a:ext cx="493191" cy="1746053"/>
          </a:xfrm>
          <a:prstGeom prst="bentConnector4">
            <a:avLst>
              <a:gd name="adj1" fmla="val -46351"/>
              <a:gd name="adj2" fmla="val 898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43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4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63777" cy="1193658"/>
          </a:xfrm>
          <a:prstGeom prst="bentConnector3">
            <a:avLst>
              <a:gd name="adj1" fmla="val 56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1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0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603240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8"/>
            <a:ext cx="1264900" cy="940070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47309" y="886111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09" y="886111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848338" y="206747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187309" y="1849138"/>
            <a:ext cx="0" cy="3580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914238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31401"/>
            <a:ext cx="1291367" cy="1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43221" cy="1193804"/>
          </a:xfrm>
          <a:prstGeom prst="bentConnector3">
            <a:avLst>
              <a:gd name="adj1" fmla="val 55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A8BA1E90-4F61-432C-BB20-5634886B0DF0}"/>
              </a:ext>
            </a:extLst>
          </p:cNvPr>
          <p:cNvSpPr/>
          <p:nvPr/>
        </p:nvSpPr>
        <p:spPr>
          <a:xfrm rot="5923218">
            <a:off x="9139953" y="2528162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FC78C2CC-3F85-49CB-90CB-86901C5DBEA6}"/>
              </a:ext>
            </a:extLst>
          </p:cNvPr>
          <p:cNvSpPr txBox="1"/>
          <p:nvPr/>
        </p:nvSpPr>
        <p:spPr>
          <a:xfrm>
            <a:off x="9230792" y="2613625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187309" y="2855600"/>
            <a:ext cx="1388208" cy="1748860"/>
          </a:xfrm>
          <a:prstGeom prst="bentConnector4">
            <a:avLst>
              <a:gd name="adj1" fmla="val -16467"/>
              <a:gd name="adj2" fmla="val 7560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9080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  <a:latin typeface="Futur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814</Words>
  <Application>Microsoft Office PowerPoint</Application>
  <PresentationFormat>On-screen Show (4:3)</PresentationFormat>
  <Paragraphs>387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Utente</cp:lastModifiedBy>
  <cp:revision>163</cp:revision>
  <dcterms:created xsi:type="dcterms:W3CDTF">2017-06-22T14:17:02Z</dcterms:created>
  <dcterms:modified xsi:type="dcterms:W3CDTF">2024-08-05T15:21:59Z</dcterms:modified>
</cp:coreProperties>
</file>