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sldIdLst>
    <p:sldId id="361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pos="753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6" orient="horz" pos="816" userDrawn="1">
          <p15:clr>
            <a:srgbClr val="A4A3A4"/>
          </p15:clr>
        </p15:guide>
        <p15:guide id="7" pos="144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D2"/>
    <a:srgbClr val="FA0000"/>
    <a:srgbClr val="4F0909"/>
    <a:srgbClr val="4E220A"/>
    <a:srgbClr val="640C0C"/>
    <a:srgbClr val="780E0E"/>
    <a:srgbClr val="272C2D"/>
    <a:srgbClr val="340702"/>
    <a:srgbClr val="550F0F"/>
    <a:srgbClr val="290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>
      <p:cViewPr varScale="1">
        <p:scale>
          <a:sx n="117" d="100"/>
          <a:sy n="117" d="100"/>
        </p:scale>
        <p:origin x="150" y="102"/>
      </p:cViewPr>
      <p:guideLst>
        <p:guide pos="3840"/>
        <p:guide pos="7536"/>
        <p:guide orient="horz" pos="528"/>
        <p:guide orient="horz" pos="816"/>
        <p:guide pos="144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Carlassara" userId="36489e92-6fb3-4790-bbd2-8e4d12f69172" providerId="ADAL" clId="{6F1A2417-871A-4280-87D5-2802B9D94D1C}"/>
    <pc:docChg chg="modSld">
      <pc:chgData name="Lorenzo Carlassara" userId="36489e92-6fb3-4790-bbd2-8e4d12f69172" providerId="ADAL" clId="{6F1A2417-871A-4280-87D5-2802B9D94D1C}" dt="2025-03-19T21:11:51.754" v="3"/>
      <pc:docMkLst>
        <pc:docMk/>
      </pc:docMkLst>
      <pc:sldChg chg="addSp modSp">
        <pc:chgData name="Lorenzo Carlassara" userId="36489e92-6fb3-4790-bbd2-8e4d12f69172" providerId="ADAL" clId="{6F1A2417-871A-4280-87D5-2802B9D94D1C}" dt="2025-03-19T21:11:51.754" v="3"/>
        <pc:sldMkLst>
          <pc:docMk/>
          <pc:sldMk cId="3951092836" sldId="338"/>
        </pc:sldMkLst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29" creationId="{1FA6760E-98E4-4421-B848-A8319BFD66A4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30" creationId="{E7E9C983-F086-4475-99E7-44097555DEFC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31" creationId="{9C8ABF34-32C4-49AA-B279-BDF9CF0E980F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32" creationId="{D676D5CA-D3D4-4DCB-8419-2AB8E579FC34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33" creationId="{D51232EA-8B8D-443C-92B7-1CDCC351B11C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34" creationId="{A3567E6F-9D7E-47EE-916C-20F88178689C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35" creationId="{2F58BBE3-D20A-41E3-9F9D-5A7B4A22970D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36" creationId="{43A23EED-9EAC-4337-98A0-65D00E11808F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37" creationId="{80AE4FA2-32D5-4A95-A27C-0C6FB58CC49B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38" creationId="{347F2EB8-FD09-4B4E-9333-57147729F101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39" creationId="{6C1D4EC9-EE08-4099-A58A-90ACAB36E905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44" creationId="{586410E0-CF4E-4602-88F5-A19D6E051227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45" creationId="{000E931F-6DE2-4BCB-853B-62BD8BCA9EEA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46" creationId="{CC316CB3-C5DA-420C-B564-48733265CD5C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47" creationId="{6F682134-150B-4452-9102-D596533FDB3C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48" creationId="{2BAF4E11-1705-4C77-8CA0-4178ABB8628E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49" creationId="{9C2B82A9-E813-4857-9CE3-051D8C7ACCE3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50" creationId="{A9C56A6F-58C2-40CD-9B05-8081A412961A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51" creationId="{8A8135DA-AB02-40A2-99CE-F9C9B7CE7A1D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52" creationId="{C2D45967-4C38-4C73-A067-FDBFD0CD1A75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53" creationId="{1DB1005D-677F-47C8-84DA-E45FE770ED1D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54" creationId="{AFC18C20-A222-4A0E-B7DE-5FC54FABB12C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55" creationId="{A27DCB86-1C5C-4A07-8F0A-E5472E3A111A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56" creationId="{A98F3BF7-A84D-47C1-B666-71451E130D97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57" creationId="{F3CD7F90-A57B-46EB-BBFE-093606A14111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58" creationId="{72E5EBCE-AB8B-438D-806B-5A276DE28B9A}"/>
          </ac:spMkLst>
        </pc:spChg>
        <pc:spChg chg="mod">
          <ac:chgData name="Lorenzo Carlassara" userId="36489e92-6fb3-4790-bbd2-8e4d12f69172" providerId="ADAL" clId="{6F1A2417-871A-4280-87D5-2802B9D94D1C}" dt="2025-03-19T21:11:24.528" v="1"/>
          <ac:spMkLst>
            <pc:docMk/>
            <pc:sldMk cId="3951092836" sldId="338"/>
            <ac:spMk id="159" creationId="{5300AA63-E796-493E-9E0B-A3E005CCCB62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63" creationId="{1ED13873-A495-4BB2-A35A-3E04B9028D4B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64" creationId="{F5A58664-D7EF-4381-BA4A-20A2A19230DA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65" creationId="{AF7CDE83-A56B-477E-92CD-2355B6D1BC4B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66" creationId="{C5CAC793-C7B5-4B1A-A61F-8AAF7AF45333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67" creationId="{425FD29C-CB27-4F15-83EF-F8D752022A77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68" creationId="{205A88A9-E410-427C-9A1F-C150A463F3E7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69" creationId="{0C11B631-354D-4FD2-A190-8A074577A965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70" creationId="{268BE8FC-F5FE-402D-9FE2-63883B9BE6A8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71" creationId="{60EFC847-9F75-4029-98C9-7D5DB1D2A387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72" creationId="{75ACFFE2-C8C2-4E8E-B8C8-66097E947145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73" creationId="{D246A75F-ABE1-4874-B433-60814744FD6F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74" creationId="{2B7E2D24-9AAA-419F-B3FC-D1238CBBE28A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75" creationId="{FCE02D86-9B29-4B3E-8443-3B2EAA589A8B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76" creationId="{F4D6A0DB-1FBC-4902-8E8F-E24016CB3B20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77" creationId="{3B5A2F41-A55A-460F-BD39-056633EFCADF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78" creationId="{7D699682-D6A4-499D-9A65-2BA3DC493977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79" creationId="{B044776E-EE4A-420B-8089-C509D09A9F8F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80" creationId="{ED2E24C1-2BA8-45AC-A69F-2F42D28B78B8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81" creationId="{B9E9D99B-CA18-4147-8AF2-50FA78531A0D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82" creationId="{88A80511-8C9F-4BFC-A0C8-71902C110969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83" creationId="{312D23BF-DBD2-4FB4-BF33-35203A840486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84" creationId="{CA875D49-6A1C-41E6-A187-6B07203BF631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85" creationId="{07D36A8F-650A-4191-AF04-8DF8BED0A4DC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86" creationId="{64A6B677-8034-477D-9F90-7EE091A67A59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87" creationId="{8CCBD174-73E2-4571-9436-A09C4183831F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88" creationId="{03D3193E-B990-4EBA-8AE5-DD86EB6B49FB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89" creationId="{26DC60B4-5B53-4F21-A78E-DA59DCBF316C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90" creationId="{46400259-1091-4F22-A16D-DD03CC1566E3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91" creationId="{02E4F21F-AFAD-494D-A407-02F2FD61F65E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92" creationId="{AD9F0BFB-A952-45B3-A1BD-2919F26AE4F6}"/>
          </ac:spMkLst>
        </pc:spChg>
        <pc:spChg chg="mod">
          <ac:chgData name="Lorenzo Carlassara" userId="36489e92-6fb3-4790-bbd2-8e4d12f69172" providerId="ADAL" clId="{6F1A2417-871A-4280-87D5-2802B9D94D1C}" dt="2025-03-19T21:10:59.699" v="0"/>
          <ac:spMkLst>
            <pc:docMk/>
            <pc:sldMk cId="3951092836" sldId="338"/>
            <ac:spMk id="193" creationId="{6CE86163-2836-4B12-86D1-F2BBDFE1C310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13" creationId="{2ED7C534-FFE3-4DCA-8FF2-D96B633D3A80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14" creationId="{2881EBCC-6047-4360-B3BE-5E9EE3A1752B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15" creationId="{363791BC-71EC-410D-A786-4D36CA75CC81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16" creationId="{1851F07F-D1C3-41F6-941F-5A5222DB0A9C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17" creationId="{3E97E684-B814-4007-8593-1225A0FE85FC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18" creationId="{12982AB3-B250-4D08-9CE2-86558E536622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19" creationId="{C116F688-1FBB-4152-9D73-900CC4CF0709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20" creationId="{EB720F30-00E4-443B-81A1-5B866C53E2C5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21" creationId="{073BBC32-A4FA-432E-B4A6-9E7C2C48C341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22" creationId="{C555B817-7992-422C-ABFD-0EA8864183AF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23" creationId="{07D45BC4-ECC8-40DB-AB31-DC1ABAB700EA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24" creationId="{21799C9B-DE75-49EC-8596-F32AD99DE7E3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25" creationId="{F788666E-FB6A-4681-9322-9A27BBF3B2F6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26" creationId="{FE4F9724-1D30-47EE-A94F-45E046B8F059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27" creationId="{BB14D153-C515-45F3-AF3D-E14AED666626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28" creationId="{C1F9CCFB-98D7-42DB-A039-34B2DFFBF43B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29" creationId="{9C18EABE-52E1-41DF-99A3-240ABDC7ED79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30" creationId="{2CF51E7E-CB41-4869-B7D5-796C9B435DA1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31" creationId="{64ED149F-4FEB-49A0-8F5C-C8BBA5CF95EA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32" creationId="{A7B48607-B050-4D58-96E3-16D153E05472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33" creationId="{D8BD00D8-E4FA-4B4E-8564-251535C34BAC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34" creationId="{877568DB-F754-4950-B519-7203FAB40287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35" creationId="{1C35CB93-F58A-4FA6-BD7A-F9398B349422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36" creationId="{C707CF8A-038E-4F3C-B474-E37EA0F247B9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37" creationId="{36BD3FFD-72E5-4A26-8E8F-B2B48325B438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38" creationId="{96D2B6E1-11D3-4713-B57E-075E06DB9F79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39" creationId="{56DC3706-EBE6-4404-B216-8AB7EBD5540F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44" creationId="{4A8E8261-CEEB-424F-B29C-F036D7B2DB89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45" creationId="{4A0C4B66-0D49-493F-9728-EDA89F03576E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46" creationId="{9515081A-4286-4BD2-A144-6473DFE920CF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47" creationId="{BD24762D-C387-438F-95F2-D02C99C18409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48" creationId="{2BC3E326-9335-4AFE-8269-375E2CFF8780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49" creationId="{A52AD93E-728A-4B6C-BDBB-BC7EB573038D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50" creationId="{E108FAC3-A4C8-4027-9AFC-24A557B6C0BE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51" creationId="{58394239-F506-4B0F-A083-6CF2C90789FE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52" creationId="{B15C37DE-5DC5-48B6-981B-FB2B78DDA3B8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53" creationId="{A87FF9D7-8546-4546-AC4C-014B83027BFE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54" creationId="{50C6A30B-D465-427B-A3D7-659467C010CA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55" creationId="{50F2DA0A-184C-4E4E-A344-91981EC6C96F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56" creationId="{520DE761-01ED-4D71-9168-A919EB03BD8A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57" creationId="{5AE83A1A-AE40-460E-91F0-449C2019EEB1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58" creationId="{FDB31205-010E-4A5B-827F-7070424E7952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59" creationId="{2B831FE7-9661-403D-951B-154A6D01F32E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60" creationId="{C6EEF712-87E2-4F3B-8796-8296A777FD53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61" creationId="{61C0A650-6A7D-4261-8296-477F885370F6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62" creationId="{343264FA-4813-48F4-9408-C9E0AD3411EF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63" creationId="{431282E0-A473-4BC1-BA2A-AF80E0C58B9D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64" creationId="{D05E361C-F740-492F-BDDE-B6E80E32FF4D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65" creationId="{C7ADE8FD-6AD4-4579-ADAF-FC888C653236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66" creationId="{F0EF5804-6E29-43CF-BB98-7DC05E4E8190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67" creationId="{1956E169-8075-4C75-BEA0-1578D01D6793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68" creationId="{0102CDCD-37FA-45D5-B928-D08FBCCB18DE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69" creationId="{85182A3E-C8AB-491F-BDED-763518AC91C7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70" creationId="{9F770CB4-B024-497F-BD03-88CCD7B8EA5D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71" creationId="{B1C1B425-E25B-491C-A6AE-9FB15762AC50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72" creationId="{C6CDF9FF-34C9-44CB-BE62-14070F12196C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73" creationId="{6C7FDA55-53F5-4950-AAF5-77EF3761C8CB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74" creationId="{E404EA71-8E0F-4664-B649-5C7BA3D5B7F8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75" creationId="{7267349C-72C8-4F25-A321-C19CC214D6ED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76" creationId="{D9513832-025C-4FB0-A70D-A6098CC34B74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77" creationId="{E6A9BE7D-0E51-49D1-B326-554B5B2F7443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78" creationId="{44C5F808-57CF-4AB5-868E-592ED39B54DD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79" creationId="{E51619D0-412C-47F8-907B-3BA34ADEFFEB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80" creationId="{627A800E-2E06-4000-AA93-6D1688D9C526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81" creationId="{7D767913-76AD-4379-A3C7-23E426E12F9F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82" creationId="{7BCECE9F-FA94-490E-964E-035FAED51494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83" creationId="{2F407953-868E-41CC-98A3-698C3CDE283C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84" creationId="{9F55303F-F295-4FCE-95EF-F2692253178D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85" creationId="{CC6B4B52-FEA3-46C2-BD15-4F69F6934B43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86" creationId="{B3B878C8-F761-4124-AD2F-13C929F05051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87" creationId="{75AC47BD-4E1C-436C-8F46-59BFF709E4D2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88" creationId="{309A0957-3FD7-4961-9B9D-E34CF48F0E7F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89" creationId="{194B7256-C019-4D67-9518-290EC9B767F2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90" creationId="{D9ACEE0D-3E16-4F7F-BE25-0BD9E812F95B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291" creationId="{5A54B8E1-E12D-46FD-BA9D-DFA318BD1E74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92" creationId="{4234D606-24A8-4092-9C71-C4321CCD4C66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94" creationId="{DBACC7BC-BDB9-4013-9109-BB2B0282F19D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95" creationId="{C223E914-8307-40D4-91EE-1736760DCCBF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96" creationId="{17035574-83D7-4569-8CA0-69F682B52A3C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97" creationId="{D09A5B4B-3BA7-4E9A-AC03-8C41B65749AA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298" creationId="{59D3CF52-3FF4-494D-B164-1FA31F4B1B90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00" creationId="{B1451C7A-700C-4CAE-BC7C-DBBD1B53D122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01" creationId="{C1B2BA14-30D1-4F88-97CE-E2E15D7BCF6D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03" creationId="{F783BB49-E31E-45F0-AA0F-FB4D8C47425B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04" creationId="{D39144B0-E375-4758-B35E-18E720E1E497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06" creationId="{A54449FC-3397-4928-B82B-66AD68087B34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08" creationId="{8572061A-E658-496D-90D4-4FB49D5409E5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09" creationId="{E4FD9A6E-2064-4C7E-A8AC-E7FDF1F18030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10" creationId="{CBCB919F-7E33-4F46-9701-BE601501F51F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11" creationId="{498019A6-E001-4D55-BC39-893C0FB5EC6B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12" creationId="{B49A28CB-2526-46DA-8498-7E315297B2F0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13" creationId="{06FF432D-5F33-4064-8129-2B93ECB4454B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14" creationId="{249B4BF1-7895-4A08-9D55-114536C026D1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15" creationId="{D990606A-AE74-4B15-AA2C-50AEC3DDD4FC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16" creationId="{FE910984-F855-4BF5-B78F-03A85FD53728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17" creationId="{AC39C14A-ABCB-4BA0-9FB0-B59B87386383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19" creationId="{621F0A8C-89C5-45C4-B101-7DF3525BFBB8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20" creationId="{74C97F4A-05B9-4905-B1A8-215280CEDF44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21" creationId="{93ABBDDD-2FA3-41F2-BF0D-F4D90E906E60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22" creationId="{3C6BD1BF-86B0-4D07-9795-402387B8ABD6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23" creationId="{02571D60-D742-4C32-9302-3C44B6F11E1E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24" creationId="{F527D1F2-2BE9-455A-811F-40FAE8631AAE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25" creationId="{38FA7CB2-0693-4DA4-8B47-99C2EDE0E037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26" creationId="{68E5CB00-D668-4B28-AEA2-29AB3D94B5DE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27" creationId="{3593F094-3B30-47BA-AE76-59C9182B2E35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28" creationId="{4FFB6591-F246-4D13-AC92-E09EA7AA171D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29" creationId="{8F157443-61B1-4CBB-A9E6-A2BA20B7AFE7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32" creationId="{47C985B5-740D-4C22-B622-801100BFF3DE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33" creationId="{C7FA259E-948A-4726-8C4A-F51AE268EA6A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34" creationId="{3D9F8257-DDE5-4060-80A2-30CEB91AD8EA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35" creationId="{3564F8E5-AE1E-40AB-8FA4-238560DCD366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36" creationId="{516E95F4-0C9C-4F8F-AF48-56A4F38F111E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37" creationId="{CEE21541-70D3-433D-975F-96319BE2047D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38" creationId="{78AEAF34-CC87-4898-A03D-B6843294315A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39" creationId="{97469818-A7A1-4FA3-9716-039A3F6F45A9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41" creationId="{FAB89B93-1180-4827-B10C-C93B255C83B3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42" creationId="{B0862771-99AA-4E33-9277-9DD23EF18D2F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43" creationId="{656B52D7-FB0A-4641-B57C-7910BDF10F78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44" creationId="{5CD8FA32-6142-4A53-BCBB-AB68B1F21838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45" creationId="{F00604BB-0585-41DE-904F-AF1B9FEA89D3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46" creationId="{3CABABAE-33A7-42BE-9817-8E90DEFA3F8B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48" creationId="{8EB8609E-2932-4C43-87A0-53F4E7C64536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49" creationId="{89F9A386-196D-447F-870E-5A267BBD6F3D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50" creationId="{9ECA92E2-7870-4747-AAE9-64A37EEE20DB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51" creationId="{1E7F216A-CB83-49EB-8940-34A24B41CF92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52" creationId="{8119A167-DBCF-47A7-BB5E-B71D92ABCFFE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53" creationId="{9B9C9501-32A5-493A-9920-9D68F34A4A01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54" creationId="{5FDE42F7-0CBF-4D8C-ACA3-CF0E13535156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55" creationId="{2E6B4A43-7B4D-41F1-8131-8F4E3460C945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56" creationId="{6D4B9D64-E64C-4B7C-BA42-070F3682E006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57" creationId="{72FB1952-3649-4E03-B1B4-98F101BE97AA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58" creationId="{D0CC8D30-36F8-4929-816B-CCED6C5FE3AC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59" creationId="{FEB88D1B-9448-44E4-8FB3-3B64F7108EC0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60" creationId="{9BDFBC96-769F-4800-BDF2-567C54F6CC6B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61" creationId="{CB9B46B2-43A4-46E8-8718-304A1E154EBD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62" creationId="{856FF6EC-0057-492E-8CA0-C97D116F4242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63" creationId="{5800FE95-38AE-46D7-A514-5EE7BBD1316C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64" creationId="{4283A445-5A17-44E1-9D42-DF6B7CB4A1BB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65" creationId="{BDEAF2AE-9B45-43E0-9512-A72C4D8A09F4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66" creationId="{52EB54A5-9113-4FEC-9206-1C182EF8FC41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72" creationId="{092098E3-6973-4EF8-88E2-8F889B5A612E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73" creationId="{ED3F9C5E-D251-4E5D-8ADF-B85269A69055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74" creationId="{5877E804-21EE-4C6A-B8CD-CA80F18D8C86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75" creationId="{C433E8FE-118D-4D3F-8ED9-F7AE3F1C9640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77" creationId="{80FC6B07-C8AC-4081-B1F7-68BAAB777EC0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78" creationId="{744E7626-8703-400F-AD01-5CDB81796C44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79" creationId="{8A485EE9-4D58-42AA-AEA3-756FA8A20A91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80" creationId="{A16C40B6-097F-4ED4-AD77-5F3311976DD7}"/>
          </ac:spMkLst>
        </pc:spChg>
        <pc:spChg chg="mod">
          <ac:chgData name="Lorenzo Carlassara" userId="36489e92-6fb3-4790-bbd2-8e4d12f69172" providerId="ADAL" clId="{6F1A2417-871A-4280-87D5-2802B9D94D1C}" dt="2025-03-19T21:11:51.754" v="3"/>
          <ac:spMkLst>
            <pc:docMk/>
            <pc:sldMk cId="3951092836" sldId="338"/>
            <ac:spMk id="381" creationId="{6F58ACBA-F535-4C37-931B-00D4F90B7B69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82" creationId="{9B00BB13-B763-4C75-8FC8-FA7E0143E79D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83" creationId="{81ADA505-7406-4800-AD18-05F7795AC749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84" creationId="{3F6070EC-088F-4D0D-A045-97BCFF9BA026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85" creationId="{C21ED02E-265E-4DDD-B9F6-75067B1515B0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86" creationId="{54EFB6E6-FE84-45BD-A4D6-39D33BE2D783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87" creationId="{77290A3B-121D-49DE-9BF0-B81B04A2C7E9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88" creationId="{B536A22B-03B7-42E9-BB5B-56CE82D6F04A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89" creationId="{1447A75F-DF09-4EAC-9E41-E44D67218FAD}"/>
          </ac:spMkLst>
        </pc:spChg>
        <pc:spChg chg="mod">
          <ac:chgData name="Lorenzo Carlassara" userId="36489e92-6fb3-4790-bbd2-8e4d12f69172" providerId="ADAL" clId="{6F1A2417-871A-4280-87D5-2802B9D94D1C}" dt="2025-03-19T21:11:39.158" v="2"/>
          <ac:spMkLst>
            <pc:docMk/>
            <pc:sldMk cId="3951092836" sldId="338"/>
            <ac:spMk id="390" creationId="{86A616F8-B8AB-4D36-B935-7C13A6A8A759}"/>
          </ac:spMkLst>
        </pc:spChg>
        <pc:grpChg chg="add mod">
          <ac:chgData name="Lorenzo Carlassara" userId="36489e92-6fb3-4790-bbd2-8e4d12f69172" providerId="ADAL" clId="{6F1A2417-871A-4280-87D5-2802B9D94D1C}" dt="2025-03-19T21:10:59.699" v="0"/>
          <ac:grpSpMkLst>
            <pc:docMk/>
            <pc:sldMk cId="3951092836" sldId="338"/>
            <ac:grpSpMk id="19" creationId="{2234DE17-91CE-47EB-9CD0-1A14A0080A85}"/>
          </ac:grpSpMkLst>
        </pc:grpChg>
        <pc:grpChg chg="add mod">
          <ac:chgData name="Lorenzo Carlassara" userId="36489e92-6fb3-4790-bbd2-8e4d12f69172" providerId="ADAL" clId="{6F1A2417-871A-4280-87D5-2802B9D94D1C}" dt="2025-03-19T21:11:24.528" v="1"/>
          <ac:grpSpMkLst>
            <pc:docMk/>
            <pc:sldMk cId="3951092836" sldId="338"/>
            <ac:grpSpMk id="21" creationId="{87C0461A-8992-4D94-A77F-8BA194E1B010}"/>
          </ac:grpSpMkLst>
        </pc:grpChg>
        <pc:grpChg chg="add mod">
          <ac:chgData name="Lorenzo Carlassara" userId="36489e92-6fb3-4790-bbd2-8e4d12f69172" providerId="ADAL" clId="{6F1A2417-871A-4280-87D5-2802B9D94D1C}" dt="2025-03-19T21:11:39.158" v="2"/>
          <ac:grpSpMkLst>
            <pc:docMk/>
            <pc:sldMk cId="3951092836" sldId="338"/>
            <ac:grpSpMk id="23" creationId="{F5B58D1C-FAF2-4B97-B16A-77C82851C1FA}"/>
          </ac:grpSpMkLst>
        </pc:grpChg>
        <pc:grpChg chg="add mod">
          <ac:chgData name="Lorenzo Carlassara" userId="36489e92-6fb3-4790-bbd2-8e4d12f69172" providerId="ADAL" clId="{6F1A2417-871A-4280-87D5-2802B9D94D1C}" dt="2025-03-19T21:11:51.754" v="3"/>
          <ac:grpSpMkLst>
            <pc:docMk/>
            <pc:sldMk cId="3951092836" sldId="338"/>
            <ac:grpSpMk id="24" creationId="{59589C85-F029-4010-90E5-8B65019CAB74}"/>
          </ac:grpSpMkLst>
        </pc:grpChg>
        <pc:cxnChg chg="mod">
          <ac:chgData name="Lorenzo Carlassara" userId="36489e92-6fb3-4790-bbd2-8e4d12f69172" providerId="ADAL" clId="{6F1A2417-871A-4280-87D5-2802B9D94D1C}" dt="2025-03-19T21:11:24.528" v="1"/>
          <ac:cxnSpMkLst>
            <pc:docMk/>
            <pc:sldMk cId="3951092836" sldId="338"/>
            <ac:cxnSpMk id="119" creationId="{D19F2465-7AA3-4F3D-909C-31C3DF2CBC51}"/>
          </ac:cxnSpMkLst>
        </pc:cxnChg>
        <pc:cxnChg chg="mod">
          <ac:chgData name="Lorenzo Carlassara" userId="36489e92-6fb3-4790-bbd2-8e4d12f69172" providerId="ADAL" clId="{6F1A2417-871A-4280-87D5-2802B9D94D1C}" dt="2025-03-19T21:11:24.528" v="1"/>
          <ac:cxnSpMkLst>
            <pc:docMk/>
            <pc:sldMk cId="3951092836" sldId="338"/>
            <ac:cxnSpMk id="120" creationId="{28D88C14-C3C3-4671-97BD-34D63533E1A2}"/>
          </ac:cxnSpMkLst>
        </pc:cxnChg>
        <pc:cxnChg chg="mod">
          <ac:chgData name="Lorenzo Carlassara" userId="36489e92-6fb3-4790-bbd2-8e4d12f69172" providerId="ADAL" clId="{6F1A2417-871A-4280-87D5-2802B9D94D1C}" dt="2025-03-19T21:11:24.528" v="1"/>
          <ac:cxnSpMkLst>
            <pc:docMk/>
            <pc:sldMk cId="3951092836" sldId="338"/>
            <ac:cxnSpMk id="121" creationId="{59544E1F-5213-4C39-9061-502A7AE602A4}"/>
          </ac:cxnSpMkLst>
        </pc:cxnChg>
        <pc:cxnChg chg="mod">
          <ac:chgData name="Lorenzo Carlassara" userId="36489e92-6fb3-4790-bbd2-8e4d12f69172" providerId="ADAL" clId="{6F1A2417-871A-4280-87D5-2802B9D94D1C}" dt="2025-03-19T21:10:59.699" v="0"/>
          <ac:cxnSpMkLst>
            <pc:docMk/>
            <pc:sldMk cId="3951092836" sldId="338"/>
            <ac:cxnSpMk id="160" creationId="{4F5FBEDA-B760-4593-96DF-F23323A60322}"/>
          </ac:cxnSpMkLst>
        </pc:cxnChg>
        <pc:cxnChg chg="mod">
          <ac:chgData name="Lorenzo Carlassara" userId="36489e92-6fb3-4790-bbd2-8e4d12f69172" providerId="ADAL" clId="{6F1A2417-871A-4280-87D5-2802B9D94D1C}" dt="2025-03-19T21:10:59.699" v="0"/>
          <ac:cxnSpMkLst>
            <pc:docMk/>
            <pc:sldMk cId="3951092836" sldId="338"/>
            <ac:cxnSpMk id="161" creationId="{528E8B6E-88AD-41BB-9682-DB7320BE34DA}"/>
          </ac:cxnSpMkLst>
        </pc:cxnChg>
        <pc:cxnChg chg="mod">
          <ac:chgData name="Lorenzo Carlassara" userId="36489e92-6fb3-4790-bbd2-8e4d12f69172" providerId="ADAL" clId="{6F1A2417-871A-4280-87D5-2802B9D94D1C}" dt="2025-03-19T21:10:59.699" v="0"/>
          <ac:cxnSpMkLst>
            <pc:docMk/>
            <pc:sldMk cId="3951092836" sldId="338"/>
            <ac:cxnSpMk id="162" creationId="{01062CEA-19BA-44FA-AD08-EB1E31ACF05F}"/>
          </ac:cxnSpMkLst>
        </pc:cxnChg>
        <pc:cxnChg chg="mod">
          <ac:chgData name="Lorenzo Carlassara" userId="36489e92-6fb3-4790-bbd2-8e4d12f69172" providerId="ADAL" clId="{6F1A2417-871A-4280-87D5-2802B9D94D1C}" dt="2025-03-19T21:10:59.699" v="0"/>
          <ac:cxnSpMkLst>
            <pc:docMk/>
            <pc:sldMk cId="3951092836" sldId="338"/>
            <ac:cxnSpMk id="194" creationId="{7833D5A0-9971-44E3-A3A8-A967D7298AF6}"/>
          </ac:cxnSpMkLst>
        </pc:cxnChg>
        <pc:cxnChg chg="mod">
          <ac:chgData name="Lorenzo Carlassara" userId="36489e92-6fb3-4790-bbd2-8e4d12f69172" providerId="ADAL" clId="{6F1A2417-871A-4280-87D5-2802B9D94D1C}" dt="2025-03-19T21:10:59.699" v="0"/>
          <ac:cxnSpMkLst>
            <pc:docMk/>
            <pc:sldMk cId="3951092836" sldId="338"/>
            <ac:cxnSpMk id="195" creationId="{BD87B748-2A95-4244-B0BB-55060FA7D153}"/>
          </ac:cxnSpMkLst>
        </pc:cxnChg>
        <pc:cxnChg chg="mod">
          <ac:chgData name="Lorenzo Carlassara" userId="36489e92-6fb3-4790-bbd2-8e4d12f69172" providerId="ADAL" clId="{6F1A2417-871A-4280-87D5-2802B9D94D1C}" dt="2025-03-19T21:11:24.528" v="1"/>
          <ac:cxnSpMkLst>
            <pc:docMk/>
            <pc:sldMk cId="3951092836" sldId="338"/>
            <ac:cxnSpMk id="196" creationId="{D237AC2E-F861-4F43-B973-7BFF444DA6D3}"/>
          </ac:cxnSpMkLst>
        </pc:cxnChg>
        <pc:cxnChg chg="mod">
          <ac:chgData name="Lorenzo Carlassara" userId="36489e92-6fb3-4790-bbd2-8e4d12f69172" providerId="ADAL" clId="{6F1A2417-871A-4280-87D5-2802B9D94D1C}" dt="2025-03-19T21:10:59.699" v="0"/>
          <ac:cxnSpMkLst>
            <pc:docMk/>
            <pc:sldMk cId="3951092836" sldId="338"/>
            <ac:cxnSpMk id="198" creationId="{628CDEAB-85E2-4685-B4A3-32DFFE6DC9B6}"/>
          </ac:cxnSpMkLst>
        </pc:cxnChg>
        <pc:cxnChg chg="mod">
          <ac:chgData name="Lorenzo Carlassara" userId="36489e92-6fb3-4790-bbd2-8e4d12f69172" providerId="ADAL" clId="{6F1A2417-871A-4280-87D5-2802B9D94D1C}" dt="2025-03-19T21:10:59.699" v="0"/>
          <ac:cxnSpMkLst>
            <pc:docMk/>
            <pc:sldMk cId="3951092836" sldId="338"/>
            <ac:cxnSpMk id="201" creationId="{3FA437C8-7F8D-40C9-95DE-230177329FBA}"/>
          </ac:cxnSpMkLst>
        </pc:cxnChg>
        <pc:cxnChg chg="mod">
          <ac:chgData name="Lorenzo Carlassara" userId="36489e92-6fb3-4790-bbd2-8e4d12f69172" providerId="ADAL" clId="{6F1A2417-871A-4280-87D5-2802B9D94D1C}" dt="2025-03-19T21:11:51.754" v="3"/>
          <ac:cxnSpMkLst>
            <pc:docMk/>
            <pc:sldMk cId="3951092836" sldId="338"/>
            <ac:cxnSpMk id="210" creationId="{B6FA1DA5-12AC-4215-8DFC-93FCBF351298}"/>
          </ac:cxnSpMkLst>
        </pc:cxnChg>
        <pc:cxnChg chg="mod">
          <ac:chgData name="Lorenzo Carlassara" userId="36489e92-6fb3-4790-bbd2-8e4d12f69172" providerId="ADAL" clId="{6F1A2417-871A-4280-87D5-2802B9D94D1C}" dt="2025-03-19T21:11:51.754" v="3"/>
          <ac:cxnSpMkLst>
            <pc:docMk/>
            <pc:sldMk cId="3951092836" sldId="338"/>
            <ac:cxnSpMk id="211" creationId="{08D9BDE3-677D-4C82-8612-319D93030C36}"/>
          </ac:cxnSpMkLst>
        </pc:cxnChg>
        <pc:cxnChg chg="mod">
          <ac:chgData name="Lorenzo Carlassara" userId="36489e92-6fb3-4790-bbd2-8e4d12f69172" providerId="ADAL" clId="{6F1A2417-871A-4280-87D5-2802B9D94D1C}" dt="2025-03-19T21:11:51.754" v="3"/>
          <ac:cxnSpMkLst>
            <pc:docMk/>
            <pc:sldMk cId="3951092836" sldId="338"/>
            <ac:cxnSpMk id="212" creationId="{97879019-18B6-409E-A084-F098A6166937}"/>
          </ac:cxnSpMkLst>
        </pc:cxnChg>
        <pc:cxnChg chg="mod">
          <ac:chgData name="Lorenzo Carlassara" userId="36489e92-6fb3-4790-bbd2-8e4d12f69172" providerId="ADAL" clId="{6F1A2417-871A-4280-87D5-2802B9D94D1C}" dt="2025-03-19T21:11:39.158" v="2"/>
          <ac:cxnSpMkLst>
            <pc:docMk/>
            <pc:sldMk cId="3951092836" sldId="338"/>
            <ac:cxnSpMk id="241" creationId="{16800413-991F-4691-A843-53899E0D4D9A}"/>
          </ac:cxnSpMkLst>
        </pc:cxnChg>
        <pc:cxnChg chg="mod">
          <ac:chgData name="Lorenzo Carlassara" userId="36489e92-6fb3-4790-bbd2-8e4d12f69172" providerId="ADAL" clId="{6F1A2417-871A-4280-87D5-2802B9D94D1C}" dt="2025-03-19T21:11:39.158" v="2"/>
          <ac:cxnSpMkLst>
            <pc:docMk/>
            <pc:sldMk cId="3951092836" sldId="338"/>
            <ac:cxnSpMk id="242" creationId="{46F48A32-52A0-4BFC-AEC2-8E2A3D65C0FB}"/>
          </ac:cxnSpMkLst>
        </pc:cxnChg>
        <pc:cxnChg chg="mod">
          <ac:chgData name="Lorenzo Carlassara" userId="36489e92-6fb3-4790-bbd2-8e4d12f69172" providerId="ADAL" clId="{6F1A2417-871A-4280-87D5-2802B9D94D1C}" dt="2025-03-19T21:11:39.158" v="2"/>
          <ac:cxnSpMkLst>
            <pc:docMk/>
            <pc:sldMk cId="3951092836" sldId="338"/>
            <ac:cxnSpMk id="243" creationId="{F6EDB4F1-4D38-4AA1-BED1-2A8EF6318BE7}"/>
          </ac:cxnSpMkLst>
        </pc:cxnChg>
        <pc:cxnChg chg="mod">
          <ac:chgData name="Lorenzo Carlassara" userId="36489e92-6fb3-4790-bbd2-8e4d12f69172" providerId="ADAL" clId="{6F1A2417-871A-4280-87D5-2802B9D94D1C}" dt="2025-03-19T21:11:39.158" v="2"/>
          <ac:cxnSpMkLst>
            <pc:docMk/>
            <pc:sldMk cId="3951092836" sldId="338"/>
            <ac:cxnSpMk id="391" creationId="{99A2331A-D903-4FEB-8EE9-FBD2107A6C5F}"/>
          </ac:cxnSpMkLst>
        </pc:cxnChg>
        <pc:cxnChg chg="mod">
          <ac:chgData name="Lorenzo Carlassara" userId="36489e92-6fb3-4790-bbd2-8e4d12f69172" providerId="ADAL" clId="{6F1A2417-871A-4280-87D5-2802B9D94D1C}" dt="2025-03-19T21:11:39.158" v="2"/>
          <ac:cxnSpMkLst>
            <pc:docMk/>
            <pc:sldMk cId="3951092836" sldId="338"/>
            <ac:cxnSpMk id="396" creationId="{EEDB485E-3140-4CFB-9F0D-13171F13A718}"/>
          </ac:cxnSpMkLst>
        </pc:cxnChg>
        <pc:cxnChg chg="mod">
          <ac:chgData name="Lorenzo Carlassara" userId="36489e92-6fb3-4790-bbd2-8e4d12f69172" providerId="ADAL" clId="{6F1A2417-871A-4280-87D5-2802B9D94D1C}" dt="2025-03-19T21:11:39.158" v="2"/>
          <ac:cxnSpMkLst>
            <pc:docMk/>
            <pc:sldMk cId="3951092836" sldId="338"/>
            <ac:cxnSpMk id="404" creationId="{BA485DAE-AE4B-4E95-8E1D-B1A965BD62D8}"/>
          </ac:cxnSpMkLst>
        </pc:cxnChg>
        <pc:cxnChg chg="mod">
          <ac:chgData name="Lorenzo Carlassara" userId="36489e92-6fb3-4790-bbd2-8e4d12f69172" providerId="ADAL" clId="{6F1A2417-871A-4280-87D5-2802B9D94D1C}" dt="2025-03-19T21:11:51.754" v="3"/>
          <ac:cxnSpMkLst>
            <pc:docMk/>
            <pc:sldMk cId="3951092836" sldId="338"/>
            <ac:cxnSpMk id="405" creationId="{6266BF88-A2C2-45B6-BCA6-8FF75AE7713E}"/>
          </ac:cxnSpMkLst>
        </pc:cxnChg>
        <pc:cxnChg chg="mod">
          <ac:chgData name="Lorenzo Carlassara" userId="36489e92-6fb3-4790-bbd2-8e4d12f69172" providerId="ADAL" clId="{6F1A2417-871A-4280-87D5-2802B9D94D1C}" dt="2025-03-19T21:11:51.754" v="3"/>
          <ac:cxnSpMkLst>
            <pc:docMk/>
            <pc:sldMk cId="3951092836" sldId="338"/>
            <ac:cxnSpMk id="409" creationId="{2F7D3BA0-A508-4D6C-9688-26FA52654A6B}"/>
          </ac:cxnSpMkLst>
        </pc:cxnChg>
        <pc:cxnChg chg="mod">
          <ac:chgData name="Lorenzo Carlassara" userId="36489e92-6fb3-4790-bbd2-8e4d12f69172" providerId="ADAL" clId="{6F1A2417-871A-4280-87D5-2802B9D94D1C}" dt="2025-03-19T21:11:51.754" v="3"/>
          <ac:cxnSpMkLst>
            <pc:docMk/>
            <pc:sldMk cId="3951092836" sldId="338"/>
            <ac:cxnSpMk id="412" creationId="{A9A34AF9-BBC2-430B-BEFE-2638E4535FE2}"/>
          </ac:cxnSpMkLst>
        </pc:cxnChg>
      </pc:sldChg>
    </pc:docChg>
  </pc:docChgLst>
  <pc:docChgLst>
    <pc:chgData name="Lorenzo Carlassara" userId="36489e92-6fb3-4790-bbd2-8e4d12f69172" providerId="ADAL" clId="{6D8CECE8-E36D-402D-A323-A2D5BEA96884}"/>
    <pc:docChg chg="addSld">
      <pc:chgData name="Lorenzo Carlassara" userId="36489e92-6fb3-4790-bbd2-8e4d12f69172" providerId="ADAL" clId="{6D8CECE8-E36D-402D-A323-A2D5BEA96884}" dt="2025-03-22T11:12:40.017" v="0" actId="2890"/>
      <pc:docMkLst>
        <pc:docMk/>
      </pc:docMkLst>
      <pc:sldChg chg="add">
        <pc:chgData name="Lorenzo Carlassara" userId="36489e92-6fb3-4790-bbd2-8e4d12f69172" providerId="ADAL" clId="{6D8CECE8-E36D-402D-A323-A2D5BEA96884}" dt="2025-03-22T11:12:40.017" v="0" actId="2890"/>
        <pc:sldMkLst>
          <pc:docMk/>
          <pc:sldMk cId="2493532020" sldId="363"/>
        </pc:sldMkLst>
      </pc:sldChg>
    </pc:docChg>
  </pc:docChgLst>
  <pc:docChgLst>
    <pc:chgData name="Lorenzo Carlassara" userId="36489e92-6fb3-4790-bbd2-8e4d12f69172" providerId="ADAL" clId="{C3ADAEAA-4D4B-4ED0-B642-EA759EB0891B}"/>
    <pc:docChg chg="custSel addSld modSld">
      <pc:chgData name="Lorenzo Carlassara" userId="36489e92-6fb3-4790-bbd2-8e4d12f69172" providerId="ADAL" clId="{C3ADAEAA-4D4B-4ED0-B642-EA759EB0891B}" dt="2025-02-27T22:32:26.671" v="29" actId="1076"/>
      <pc:docMkLst>
        <pc:docMk/>
      </pc:docMkLst>
      <pc:sldChg chg="addSp delSp modSp add mod">
        <pc:chgData name="Lorenzo Carlassara" userId="36489e92-6fb3-4790-bbd2-8e4d12f69172" providerId="ADAL" clId="{C3ADAEAA-4D4B-4ED0-B642-EA759EB0891B}" dt="2025-02-27T22:32:26.671" v="29" actId="1076"/>
        <pc:sldMkLst>
          <pc:docMk/>
          <pc:sldMk cId="1603143300" sldId="362"/>
        </pc:sldMkLst>
        <pc:spChg chg="add mod">
          <ac:chgData name="Lorenzo Carlassara" userId="36489e92-6fb3-4790-bbd2-8e4d12f69172" providerId="ADAL" clId="{C3ADAEAA-4D4B-4ED0-B642-EA759EB0891B}" dt="2025-02-27T22:28:09.414" v="8" actId="34136"/>
          <ac:spMkLst>
            <pc:docMk/>
            <pc:sldMk cId="1603143300" sldId="362"/>
            <ac:spMk id="17" creationId="{2E27772F-3A1E-06D4-79D7-B05B70A7CB85}"/>
          </ac:spMkLst>
        </pc:spChg>
        <pc:spChg chg="add mod">
          <ac:chgData name="Lorenzo Carlassara" userId="36489e92-6fb3-4790-bbd2-8e4d12f69172" providerId="ADAL" clId="{C3ADAEAA-4D4B-4ED0-B642-EA759EB0891B}" dt="2025-02-27T22:28:09.414" v="8" actId="34136"/>
          <ac:spMkLst>
            <pc:docMk/>
            <pc:sldMk cId="1603143300" sldId="362"/>
            <ac:spMk id="18" creationId="{0828CD45-C471-CFFE-0F72-8075D0C03B37}"/>
          </ac:spMkLst>
        </pc:spChg>
        <pc:spChg chg="mod">
          <ac:chgData name="Lorenzo Carlassara" userId="36489e92-6fb3-4790-bbd2-8e4d12f69172" providerId="ADAL" clId="{C3ADAEAA-4D4B-4ED0-B642-EA759EB0891B}" dt="2025-02-27T22:28:09.414" v="8" actId="34136"/>
          <ac:spMkLst>
            <pc:docMk/>
            <pc:sldMk cId="1603143300" sldId="362"/>
            <ac:spMk id="21" creationId="{4E89D541-CFFA-A1A3-40B5-62BDFB827870}"/>
          </ac:spMkLst>
        </pc:spChg>
        <pc:spChg chg="add mod">
          <ac:chgData name="Lorenzo Carlassara" userId="36489e92-6fb3-4790-bbd2-8e4d12f69172" providerId="ADAL" clId="{C3ADAEAA-4D4B-4ED0-B642-EA759EB0891B}" dt="2025-02-27T22:28:09.414" v="8" actId="34136"/>
          <ac:spMkLst>
            <pc:docMk/>
            <pc:sldMk cId="1603143300" sldId="362"/>
            <ac:spMk id="25" creationId="{12583C94-A675-230E-7F8F-4E0734CCF44F}"/>
          </ac:spMkLst>
        </pc:spChg>
        <pc:spChg chg="add mod">
          <ac:chgData name="Lorenzo Carlassara" userId="36489e92-6fb3-4790-bbd2-8e4d12f69172" providerId="ADAL" clId="{C3ADAEAA-4D4B-4ED0-B642-EA759EB0891B}" dt="2025-02-27T22:28:09.414" v="8" actId="34136"/>
          <ac:spMkLst>
            <pc:docMk/>
            <pc:sldMk cId="1603143300" sldId="362"/>
            <ac:spMk id="27" creationId="{A738202C-B4DB-8292-40C1-12EEC0903B2E}"/>
          </ac:spMkLst>
        </pc:spChg>
        <pc:spChg chg="add mod">
          <ac:chgData name="Lorenzo Carlassara" userId="36489e92-6fb3-4790-bbd2-8e4d12f69172" providerId="ADAL" clId="{C3ADAEAA-4D4B-4ED0-B642-EA759EB0891B}" dt="2025-02-27T22:30:07.478" v="25" actId="1076"/>
          <ac:spMkLst>
            <pc:docMk/>
            <pc:sldMk cId="1603143300" sldId="362"/>
            <ac:spMk id="32" creationId="{59812D2A-991D-E7EC-0E83-8E608076E9C4}"/>
          </ac:spMkLst>
        </pc:spChg>
        <pc:spChg chg="add mod">
          <ac:chgData name="Lorenzo Carlassara" userId="36489e92-6fb3-4790-bbd2-8e4d12f69172" providerId="ADAL" clId="{C3ADAEAA-4D4B-4ED0-B642-EA759EB0891B}" dt="2025-02-27T22:29:37.929" v="21" actId="1076"/>
          <ac:spMkLst>
            <pc:docMk/>
            <pc:sldMk cId="1603143300" sldId="362"/>
            <ac:spMk id="33" creationId="{2B4CD1EA-19AA-79BC-9CA5-71EC9DA8833E}"/>
          </ac:spMkLst>
        </pc:spChg>
        <pc:spChg chg="add mod">
          <ac:chgData name="Lorenzo Carlassara" userId="36489e92-6fb3-4790-bbd2-8e4d12f69172" providerId="ADAL" clId="{C3ADAEAA-4D4B-4ED0-B642-EA759EB0891B}" dt="2025-02-27T22:28:09.414" v="8" actId="34136"/>
          <ac:spMkLst>
            <pc:docMk/>
            <pc:sldMk cId="1603143300" sldId="362"/>
            <ac:spMk id="34" creationId="{B3035842-8A78-5E0D-7F06-DF8FC3FB6A77}"/>
          </ac:spMkLst>
        </pc:spChg>
        <pc:spChg chg="mod">
          <ac:chgData name="Lorenzo Carlassara" userId="36489e92-6fb3-4790-bbd2-8e4d12f69172" providerId="ADAL" clId="{C3ADAEAA-4D4B-4ED0-B642-EA759EB0891B}" dt="2025-02-27T22:28:28.746" v="11" actId="1076"/>
          <ac:spMkLst>
            <pc:docMk/>
            <pc:sldMk cId="1603143300" sldId="362"/>
            <ac:spMk id="35" creationId="{E8727FCF-D99F-099E-A777-8500052D8C73}"/>
          </ac:spMkLst>
        </pc:spChg>
        <pc:spChg chg="add mod">
          <ac:chgData name="Lorenzo Carlassara" userId="36489e92-6fb3-4790-bbd2-8e4d12f69172" providerId="ADAL" clId="{C3ADAEAA-4D4B-4ED0-B642-EA759EB0891B}" dt="2025-02-27T22:28:59.173" v="15" actId="1076"/>
          <ac:spMkLst>
            <pc:docMk/>
            <pc:sldMk cId="1603143300" sldId="362"/>
            <ac:spMk id="37" creationId="{8CCC54B9-5E66-1B1E-5BBC-9B383E829DE6}"/>
          </ac:spMkLst>
        </pc:spChg>
        <pc:spChg chg="mod">
          <ac:chgData name="Lorenzo Carlassara" userId="36489e92-6fb3-4790-bbd2-8e4d12f69172" providerId="ADAL" clId="{C3ADAEAA-4D4B-4ED0-B642-EA759EB0891B}" dt="2025-02-27T22:29:51.958" v="23" actId="688"/>
          <ac:spMkLst>
            <pc:docMk/>
            <pc:sldMk cId="1603143300" sldId="362"/>
            <ac:spMk id="38" creationId="{874A9585-EC6A-64F1-2096-6C9C27B49DB2}"/>
          </ac:spMkLst>
        </pc:spChg>
        <pc:spChg chg="add mod">
          <ac:chgData name="Lorenzo Carlassara" userId="36489e92-6fb3-4790-bbd2-8e4d12f69172" providerId="ADAL" clId="{C3ADAEAA-4D4B-4ED0-B642-EA759EB0891B}" dt="2025-02-27T22:28:09.414" v="8" actId="34136"/>
          <ac:spMkLst>
            <pc:docMk/>
            <pc:sldMk cId="1603143300" sldId="362"/>
            <ac:spMk id="39" creationId="{E1ABA89C-E9F2-A4AF-8E26-FF53EA937C26}"/>
          </ac:spMkLst>
        </pc:spChg>
        <pc:spChg chg="mod">
          <ac:chgData name="Lorenzo Carlassara" userId="36489e92-6fb3-4790-bbd2-8e4d12f69172" providerId="ADAL" clId="{C3ADAEAA-4D4B-4ED0-B642-EA759EB0891B}" dt="2025-02-27T22:29:04.284" v="16" actId="1076"/>
          <ac:spMkLst>
            <pc:docMk/>
            <pc:sldMk cId="1603143300" sldId="362"/>
            <ac:spMk id="40" creationId="{EA0A87FB-49AD-A313-CFA4-97730E0FE004}"/>
          </ac:spMkLst>
        </pc:spChg>
        <pc:spChg chg="add mod">
          <ac:chgData name="Lorenzo Carlassara" userId="36489e92-6fb3-4790-bbd2-8e4d12f69172" providerId="ADAL" clId="{C3ADAEAA-4D4B-4ED0-B642-EA759EB0891B}" dt="2025-02-27T22:32:14.478" v="27" actId="1076"/>
          <ac:spMkLst>
            <pc:docMk/>
            <pc:sldMk cId="1603143300" sldId="362"/>
            <ac:spMk id="44" creationId="{3769A918-20C5-FBFE-19E9-D35A19C1D96F}"/>
          </ac:spMkLst>
        </pc:spChg>
        <pc:spChg chg="add mod">
          <ac:chgData name="Lorenzo Carlassara" userId="36489e92-6fb3-4790-bbd2-8e4d12f69172" providerId="ADAL" clId="{C3ADAEAA-4D4B-4ED0-B642-EA759EB0891B}" dt="2025-02-27T22:32:26.671" v="29" actId="1076"/>
          <ac:spMkLst>
            <pc:docMk/>
            <pc:sldMk cId="1603143300" sldId="362"/>
            <ac:spMk id="45" creationId="{80CD5F0D-A987-33FF-803C-96E2763EB819}"/>
          </ac:spMkLst>
        </pc:spChg>
        <pc:cxnChg chg="mod">
          <ac:chgData name="Lorenzo Carlassara" userId="36489e92-6fb3-4790-bbd2-8e4d12f69172" providerId="ADAL" clId="{C3ADAEAA-4D4B-4ED0-B642-EA759EB0891B}" dt="2025-02-27T22:28:37.515" v="13" actId="1076"/>
          <ac:cxnSpMkLst>
            <pc:docMk/>
            <pc:sldMk cId="1603143300" sldId="362"/>
            <ac:cxnSpMk id="30" creationId="{CEC92C4F-4A05-42E9-780E-2FAC8FF2DA47}"/>
          </ac:cxnSpMkLst>
        </pc:cxnChg>
      </pc:sldChg>
    </pc:docChg>
  </pc:docChgLst>
  <pc:docChgLst>
    <pc:chgData name="Lorenzo Carlassara" userId="36489e92-6fb3-4790-bbd2-8e4d12f69172" providerId="ADAL" clId="{72CEB232-26DF-4C94-BE38-71FCBFFA9757}"/>
    <pc:docChg chg="undo custSel addSld delSld modSld">
      <pc:chgData name="Lorenzo Carlassara" userId="36489e92-6fb3-4790-bbd2-8e4d12f69172" providerId="ADAL" clId="{72CEB232-26DF-4C94-BE38-71FCBFFA9757}" dt="2025-03-26T22:26:35.058" v="48" actId="21"/>
      <pc:docMkLst>
        <pc:docMk/>
      </pc:docMkLst>
      <pc:sldChg chg="del">
        <pc:chgData name="Lorenzo Carlassara" userId="36489e92-6fb3-4790-bbd2-8e4d12f69172" providerId="ADAL" clId="{72CEB232-26DF-4C94-BE38-71FCBFFA9757}" dt="2025-03-26T22:24:39.234" v="11" actId="2696"/>
        <pc:sldMkLst>
          <pc:docMk/>
          <pc:sldMk cId="1682184335" sldId="309"/>
        </pc:sldMkLst>
      </pc:sldChg>
      <pc:sldChg chg="del">
        <pc:chgData name="Lorenzo Carlassara" userId="36489e92-6fb3-4790-bbd2-8e4d12f69172" providerId="ADAL" clId="{72CEB232-26DF-4C94-BE38-71FCBFFA9757}" dt="2025-03-26T22:24:40.979" v="16" actId="2696"/>
        <pc:sldMkLst>
          <pc:docMk/>
          <pc:sldMk cId="1570229038" sldId="310"/>
        </pc:sldMkLst>
      </pc:sldChg>
      <pc:sldChg chg="del">
        <pc:chgData name="Lorenzo Carlassara" userId="36489e92-6fb3-4790-bbd2-8e4d12f69172" providerId="ADAL" clId="{72CEB232-26DF-4C94-BE38-71FCBFFA9757}" dt="2025-03-26T22:24:39.676" v="12" actId="2696"/>
        <pc:sldMkLst>
          <pc:docMk/>
          <pc:sldMk cId="2116907477" sldId="311"/>
        </pc:sldMkLst>
      </pc:sldChg>
      <pc:sldChg chg="del">
        <pc:chgData name="Lorenzo Carlassara" userId="36489e92-6fb3-4790-bbd2-8e4d12f69172" providerId="ADAL" clId="{72CEB232-26DF-4C94-BE38-71FCBFFA9757}" dt="2025-03-26T22:24:40.581" v="14" actId="2696"/>
        <pc:sldMkLst>
          <pc:docMk/>
          <pc:sldMk cId="2322780237" sldId="312"/>
        </pc:sldMkLst>
      </pc:sldChg>
      <pc:sldChg chg="del">
        <pc:chgData name="Lorenzo Carlassara" userId="36489e92-6fb3-4790-bbd2-8e4d12f69172" providerId="ADAL" clId="{72CEB232-26DF-4C94-BE38-71FCBFFA9757}" dt="2025-03-26T22:24:37.409" v="7" actId="2696"/>
        <pc:sldMkLst>
          <pc:docMk/>
          <pc:sldMk cId="3531056288" sldId="313"/>
        </pc:sldMkLst>
      </pc:sldChg>
      <pc:sldChg chg="del">
        <pc:chgData name="Lorenzo Carlassara" userId="36489e92-6fb3-4790-bbd2-8e4d12f69172" providerId="ADAL" clId="{72CEB232-26DF-4C94-BE38-71FCBFFA9757}" dt="2025-03-26T22:24:40.163" v="13" actId="2696"/>
        <pc:sldMkLst>
          <pc:docMk/>
          <pc:sldMk cId="2623550191" sldId="314"/>
        </pc:sldMkLst>
      </pc:sldChg>
      <pc:sldChg chg="del">
        <pc:chgData name="Lorenzo Carlassara" userId="36489e92-6fb3-4790-bbd2-8e4d12f69172" providerId="ADAL" clId="{72CEB232-26DF-4C94-BE38-71FCBFFA9757}" dt="2025-03-26T22:24:40.797" v="15" actId="2696"/>
        <pc:sldMkLst>
          <pc:docMk/>
          <pc:sldMk cId="4118061085" sldId="315"/>
        </pc:sldMkLst>
      </pc:sldChg>
      <pc:sldChg chg="del">
        <pc:chgData name="Lorenzo Carlassara" userId="36489e92-6fb3-4790-bbd2-8e4d12f69172" providerId="ADAL" clId="{72CEB232-26DF-4C94-BE38-71FCBFFA9757}" dt="2025-03-26T22:24:41.173" v="17" actId="2696"/>
        <pc:sldMkLst>
          <pc:docMk/>
          <pc:sldMk cId="1440397232" sldId="319"/>
        </pc:sldMkLst>
      </pc:sldChg>
      <pc:sldChg chg="del">
        <pc:chgData name="Lorenzo Carlassara" userId="36489e92-6fb3-4790-bbd2-8e4d12f69172" providerId="ADAL" clId="{72CEB232-26DF-4C94-BE38-71FCBFFA9757}" dt="2025-03-26T22:24:41.353" v="18" actId="2696"/>
        <pc:sldMkLst>
          <pc:docMk/>
          <pc:sldMk cId="1582237575" sldId="323"/>
        </pc:sldMkLst>
      </pc:sldChg>
      <pc:sldChg chg="del">
        <pc:chgData name="Lorenzo Carlassara" userId="36489e92-6fb3-4790-bbd2-8e4d12f69172" providerId="ADAL" clId="{72CEB232-26DF-4C94-BE38-71FCBFFA9757}" dt="2025-03-26T22:24:41.731" v="20" actId="2696"/>
        <pc:sldMkLst>
          <pc:docMk/>
          <pc:sldMk cId="2608323002" sldId="329"/>
        </pc:sldMkLst>
      </pc:sldChg>
      <pc:sldChg chg="del">
        <pc:chgData name="Lorenzo Carlassara" userId="36489e92-6fb3-4790-bbd2-8e4d12f69172" providerId="ADAL" clId="{72CEB232-26DF-4C94-BE38-71FCBFFA9757}" dt="2025-03-26T22:24:41.913" v="21" actId="2696"/>
        <pc:sldMkLst>
          <pc:docMk/>
          <pc:sldMk cId="405787223" sldId="331"/>
        </pc:sldMkLst>
      </pc:sldChg>
      <pc:sldChg chg="del">
        <pc:chgData name="Lorenzo Carlassara" userId="36489e92-6fb3-4790-bbd2-8e4d12f69172" providerId="ADAL" clId="{72CEB232-26DF-4C94-BE38-71FCBFFA9757}" dt="2025-03-26T22:24:41.520" v="19" actId="2696"/>
        <pc:sldMkLst>
          <pc:docMk/>
          <pc:sldMk cId="312647216" sldId="332"/>
        </pc:sldMkLst>
      </pc:sldChg>
      <pc:sldChg chg="del">
        <pc:chgData name="Lorenzo Carlassara" userId="36489e92-6fb3-4790-bbd2-8e4d12f69172" providerId="ADAL" clId="{72CEB232-26DF-4C94-BE38-71FCBFFA9757}" dt="2025-03-26T22:24:42.104" v="22" actId="2696"/>
        <pc:sldMkLst>
          <pc:docMk/>
          <pc:sldMk cId="2471554874" sldId="333"/>
        </pc:sldMkLst>
      </pc:sldChg>
      <pc:sldChg chg="del">
        <pc:chgData name="Lorenzo Carlassara" userId="36489e92-6fb3-4790-bbd2-8e4d12f69172" providerId="ADAL" clId="{72CEB232-26DF-4C94-BE38-71FCBFFA9757}" dt="2025-03-26T22:24:44.090" v="36" actId="2696"/>
        <pc:sldMkLst>
          <pc:docMk/>
          <pc:sldMk cId="1656197829" sldId="336"/>
        </pc:sldMkLst>
      </pc:sldChg>
      <pc:sldChg chg="del">
        <pc:chgData name="Lorenzo Carlassara" userId="36489e92-6fb3-4790-bbd2-8e4d12f69172" providerId="ADAL" clId="{72CEB232-26DF-4C94-BE38-71FCBFFA9757}" dt="2025-03-26T22:24:38.405" v="9" actId="2696"/>
        <pc:sldMkLst>
          <pc:docMk/>
          <pc:sldMk cId="3951092836" sldId="338"/>
        </pc:sldMkLst>
      </pc:sldChg>
      <pc:sldChg chg="del">
        <pc:chgData name="Lorenzo Carlassara" userId="36489e92-6fb3-4790-bbd2-8e4d12f69172" providerId="ADAL" clId="{72CEB232-26DF-4C94-BE38-71FCBFFA9757}" dt="2025-03-26T22:24:42.310" v="23" actId="2696"/>
        <pc:sldMkLst>
          <pc:docMk/>
          <pc:sldMk cId="2445044674" sldId="339"/>
        </pc:sldMkLst>
      </pc:sldChg>
      <pc:sldChg chg="del">
        <pc:chgData name="Lorenzo Carlassara" userId="36489e92-6fb3-4790-bbd2-8e4d12f69172" providerId="ADAL" clId="{72CEB232-26DF-4C94-BE38-71FCBFFA9757}" dt="2025-03-26T22:24:42.494" v="24" actId="2696"/>
        <pc:sldMkLst>
          <pc:docMk/>
          <pc:sldMk cId="1268327007" sldId="340"/>
        </pc:sldMkLst>
      </pc:sldChg>
      <pc:sldChg chg="del">
        <pc:chgData name="Lorenzo Carlassara" userId="36489e92-6fb3-4790-bbd2-8e4d12f69172" providerId="ADAL" clId="{72CEB232-26DF-4C94-BE38-71FCBFFA9757}" dt="2025-03-26T22:24:42.692" v="25" actId="2696"/>
        <pc:sldMkLst>
          <pc:docMk/>
          <pc:sldMk cId="592047400" sldId="341"/>
        </pc:sldMkLst>
      </pc:sldChg>
      <pc:sldChg chg="del">
        <pc:chgData name="Lorenzo Carlassara" userId="36489e92-6fb3-4790-bbd2-8e4d12f69172" providerId="ADAL" clId="{72CEB232-26DF-4C94-BE38-71FCBFFA9757}" dt="2025-03-26T22:24:32.671" v="2" actId="2696"/>
        <pc:sldMkLst>
          <pc:docMk/>
          <pc:sldMk cId="1740494945" sldId="343"/>
        </pc:sldMkLst>
      </pc:sldChg>
      <pc:sldChg chg="del">
        <pc:chgData name="Lorenzo Carlassara" userId="36489e92-6fb3-4790-bbd2-8e4d12f69172" providerId="ADAL" clId="{72CEB232-26DF-4C94-BE38-71FCBFFA9757}" dt="2025-03-26T22:24:43.947" v="34" actId="2696"/>
        <pc:sldMkLst>
          <pc:docMk/>
          <pc:sldMk cId="1937834299" sldId="348"/>
        </pc:sldMkLst>
      </pc:sldChg>
      <pc:sldChg chg="del">
        <pc:chgData name="Lorenzo Carlassara" userId="36489e92-6fb3-4790-bbd2-8e4d12f69172" providerId="ADAL" clId="{72CEB232-26DF-4C94-BE38-71FCBFFA9757}" dt="2025-03-26T22:24:44.059" v="35" actId="2696"/>
        <pc:sldMkLst>
          <pc:docMk/>
          <pc:sldMk cId="1986135455" sldId="349"/>
        </pc:sldMkLst>
      </pc:sldChg>
      <pc:sldChg chg="del">
        <pc:chgData name="Lorenzo Carlassara" userId="36489e92-6fb3-4790-bbd2-8e4d12f69172" providerId="ADAL" clId="{72CEB232-26DF-4C94-BE38-71FCBFFA9757}" dt="2025-03-26T22:24:42.877" v="26" actId="2696"/>
        <pc:sldMkLst>
          <pc:docMk/>
          <pc:sldMk cId="1463249048" sldId="350"/>
        </pc:sldMkLst>
      </pc:sldChg>
      <pc:sldChg chg="del">
        <pc:chgData name="Lorenzo Carlassara" userId="36489e92-6fb3-4790-bbd2-8e4d12f69172" providerId="ADAL" clId="{72CEB232-26DF-4C94-BE38-71FCBFFA9757}" dt="2025-03-26T22:24:43.082" v="27" actId="2696"/>
        <pc:sldMkLst>
          <pc:docMk/>
          <pc:sldMk cId="2093138592" sldId="351"/>
        </pc:sldMkLst>
      </pc:sldChg>
      <pc:sldChg chg="del">
        <pc:chgData name="Lorenzo Carlassara" userId="36489e92-6fb3-4790-bbd2-8e4d12f69172" providerId="ADAL" clId="{72CEB232-26DF-4C94-BE38-71FCBFFA9757}" dt="2025-03-26T22:24:43.288" v="28" actId="2696"/>
        <pc:sldMkLst>
          <pc:docMk/>
          <pc:sldMk cId="2633377417" sldId="352"/>
        </pc:sldMkLst>
      </pc:sldChg>
      <pc:sldChg chg="del">
        <pc:chgData name="Lorenzo Carlassara" userId="36489e92-6fb3-4790-bbd2-8e4d12f69172" providerId="ADAL" clId="{72CEB232-26DF-4C94-BE38-71FCBFFA9757}" dt="2025-03-26T22:24:43.806" v="29" actId="2696"/>
        <pc:sldMkLst>
          <pc:docMk/>
          <pc:sldMk cId="3126686542" sldId="353"/>
        </pc:sldMkLst>
      </pc:sldChg>
      <pc:sldChg chg="del">
        <pc:chgData name="Lorenzo Carlassara" userId="36489e92-6fb3-4790-bbd2-8e4d12f69172" providerId="ADAL" clId="{72CEB232-26DF-4C94-BE38-71FCBFFA9757}" dt="2025-03-26T22:24:43.833" v="30" actId="2696"/>
        <pc:sldMkLst>
          <pc:docMk/>
          <pc:sldMk cId="2955401416" sldId="354"/>
        </pc:sldMkLst>
      </pc:sldChg>
      <pc:sldChg chg="del">
        <pc:chgData name="Lorenzo Carlassara" userId="36489e92-6fb3-4790-bbd2-8e4d12f69172" providerId="ADAL" clId="{72CEB232-26DF-4C94-BE38-71FCBFFA9757}" dt="2025-03-26T22:24:43.863" v="31" actId="2696"/>
        <pc:sldMkLst>
          <pc:docMk/>
          <pc:sldMk cId="2944122712" sldId="355"/>
        </pc:sldMkLst>
      </pc:sldChg>
      <pc:sldChg chg="del">
        <pc:chgData name="Lorenzo Carlassara" userId="36489e92-6fb3-4790-bbd2-8e4d12f69172" providerId="ADAL" clId="{72CEB232-26DF-4C94-BE38-71FCBFFA9757}" dt="2025-03-26T22:24:43.885" v="32" actId="2696"/>
        <pc:sldMkLst>
          <pc:docMk/>
          <pc:sldMk cId="801359447" sldId="356"/>
        </pc:sldMkLst>
      </pc:sldChg>
      <pc:sldChg chg="del">
        <pc:chgData name="Lorenzo Carlassara" userId="36489e92-6fb3-4790-bbd2-8e4d12f69172" providerId="ADAL" clId="{72CEB232-26DF-4C94-BE38-71FCBFFA9757}" dt="2025-03-26T22:24:43.916" v="33" actId="2696"/>
        <pc:sldMkLst>
          <pc:docMk/>
          <pc:sldMk cId="2992843674" sldId="357"/>
        </pc:sldMkLst>
      </pc:sldChg>
      <pc:sldChg chg="add del">
        <pc:chgData name="Lorenzo Carlassara" userId="36489e92-6fb3-4790-bbd2-8e4d12f69172" providerId="ADAL" clId="{72CEB232-26DF-4C94-BE38-71FCBFFA9757}" dt="2025-03-26T22:24:58.648" v="45" actId="2696"/>
        <pc:sldMkLst>
          <pc:docMk/>
          <pc:sldMk cId="1299998738" sldId="358"/>
        </pc:sldMkLst>
      </pc:sldChg>
      <pc:sldChg chg="del">
        <pc:chgData name="Lorenzo Carlassara" userId="36489e92-6fb3-4790-bbd2-8e4d12f69172" providerId="ADAL" clId="{72CEB232-26DF-4C94-BE38-71FCBFFA9757}" dt="2025-03-26T22:24:36.853" v="6" actId="2696"/>
        <pc:sldMkLst>
          <pc:docMk/>
          <pc:sldMk cId="3568164227" sldId="359"/>
        </pc:sldMkLst>
      </pc:sldChg>
      <pc:sldChg chg="del">
        <pc:chgData name="Lorenzo Carlassara" userId="36489e92-6fb3-4790-bbd2-8e4d12f69172" providerId="ADAL" clId="{72CEB232-26DF-4C94-BE38-71FCBFFA9757}" dt="2025-03-26T22:24:33.237" v="3" actId="2696"/>
        <pc:sldMkLst>
          <pc:docMk/>
          <pc:sldMk cId="3897464273" sldId="360"/>
        </pc:sldMkLst>
      </pc:sldChg>
      <pc:sldChg chg="delSp add del mod">
        <pc:chgData name="Lorenzo Carlassara" userId="36489e92-6fb3-4790-bbd2-8e4d12f69172" providerId="ADAL" clId="{72CEB232-26DF-4C94-BE38-71FCBFFA9757}" dt="2025-03-26T22:26:35.058" v="48" actId="21"/>
        <pc:sldMkLst>
          <pc:docMk/>
          <pc:sldMk cId="3760981872" sldId="361"/>
        </pc:sldMkLst>
        <pc:spChg chg="del">
          <ac:chgData name="Lorenzo Carlassara" userId="36489e92-6fb3-4790-bbd2-8e4d12f69172" providerId="ADAL" clId="{72CEB232-26DF-4C94-BE38-71FCBFFA9757}" dt="2025-03-26T22:25:04.093" v="46" actId="478"/>
          <ac:spMkLst>
            <pc:docMk/>
            <pc:sldMk cId="3760981872" sldId="361"/>
            <ac:spMk id="16" creationId="{A22B4ED9-4351-4356-8C9D-80B8D0E955B7}"/>
          </ac:spMkLst>
        </pc:spChg>
        <pc:picChg chg="del">
          <ac:chgData name="Lorenzo Carlassara" userId="36489e92-6fb3-4790-bbd2-8e4d12f69172" providerId="ADAL" clId="{72CEB232-26DF-4C94-BE38-71FCBFFA9757}" dt="2025-03-26T22:26:35.058" v="48" actId="21"/>
          <ac:picMkLst>
            <pc:docMk/>
            <pc:sldMk cId="3760981872" sldId="361"/>
            <ac:picMk id="8" creationId="{3E856712-E5A3-404B-8960-260F8620E5C2}"/>
          </ac:picMkLst>
        </pc:picChg>
        <pc:picChg chg="del">
          <ac:chgData name="Lorenzo Carlassara" userId="36489e92-6fb3-4790-bbd2-8e4d12f69172" providerId="ADAL" clId="{72CEB232-26DF-4C94-BE38-71FCBFFA9757}" dt="2025-03-26T22:25:07.098" v="47" actId="21"/>
          <ac:picMkLst>
            <pc:docMk/>
            <pc:sldMk cId="3760981872" sldId="361"/>
            <ac:picMk id="9" creationId="{E384EF2C-11C8-49D3-9BFA-E2FEAC517F07}"/>
          </ac:picMkLst>
        </pc:picChg>
      </pc:sldChg>
      <pc:sldChg chg="del">
        <pc:chgData name="Lorenzo Carlassara" userId="36489e92-6fb3-4790-bbd2-8e4d12f69172" providerId="ADAL" clId="{72CEB232-26DF-4C94-BE38-71FCBFFA9757}" dt="2025-03-26T22:24:37.942" v="8" actId="2696"/>
        <pc:sldMkLst>
          <pc:docMk/>
          <pc:sldMk cId="1603143300" sldId="362"/>
        </pc:sldMkLst>
      </pc:sldChg>
      <pc:sldChg chg="add del">
        <pc:chgData name="Lorenzo Carlassara" userId="36489e92-6fb3-4790-bbd2-8e4d12f69172" providerId="ADAL" clId="{72CEB232-26DF-4C94-BE38-71FCBFFA9757}" dt="2025-03-26T22:24:55.110" v="42" actId="2696"/>
        <pc:sldMkLst>
          <pc:docMk/>
          <pc:sldMk cId="3604890363" sldId="362"/>
        </pc:sldMkLst>
      </pc:sldChg>
      <pc:sldChg chg="del">
        <pc:chgData name="Lorenzo Carlassara" userId="36489e92-6fb3-4790-bbd2-8e4d12f69172" providerId="ADAL" clId="{72CEB232-26DF-4C94-BE38-71FCBFFA9757}" dt="2025-03-26T22:24:38.833" v="10" actId="2696"/>
        <pc:sldMkLst>
          <pc:docMk/>
          <pc:sldMk cId="2493532020" sldId="363"/>
        </pc:sldMkLst>
      </pc:sldChg>
      <pc:sldChg chg="add del">
        <pc:chgData name="Lorenzo Carlassara" userId="36489e92-6fb3-4790-bbd2-8e4d12f69172" providerId="ADAL" clId="{72CEB232-26DF-4C94-BE38-71FCBFFA9757}" dt="2025-03-26T22:24:31.452" v="1" actId="2696"/>
        <pc:sldMkLst>
          <pc:docMk/>
          <pc:sldMk cId="2449655943" sldId="3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98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metadata/properties"/>
    <ds:schemaRef ds:uri="c9eab120-891d-4e75-bbb7-983661d36c9c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2cbdb79f-05cb-4beb-bf79-a6aafc29ddd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Lorenzo Carlassara</cp:lastModifiedBy>
  <cp:revision>287</cp:revision>
  <dcterms:created xsi:type="dcterms:W3CDTF">2023-05-01T21:14:50Z</dcterms:created>
  <dcterms:modified xsi:type="dcterms:W3CDTF">2025-03-26T22:26:37Z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