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3" r:id="rId4"/>
    <p:sldId id="267" r:id="rId5"/>
    <p:sldId id="270" r:id="rId6"/>
    <p:sldId id="272" r:id="rId7"/>
    <p:sldId id="273" r:id="rId8"/>
    <p:sldId id="274" r:id="rId9"/>
    <p:sldId id="276" r:id="rId10"/>
    <p:sldId id="277" r:id="rId11"/>
    <p:sldId id="278" r:id="rId12"/>
    <p:sldId id="281" r:id="rId13"/>
    <p:sldId id="282" r:id="rId14"/>
    <p:sldId id="284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5403" autoAdjust="0"/>
  </p:normalViewPr>
  <p:slideViewPr>
    <p:cSldViewPr>
      <p:cViewPr>
        <p:scale>
          <a:sx n="50" d="100"/>
          <a:sy n="50" d="100"/>
        </p:scale>
        <p:origin x="-4788" y="10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F1BCE-1FE9-4644-9CDB-12C2BD4EE37B}" type="datetimeFigureOut">
              <a:rPr lang="de-DE" smtClean="0"/>
              <a:t>10.05.2025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5CDD0-9C4D-485B-A4B3-1655DD65D0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21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513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638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642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878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868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492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98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456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21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206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147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892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829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800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10.05.2025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77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10.05.2025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2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10.05.2025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1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10.05.2025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20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10.05.2025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14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10.05.2025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1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10.05.2025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37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10.05.2025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92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10.05.2025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85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10.05.2025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68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10.05.2025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7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96437-929F-41B4-A44E-96A3364BC2EF}" type="datetimeFigureOut">
              <a:rPr lang="de-DE" smtClean="0"/>
              <a:t>10.05.2025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62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9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57.png"/><Relationship Id="rId5" Type="http://schemas.openxmlformats.org/officeDocument/2006/relationships/image" Target="../media/image34.png"/><Relationship Id="rId10" Type="http://schemas.openxmlformats.org/officeDocument/2006/relationships/image" Target="../media/image56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35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38.png"/><Relationship Id="rId10" Type="http://schemas.openxmlformats.org/officeDocument/2006/relationships/image" Target="../media/image63.png"/><Relationship Id="rId4" Type="http://schemas.openxmlformats.org/officeDocument/2006/relationships/image" Target="../media/image37.png"/><Relationship Id="rId9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35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4.png"/><Relationship Id="rId26" Type="http://schemas.openxmlformats.org/officeDocument/2006/relationships/image" Target="../media/image70.png"/><Relationship Id="rId21" Type="http://schemas.openxmlformats.org/officeDocument/2006/relationships/image" Target="../media/image17.png"/><Relationship Id="rId34" Type="http://schemas.openxmlformats.org/officeDocument/2006/relationships/image" Target="../media/image78.png"/><Relationship Id="rId42" Type="http://schemas.openxmlformats.org/officeDocument/2006/relationships/image" Target="../media/image86.png"/><Relationship Id="rId47" Type="http://schemas.openxmlformats.org/officeDocument/2006/relationships/image" Target="../media/image91.png"/><Relationship Id="rId50" Type="http://schemas.openxmlformats.org/officeDocument/2006/relationships/image" Target="../media/image94.png"/><Relationship Id="rId55" Type="http://schemas.openxmlformats.org/officeDocument/2006/relationships/image" Target="../media/image99.png"/><Relationship Id="rId63" Type="http://schemas.openxmlformats.org/officeDocument/2006/relationships/image" Target="../media/image106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4.png"/><Relationship Id="rId29" Type="http://schemas.openxmlformats.org/officeDocument/2006/relationships/image" Target="../media/image73.png"/><Relationship Id="rId11" Type="http://schemas.openxmlformats.org/officeDocument/2006/relationships/image" Target="../media/image9.png"/><Relationship Id="rId24" Type="http://schemas.openxmlformats.org/officeDocument/2006/relationships/image" Target="../media/image68.png"/><Relationship Id="rId32" Type="http://schemas.openxmlformats.org/officeDocument/2006/relationships/image" Target="../media/image76.png"/><Relationship Id="rId37" Type="http://schemas.openxmlformats.org/officeDocument/2006/relationships/image" Target="../media/image81.png"/><Relationship Id="rId40" Type="http://schemas.openxmlformats.org/officeDocument/2006/relationships/image" Target="../media/image84.png"/><Relationship Id="rId45" Type="http://schemas.openxmlformats.org/officeDocument/2006/relationships/image" Target="../media/image89.png"/><Relationship Id="rId53" Type="http://schemas.openxmlformats.org/officeDocument/2006/relationships/image" Target="../media/image97.png"/><Relationship Id="rId58" Type="http://schemas.openxmlformats.org/officeDocument/2006/relationships/image" Target="../media/image102.png"/><Relationship Id="rId66" Type="http://schemas.openxmlformats.org/officeDocument/2006/relationships/image" Target="../media/image109.png"/><Relationship Id="rId5" Type="http://schemas.openxmlformats.org/officeDocument/2006/relationships/image" Target="../media/image3.png"/><Relationship Id="rId61" Type="http://schemas.openxmlformats.org/officeDocument/2006/relationships/image" Target="../media/image104.png"/><Relationship Id="rId19" Type="http://schemas.openxmlformats.org/officeDocument/2006/relationships/image" Target="../media/image5.png"/><Relationship Id="rId14" Type="http://schemas.openxmlformats.org/officeDocument/2006/relationships/image" Target="../media/image12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Relationship Id="rId35" Type="http://schemas.openxmlformats.org/officeDocument/2006/relationships/image" Target="../media/image79.png"/><Relationship Id="rId43" Type="http://schemas.openxmlformats.org/officeDocument/2006/relationships/image" Target="../media/image87.png"/><Relationship Id="rId48" Type="http://schemas.openxmlformats.org/officeDocument/2006/relationships/image" Target="../media/image92.png"/><Relationship Id="rId56" Type="http://schemas.openxmlformats.org/officeDocument/2006/relationships/image" Target="../media/image98.png"/><Relationship Id="rId64" Type="http://schemas.openxmlformats.org/officeDocument/2006/relationships/image" Target="../media/image107.png"/><Relationship Id="rId8" Type="http://schemas.openxmlformats.org/officeDocument/2006/relationships/image" Target="../media/image6.png"/><Relationship Id="rId51" Type="http://schemas.openxmlformats.org/officeDocument/2006/relationships/image" Target="../media/image95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69.png"/><Relationship Id="rId33" Type="http://schemas.openxmlformats.org/officeDocument/2006/relationships/image" Target="../media/image77.png"/><Relationship Id="rId38" Type="http://schemas.openxmlformats.org/officeDocument/2006/relationships/image" Target="../media/image82.png"/><Relationship Id="rId46" Type="http://schemas.openxmlformats.org/officeDocument/2006/relationships/image" Target="../media/image90.png"/><Relationship Id="rId59" Type="http://schemas.openxmlformats.org/officeDocument/2006/relationships/image" Target="../media/image100.png"/><Relationship Id="rId67" Type="http://schemas.openxmlformats.org/officeDocument/2006/relationships/image" Target="../media/image110.png"/><Relationship Id="rId20" Type="http://schemas.openxmlformats.org/officeDocument/2006/relationships/image" Target="../media/image16.png"/><Relationship Id="rId41" Type="http://schemas.openxmlformats.org/officeDocument/2006/relationships/image" Target="../media/image85.png"/><Relationship Id="rId54" Type="http://schemas.openxmlformats.org/officeDocument/2006/relationships/image" Target="../media/image83.png"/><Relationship Id="rId62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13.png"/><Relationship Id="rId23" Type="http://schemas.openxmlformats.org/officeDocument/2006/relationships/image" Target="../media/image67.png"/><Relationship Id="rId28" Type="http://schemas.openxmlformats.org/officeDocument/2006/relationships/image" Target="../media/image72.png"/><Relationship Id="rId36" Type="http://schemas.openxmlformats.org/officeDocument/2006/relationships/image" Target="../media/image80.png"/><Relationship Id="rId49" Type="http://schemas.openxmlformats.org/officeDocument/2006/relationships/image" Target="../media/image93.png"/><Relationship Id="rId57" Type="http://schemas.openxmlformats.org/officeDocument/2006/relationships/image" Target="../media/image101.png"/><Relationship Id="rId10" Type="http://schemas.openxmlformats.org/officeDocument/2006/relationships/image" Target="../media/image8.png"/><Relationship Id="rId31" Type="http://schemas.openxmlformats.org/officeDocument/2006/relationships/image" Target="../media/image75.png"/><Relationship Id="rId44" Type="http://schemas.openxmlformats.org/officeDocument/2006/relationships/image" Target="../media/image88.png"/><Relationship Id="rId52" Type="http://schemas.openxmlformats.org/officeDocument/2006/relationships/image" Target="../media/image96.png"/><Relationship Id="rId60" Type="http://schemas.openxmlformats.org/officeDocument/2006/relationships/image" Target="../media/image103.png"/><Relationship Id="rId65" Type="http://schemas.openxmlformats.org/officeDocument/2006/relationships/image" Target="../media/image10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6.png"/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9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1" Type="http://schemas.openxmlformats.org/officeDocument/2006/relationships/image" Target="../media/image2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19" Type="http://schemas.openxmlformats.org/officeDocument/2006/relationships/image" Target="../media/image43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1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1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30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7.png"/><Relationship Id="rId3" Type="http://schemas.openxmlformats.org/officeDocument/2006/relationships/image" Target="../media/image210.png"/><Relationship Id="rId7" Type="http://schemas.openxmlformats.org/officeDocument/2006/relationships/image" Target="../media/image370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11" Type="http://schemas.openxmlformats.org/officeDocument/2006/relationships/image" Target="../media/image4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9.png"/><Relationship Id="rId12" Type="http://schemas.openxmlformats.org/officeDocument/2006/relationships/image" Target="../media/image4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9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10.png"/><Relationship Id="rId7" Type="http://schemas.openxmlformats.org/officeDocument/2006/relationships/image" Target="../media/image48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4.png"/><Relationship Id="rId5" Type="http://schemas.openxmlformats.org/officeDocument/2006/relationships/image" Target="../media/image34.png"/><Relationship Id="rId10" Type="http://schemas.openxmlformats.org/officeDocument/2006/relationships/image" Target="../media/image52.png"/><Relationship Id="rId4" Type="http://schemas.openxmlformats.org/officeDocument/2006/relationships/image" Target="../media/image33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2196752" y="1647274"/>
            <a:ext cx="13249472" cy="3581926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Flussdiagramm: Prozess 63">
            <a:extLst>
              <a:ext uri="{FF2B5EF4-FFF2-40B4-BE49-F238E27FC236}">
                <a16:creationId xmlns:a16="http://schemas.microsoft.com/office/drawing/2014/main" id="{95EC32C6-58C4-457F-A566-FF01F3694F21}"/>
              </a:ext>
            </a:extLst>
          </p:cNvPr>
          <p:cNvSpPr/>
          <p:nvPr/>
        </p:nvSpPr>
        <p:spPr>
          <a:xfrm>
            <a:off x="3923928" y="1358874"/>
            <a:ext cx="7126871" cy="1751512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lussdiagramm: Prozess 21"/>
          <p:cNvSpPr/>
          <p:nvPr/>
        </p:nvSpPr>
        <p:spPr>
          <a:xfrm>
            <a:off x="5485825" y="4181269"/>
            <a:ext cx="4054726" cy="138081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lussdiagramm: Prozess 20"/>
          <p:cNvSpPr/>
          <p:nvPr/>
        </p:nvSpPr>
        <p:spPr>
          <a:xfrm>
            <a:off x="-2196752" y="4181269"/>
            <a:ext cx="7611396" cy="1380812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-1260648" y="1772816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9612560" y="587727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-1260648" y="4334522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683568" y="177281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635896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123728" y="321297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123728" y="4334522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580112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948264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17" name="Flussdiagramm: Prozess 16"/>
          <p:cNvSpPr/>
          <p:nvPr/>
        </p:nvSpPr>
        <p:spPr>
          <a:xfrm>
            <a:off x="9684568" y="429309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dirty="0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de-DE" b="0" i="1" dirty="0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blipFill>
                <a:blip r:embed="rId5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2247552" y="166295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VSVM</a:t>
            </a:r>
          </a:p>
        </p:txBody>
      </p:sp>
      <p:cxnSp>
        <p:nvCxnSpPr>
          <p:cNvPr id="26" name="Gewinkelte Verbindung 25"/>
          <p:cNvCxnSpPr>
            <a:cxnSpLocks/>
            <a:stCxn id="2" idx="3"/>
            <a:endCxn id="7" idx="1"/>
          </p:cNvCxnSpPr>
          <p:nvPr/>
        </p:nvCxnSpPr>
        <p:spPr>
          <a:xfrm rot="16200000" flipH="1">
            <a:off x="-1809885" y="1655626"/>
            <a:ext cx="918455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cxnSpLocks/>
            <a:endCxn id="9" idx="1"/>
          </p:cNvCxnSpPr>
          <p:nvPr/>
        </p:nvCxnSpPr>
        <p:spPr>
          <a:xfrm rot="16200000" flipH="1">
            <a:off x="-2970658" y="3056560"/>
            <a:ext cx="3240000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7" idx="3"/>
          </p:cNvCxnSpPr>
          <p:nvPr/>
        </p:nvCxnSpPr>
        <p:spPr>
          <a:xfrm>
            <a:off x="467544" y="2204864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1907704" y="2204864"/>
            <a:ext cx="215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cxnSpLocks/>
            <a:stCxn id="13" idx="3"/>
            <a:endCxn id="17" idx="0"/>
          </p:cNvCxnSpPr>
          <p:nvPr/>
        </p:nvCxnSpPr>
        <p:spPr>
          <a:xfrm>
            <a:off x="3491880" y="3645024"/>
            <a:ext cx="6804756" cy="6480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2807565" y="1245970"/>
            <a:ext cx="732" cy="5268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</p:cNvCxnSpPr>
          <p:nvPr/>
        </p:nvCxnSpPr>
        <p:spPr>
          <a:xfrm>
            <a:off x="2807565" y="262421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2807804" y="4077072"/>
            <a:ext cx="0" cy="257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9" idx="3"/>
            <a:endCxn id="14" idx="1"/>
          </p:cNvCxnSpPr>
          <p:nvPr/>
        </p:nvCxnSpPr>
        <p:spPr>
          <a:xfrm>
            <a:off x="467544" y="476657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491880" y="476657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</p:cNvCxnSpPr>
          <p:nvPr/>
        </p:nvCxnSpPr>
        <p:spPr>
          <a:xfrm>
            <a:off x="4860032" y="4946248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</p:cNvCxnSpPr>
          <p:nvPr/>
        </p:nvCxnSpPr>
        <p:spPr>
          <a:xfrm>
            <a:off x="6804248" y="4941168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cxnSpLocks/>
            <a:stCxn id="17" idx="2"/>
            <a:endCxn id="8" idx="0"/>
          </p:cNvCxnSpPr>
          <p:nvPr/>
        </p:nvCxnSpPr>
        <p:spPr>
          <a:xfrm>
            <a:off x="10296636" y="5157192"/>
            <a:ext cx="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2196752" y="52292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482820" y="5220733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68337B3-19C4-4F9C-8282-54CBFEEC6A2E}"/>
              </a:ext>
            </a:extLst>
          </p:cNvPr>
          <p:cNvCxnSpPr>
            <a:cxnSpLocks/>
          </p:cNvCxnSpPr>
          <p:nvPr/>
        </p:nvCxnSpPr>
        <p:spPr>
          <a:xfrm flipV="1">
            <a:off x="5188542" y="126876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F5A61C69-8CAF-4EB8-9FD3-0EE791E18473}"/>
              </a:ext>
            </a:extLst>
          </p:cNvPr>
          <p:cNvCxnSpPr/>
          <p:nvPr/>
        </p:nvCxnSpPr>
        <p:spPr>
          <a:xfrm>
            <a:off x="3385936" y="2204864"/>
            <a:ext cx="10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Prozess 11"/>
          <p:cNvSpPr/>
          <p:nvPr/>
        </p:nvSpPr>
        <p:spPr>
          <a:xfrm>
            <a:off x="2123489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SVM model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88CA455C-6BDE-4EA6-9F29-9BC7287F04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4088" y="3297915"/>
            <a:ext cx="1980000" cy="43204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ussdiagramm: Prozess 41">
            <a:extLst>
              <a:ext uri="{FF2B5EF4-FFF2-40B4-BE49-F238E27FC236}">
                <a16:creationId xmlns:a16="http://schemas.microsoft.com/office/drawing/2014/main" id="{5EDB60B6-F5B1-4D15-8D9A-23978FD1FECA}"/>
              </a:ext>
            </a:extLst>
          </p:cNvPr>
          <p:cNvSpPr/>
          <p:nvPr/>
        </p:nvSpPr>
        <p:spPr>
          <a:xfrm>
            <a:off x="4468462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SVM model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376F38D-8888-4CA9-A24E-ED839BF05284}"/>
              </a:ext>
            </a:extLst>
          </p:cNvPr>
          <p:cNvCxnSpPr>
            <a:cxnSpLocks/>
          </p:cNvCxnSpPr>
          <p:nvPr/>
        </p:nvCxnSpPr>
        <p:spPr>
          <a:xfrm>
            <a:off x="6804248" y="456500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/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/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blipFill>
                <a:blip r:embed="rId9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feld 64">
            <a:extLst>
              <a:ext uri="{FF2B5EF4-FFF2-40B4-BE49-F238E27FC236}">
                <a16:creationId xmlns:a16="http://schemas.microsoft.com/office/drawing/2014/main" id="{2C184CDB-CED6-4054-8486-4DD5CF8490E2}"/>
              </a:ext>
            </a:extLst>
          </p:cNvPr>
          <p:cNvSpPr txBox="1"/>
          <p:nvPr/>
        </p:nvSpPr>
        <p:spPr>
          <a:xfrm>
            <a:off x="8795072" y="1302668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semi-labeled samples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9DE59F70-D083-4475-B28C-9D0EFE0B91F0}"/>
              </a:ext>
            </a:extLst>
          </p:cNvPr>
          <p:cNvCxnSpPr>
            <a:cxnSpLocks/>
          </p:cNvCxnSpPr>
          <p:nvPr/>
        </p:nvCxnSpPr>
        <p:spPr>
          <a:xfrm>
            <a:off x="8172400" y="494751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B3E88EB-C9CB-46FD-8B99-5C788CBC650B}"/>
              </a:ext>
            </a:extLst>
          </p:cNvPr>
          <p:cNvCxnSpPr>
            <a:cxnSpLocks/>
          </p:cNvCxnSpPr>
          <p:nvPr/>
        </p:nvCxnSpPr>
        <p:spPr>
          <a:xfrm>
            <a:off x="8172568" y="457477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99CDCA6-59FC-4F9C-B8E6-1B82F8CFE245}"/>
              </a:ext>
            </a:extLst>
          </p:cNvPr>
          <p:cNvCxnSpPr>
            <a:cxnSpLocks/>
          </p:cNvCxnSpPr>
          <p:nvPr/>
        </p:nvCxnSpPr>
        <p:spPr>
          <a:xfrm>
            <a:off x="10300890" y="1094422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Prozess 49">
            <a:extLst>
              <a:ext uri="{FF2B5EF4-FFF2-40B4-BE49-F238E27FC236}">
                <a16:creationId xmlns:a16="http://schemas.microsoft.com/office/drawing/2014/main" id="{10B7371E-024A-43E8-8A01-27AD89F8B319}"/>
              </a:ext>
            </a:extLst>
          </p:cNvPr>
          <p:cNvSpPr/>
          <p:nvPr/>
        </p:nvSpPr>
        <p:spPr>
          <a:xfrm>
            <a:off x="612761" y="9845141"/>
            <a:ext cx="8864648" cy="2785723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lussdiagramm: Prozess 50">
            <a:extLst>
              <a:ext uri="{FF2B5EF4-FFF2-40B4-BE49-F238E27FC236}">
                <a16:creationId xmlns:a16="http://schemas.microsoft.com/office/drawing/2014/main" id="{22E67981-1696-41DA-8FA4-C90D6AAB7742}"/>
              </a:ext>
            </a:extLst>
          </p:cNvPr>
          <p:cNvSpPr/>
          <p:nvPr/>
        </p:nvSpPr>
        <p:spPr>
          <a:xfrm>
            <a:off x="5053776" y="11250064"/>
            <a:ext cx="4423633" cy="174604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lussdiagramm: Prozess 54">
            <a:extLst>
              <a:ext uri="{FF2B5EF4-FFF2-40B4-BE49-F238E27FC236}">
                <a16:creationId xmlns:a16="http://schemas.microsoft.com/office/drawing/2014/main" id="{2814EF7E-C5A4-4B09-8087-AE0FCCCCDC86}"/>
              </a:ext>
            </a:extLst>
          </p:cNvPr>
          <p:cNvSpPr/>
          <p:nvPr/>
        </p:nvSpPr>
        <p:spPr>
          <a:xfrm>
            <a:off x="612760" y="11250066"/>
            <a:ext cx="4369836" cy="1755998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/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ussdiagramm: Karte 66">
            <a:extLst>
              <a:ext uri="{FF2B5EF4-FFF2-40B4-BE49-F238E27FC236}">
                <a16:creationId xmlns:a16="http://schemas.microsoft.com/office/drawing/2014/main" id="{3A3DA22A-A62A-4D93-8915-2412FF911852}"/>
              </a:ext>
            </a:extLst>
          </p:cNvPr>
          <p:cNvSpPr/>
          <p:nvPr/>
        </p:nvSpPr>
        <p:spPr>
          <a:xfrm>
            <a:off x="9612560" y="13006064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69" name="Flussdiagramm: Prozess 68">
            <a:extLst>
              <a:ext uri="{FF2B5EF4-FFF2-40B4-BE49-F238E27FC236}">
                <a16:creationId xmlns:a16="http://schemas.microsoft.com/office/drawing/2014/main" id="{73A76B9E-D5FC-4E42-8FC6-08CB1DDCDE73}"/>
              </a:ext>
            </a:extLst>
          </p:cNvPr>
          <p:cNvSpPr/>
          <p:nvPr/>
        </p:nvSpPr>
        <p:spPr>
          <a:xfrm>
            <a:off x="9684568" y="865568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/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blipFill>
                <a:blip r:embed="rId11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winkelte Verbindung 40">
            <a:extLst>
              <a:ext uri="{FF2B5EF4-FFF2-40B4-BE49-F238E27FC236}">
                <a16:creationId xmlns:a16="http://schemas.microsoft.com/office/drawing/2014/main" id="{ACC94A70-C78B-48C5-A975-C7633D9592D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8172400" y="8012607"/>
            <a:ext cx="2124236" cy="6430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4ADD0D47-CD7A-41C5-B1A4-AE05DBCC7037}"/>
              </a:ext>
            </a:extLst>
          </p:cNvPr>
          <p:cNvSpPr txBox="1"/>
          <p:nvPr/>
        </p:nvSpPr>
        <p:spPr>
          <a:xfrm>
            <a:off x="611560" y="1262677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0D2AE11-074D-46B6-BD8F-7B1C25AF1930}"/>
              </a:ext>
            </a:extLst>
          </p:cNvPr>
          <p:cNvSpPr txBox="1"/>
          <p:nvPr/>
        </p:nvSpPr>
        <p:spPr>
          <a:xfrm>
            <a:off x="5063472" y="1261955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/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blipFill>
                <a:blip r:embed="rId12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feld 75">
            <a:extLst>
              <a:ext uri="{FF2B5EF4-FFF2-40B4-BE49-F238E27FC236}">
                <a16:creationId xmlns:a16="http://schemas.microsoft.com/office/drawing/2014/main" id="{554AD4D9-56C8-4D86-8BED-C31CA37C1D48}"/>
              </a:ext>
            </a:extLst>
          </p:cNvPr>
          <p:cNvSpPr txBox="1"/>
          <p:nvPr/>
        </p:nvSpPr>
        <p:spPr>
          <a:xfrm>
            <a:off x="611560" y="985090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semi-labeled samples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4EEF807-9291-427F-A163-053E10A45ED1}"/>
              </a:ext>
            </a:extLst>
          </p:cNvPr>
          <p:cNvCxnSpPr>
            <a:cxnSpLocks/>
          </p:cNvCxnSpPr>
          <p:nvPr/>
        </p:nvCxnSpPr>
        <p:spPr>
          <a:xfrm>
            <a:off x="8172400" y="931010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A743B3E2-F9D3-4F72-A73F-E415BC624AA8}"/>
              </a:ext>
            </a:extLst>
          </p:cNvPr>
          <p:cNvCxnSpPr>
            <a:cxnSpLocks/>
          </p:cNvCxnSpPr>
          <p:nvPr/>
        </p:nvCxnSpPr>
        <p:spPr>
          <a:xfrm>
            <a:off x="8172568" y="893736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/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blipFill>
                <a:blip r:embed="rId13"/>
                <a:stretch>
                  <a:fillRect l="-2203" t="-6250" r="-441" b="-347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19FD576-056F-47CC-B96B-AD1950DFA757}"/>
              </a:ext>
            </a:extLst>
          </p:cNvPr>
          <p:cNvCxnSpPr>
            <a:cxnSpLocks/>
          </p:cNvCxnSpPr>
          <p:nvPr/>
        </p:nvCxnSpPr>
        <p:spPr>
          <a:xfrm>
            <a:off x="10296397" y="950406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Prozess 83">
            <a:extLst>
              <a:ext uri="{FF2B5EF4-FFF2-40B4-BE49-F238E27FC236}">
                <a16:creationId xmlns:a16="http://schemas.microsoft.com/office/drawing/2014/main" id="{C0F20B66-B7F8-4A93-ABDA-ECBBBA590C5C}"/>
              </a:ext>
            </a:extLst>
          </p:cNvPr>
          <p:cNvSpPr/>
          <p:nvPr/>
        </p:nvSpPr>
        <p:spPr>
          <a:xfrm>
            <a:off x="2483768" y="11352523"/>
            <a:ext cx="1224136" cy="115715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85" name="Flussdiagramm: Prozess 84">
            <a:extLst>
              <a:ext uri="{FF2B5EF4-FFF2-40B4-BE49-F238E27FC236}">
                <a16:creationId xmlns:a16="http://schemas.microsoft.com/office/drawing/2014/main" id="{C1D26FF9-66A6-4EB7-AAD2-77C4F4367DFF}"/>
              </a:ext>
            </a:extLst>
          </p:cNvPr>
          <p:cNvSpPr/>
          <p:nvPr/>
        </p:nvSpPr>
        <p:spPr>
          <a:xfrm>
            <a:off x="971600" y="11352524"/>
            <a:ext cx="1368152" cy="115715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semi- labeled samples</a:t>
            </a:r>
          </a:p>
        </p:txBody>
      </p:sp>
      <p:sp>
        <p:nvSpPr>
          <p:cNvPr id="86" name="Flussdiagramm: Prozess 85">
            <a:extLst>
              <a:ext uri="{FF2B5EF4-FFF2-40B4-BE49-F238E27FC236}">
                <a16:creationId xmlns:a16="http://schemas.microsoft.com/office/drawing/2014/main" id="{A52E7B69-60BF-47F2-89CD-5DC909160E44}"/>
              </a:ext>
            </a:extLst>
          </p:cNvPr>
          <p:cNvSpPr/>
          <p:nvPr/>
        </p:nvSpPr>
        <p:spPr>
          <a:xfrm>
            <a:off x="5229344" y="11352523"/>
            <a:ext cx="1224136" cy="115715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7" name="Flussdiagramm: Prozess 86">
            <a:extLst>
              <a:ext uri="{FF2B5EF4-FFF2-40B4-BE49-F238E27FC236}">
                <a16:creationId xmlns:a16="http://schemas.microsoft.com/office/drawing/2014/main" id="{84A22CD0-8B1C-4075-8C71-9E18C0769E1B}"/>
              </a:ext>
            </a:extLst>
          </p:cNvPr>
          <p:cNvSpPr/>
          <p:nvPr/>
        </p:nvSpPr>
        <p:spPr>
          <a:xfrm>
            <a:off x="6597496" y="11352523"/>
            <a:ext cx="1224136" cy="11571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B0516AE1-995B-47C5-A79C-CFB5771AAD1C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2339752" y="11931102"/>
            <a:ext cx="144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C878848-EC95-4D2E-BF8F-3DAC60BB8F6B}"/>
              </a:ext>
            </a:extLst>
          </p:cNvPr>
          <p:cNvCxnSpPr>
            <a:cxnSpLocks/>
          </p:cNvCxnSpPr>
          <p:nvPr/>
        </p:nvCxnSpPr>
        <p:spPr>
          <a:xfrm>
            <a:off x="3707904" y="11941679"/>
            <a:ext cx="1521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3374B81-F6C8-4B7D-B399-03C727580D7B}"/>
              </a:ext>
            </a:extLst>
          </p:cNvPr>
          <p:cNvCxnSpPr>
            <a:cxnSpLocks/>
          </p:cNvCxnSpPr>
          <p:nvPr/>
        </p:nvCxnSpPr>
        <p:spPr>
          <a:xfrm>
            <a:off x="6453480" y="11941679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/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blipFill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/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blipFill>
                <a:blip r:embed="rId1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/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blipFill>
                <a:blip r:embed="rId16"/>
                <a:stretch>
                  <a:fillRect l="-2212" t="-6944" r="-442" b="-41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E1E51C9C-C866-45D4-A813-3E45EA4AFB2C}"/>
              </a:ext>
            </a:extLst>
          </p:cNvPr>
          <p:cNvCxnSpPr>
            <a:cxnSpLocks/>
            <a:stCxn id="82" idx="1"/>
            <a:endCxn id="85" idx="1"/>
          </p:cNvCxnSpPr>
          <p:nvPr/>
        </p:nvCxnSpPr>
        <p:spPr>
          <a:xfrm rot="10800000" flipV="1">
            <a:off x="971600" y="10532887"/>
            <a:ext cx="6912768" cy="1398216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Prozess 94">
            <a:extLst>
              <a:ext uri="{FF2B5EF4-FFF2-40B4-BE49-F238E27FC236}">
                <a16:creationId xmlns:a16="http://schemas.microsoft.com/office/drawing/2014/main" id="{E0C04230-C47F-4086-B3B8-4F8DB95C645F}"/>
              </a:ext>
            </a:extLst>
          </p:cNvPr>
          <p:cNvSpPr/>
          <p:nvPr/>
        </p:nvSpPr>
        <p:spPr>
          <a:xfrm>
            <a:off x="9684568" y="1153809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/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blipFill>
                <a:blip r:embed="rId1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AE778281-4692-47A8-8AC0-8BB39DCBA92F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9142012" y="8946215"/>
            <a:ext cx="581056" cy="1728192"/>
          </a:xfrm>
          <a:prstGeom prst="bentConnector3">
            <a:avLst>
              <a:gd name="adj1" fmla="val 534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4DB35442-16A4-4261-A7C5-9037F0FD9050}"/>
              </a:ext>
            </a:extLst>
          </p:cNvPr>
          <p:cNvCxnSpPr>
            <a:cxnSpLocks/>
          </p:cNvCxnSpPr>
          <p:nvPr/>
        </p:nvCxnSpPr>
        <p:spPr>
          <a:xfrm>
            <a:off x="7822520" y="11941679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90E4EEC-71D1-4D2F-BE60-6D6C7D94DA73}"/>
              </a:ext>
            </a:extLst>
          </p:cNvPr>
          <p:cNvCxnSpPr>
            <a:cxnSpLocks/>
          </p:cNvCxnSpPr>
          <p:nvPr/>
        </p:nvCxnSpPr>
        <p:spPr>
          <a:xfrm>
            <a:off x="10298732" y="12409287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469AAB8-4BFA-4189-8E8F-90B04B4E6410}"/>
              </a:ext>
            </a:extLst>
          </p:cNvPr>
          <p:cNvCxnSpPr/>
          <p:nvPr/>
        </p:nvCxnSpPr>
        <p:spPr>
          <a:xfrm>
            <a:off x="-2268760" y="7192871"/>
            <a:ext cx="13249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E8A2EF2-EE99-4ED8-8AB3-F417D10DD3D8}"/>
              </a:ext>
            </a:extLst>
          </p:cNvPr>
          <p:cNvSpPr txBox="1"/>
          <p:nvPr/>
        </p:nvSpPr>
        <p:spPr>
          <a:xfrm>
            <a:off x="-2222383" y="7317432"/>
            <a:ext cx="13240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virtual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2229850" y="-675456"/>
            <a:ext cx="1225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-2160748" y="1209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/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subset of unlabeled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blipFill>
                <a:blip r:embed="rId20"/>
                <a:stretch>
                  <a:fillRect r="-15000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/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 xmlns="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blipFill>
                <a:blip r:embed="rId21"/>
                <a:stretch>
                  <a:fillRect t="-6250" b="-13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81CA1E20-4EEE-46B4-837C-5B810C89990A}"/>
              </a:ext>
            </a:extLst>
          </p:cNvPr>
          <p:cNvCxnSpPr>
            <a:cxnSpLocks/>
            <a:stCxn id="104" idx="3"/>
            <a:endCxn id="103" idx="2"/>
          </p:cNvCxnSpPr>
          <p:nvPr/>
        </p:nvCxnSpPr>
        <p:spPr>
          <a:xfrm flipV="1">
            <a:off x="7812360" y="614634"/>
            <a:ext cx="504057" cy="65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DF030DB-65CC-4E06-B667-588BA33C66AE}"/>
              </a:ext>
            </a:extLst>
          </p:cNvPr>
          <p:cNvCxnSpPr>
            <a:cxnSpLocks/>
            <a:stCxn id="102" idx="4"/>
            <a:endCxn id="104" idx="1"/>
          </p:cNvCxnSpPr>
          <p:nvPr/>
        </p:nvCxnSpPr>
        <p:spPr>
          <a:xfrm flipV="1">
            <a:off x="5906095" y="621159"/>
            <a:ext cx="538113" cy="21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0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09" y="2083137"/>
            <a:ext cx="4647653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1" y="2087137"/>
            <a:ext cx="2411809" cy="1241155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678047" y="865098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047" y="865098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212531" y="1828125"/>
            <a:ext cx="5516" cy="37831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9638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51927" y="2206444"/>
            <a:ext cx="921207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48452" y="2530643"/>
            <a:ext cx="1303475" cy="18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886C5F82-1201-4F21-BF78-A51B3EFDA2F8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212531" y="2854842"/>
            <a:ext cx="1362986" cy="1749618"/>
          </a:xfrm>
          <a:prstGeom prst="bentConnector4">
            <a:avLst>
              <a:gd name="adj1" fmla="val -13977"/>
              <a:gd name="adj2" fmla="val 711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>
            <a:extLst>
              <a:ext uri="{FF2B5EF4-FFF2-40B4-BE49-F238E27FC236}">
                <a16:creationId xmlns:a16="http://schemas.microsoft.com/office/drawing/2014/main" id="{4555F664-E937-47E7-8C6D-8B37538043B8}"/>
              </a:ext>
            </a:extLst>
          </p:cNvPr>
          <p:cNvSpPr/>
          <p:nvPr/>
        </p:nvSpPr>
        <p:spPr>
          <a:xfrm rot="5923218">
            <a:off x="6738626" y="2928407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Textfeld 64">
            <a:extLst>
              <a:ext uri="{FF2B5EF4-FFF2-40B4-BE49-F238E27FC236}">
                <a16:creationId xmlns:a16="http://schemas.microsoft.com/office/drawing/2014/main" id="{2944DB27-9125-4728-879C-62D67EA51621}"/>
              </a:ext>
            </a:extLst>
          </p:cNvPr>
          <p:cNvSpPr txBox="1"/>
          <p:nvPr/>
        </p:nvSpPr>
        <p:spPr>
          <a:xfrm>
            <a:off x="6829465" y="301387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2" name="Textfeld 64">
            <a:extLst>
              <a:ext uri="{FF2B5EF4-FFF2-40B4-BE49-F238E27FC236}">
                <a16:creationId xmlns:a16="http://schemas.microsoft.com/office/drawing/2014/main" id="{33B02905-0A7F-47DE-BD7F-BFBD5A9ED46C}"/>
              </a:ext>
            </a:extLst>
          </p:cNvPr>
          <p:cNvSpPr txBox="1"/>
          <p:nvPr/>
        </p:nvSpPr>
        <p:spPr>
          <a:xfrm>
            <a:off x="6566691" y="3699514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FEC4CEE-7151-4CAA-9BC3-C2B4CF1ADF16}"/>
              </a:ext>
            </a:extLst>
          </p:cNvPr>
          <p:cNvSpPr/>
          <p:nvPr/>
        </p:nvSpPr>
        <p:spPr>
          <a:xfrm>
            <a:off x="8816438" y="2207202"/>
            <a:ext cx="968459" cy="644397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multiclass level uncertainty</a:t>
            </a:r>
          </a:p>
        </p:txBody>
      </p:sp>
      <p:cxnSp>
        <p:nvCxnSpPr>
          <p:cNvPr id="92" name="Gewinkelte Verbindung 40">
            <a:extLst>
              <a:ext uri="{FF2B5EF4-FFF2-40B4-BE49-F238E27FC236}">
                <a16:creationId xmlns:a16="http://schemas.microsoft.com/office/drawing/2014/main" id="{612A29B6-BDEE-4503-B2B4-F5922CDAF31B}"/>
              </a:ext>
            </a:extLst>
          </p:cNvPr>
          <p:cNvCxnSpPr>
            <a:cxnSpLocks/>
            <a:stCxn id="103" idx="3"/>
            <a:endCxn id="78" idx="0"/>
          </p:cNvCxnSpPr>
          <p:nvPr/>
        </p:nvCxnSpPr>
        <p:spPr>
          <a:xfrm rot="16200000" flipH="1">
            <a:off x="8569819" y="1476352"/>
            <a:ext cx="379077" cy="1082621"/>
          </a:xfrm>
          <a:prstGeom prst="bentConnector3">
            <a:avLst>
              <a:gd name="adj1" fmla="val 33919"/>
            </a:avLst>
          </a:prstGeom>
          <a:ln w="12700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4A052BE-3336-49FC-AD68-5EDC731747B6}"/>
              </a:ext>
            </a:extLst>
          </p:cNvPr>
          <p:cNvSpPr/>
          <p:nvPr/>
        </p:nvSpPr>
        <p:spPr>
          <a:xfrm>
            <a:off x="7746785" y="2970441"/>
            <a:ext cx="2038112" cy="274076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t-SNE + k-means </a:t>
            </a:r>
          </a:p>
        </p:txBody>
      </p:sp>
      <p:cxnSp>
        <p:nvCxnSpPr>
          <p:cNvPr id="120" name="Gerade Verbindung mit Pfeil 42">
            <a:extLst>
              <a:ext uri="{FF2B5EF4-FFF2-40B4-BE49-F238E27FC236}">
                <a16:creationId xmlns:a16="http://schemas.microsoft.com/office/drawing/2014/main" id="{37FA7EBC-C531-4433-9948-E3419A6B75D5}"/>
              </a:ext>
            </a:extLst>
          </p:cNvPr>
          <p:cNvCxnSpPr>
            <a:cxnSpLocks/>
          </p:cNvCxnSpPr>
          <p:nvPr/>
        </p:nvCxnSpPr>
        <p:spPr>
          <a:xfrm flipV="1">
            <a:off x="9300667" y="2862926"/>
            <a:ext cx="0" cy="107515"/>
          </a:xfrm>
          <a:prstGeom prst="straightConnector1">
            <a:avLst/>
          </a:prstGeom>
          <a:ln w="12700">
            <a:solidFill>
              <a:schemeClr val="tx1"/>
            </a:solidFill>
            <a:prstDash val="lgDashDot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42">
            <a:extLst>
              <a:ext uri="{FF2B5EF4-FFF2-40B4-BE49-F238E27FC236}">
                <a16:creationId xmlns:a16="http://schemas.microsoft.com/office/drawing/2014/main" id="{9DF4B7FB-FC42-4E4D-8D09-69A115170359}"/>
              </a:ext>
            </a:extLst>
          </p:cNvPr>
          <p:cNvCxnSpPr>
            <a:cxnSpLocks/>
          </p:cNvCxnSpPr>
          <p:nvPr/>
        </p:nvCxnSpPr>
        <p:spPr>
          <a:xfrm flipV="1">
            <a:off x="8460432" y="2862926"/>
            <a:ext cx="0" cy="104272"/>
          </a:xfrm>
          <a:prstGeom prst="straightConnector1">
            <a:avLst/>
          </a:prstGeom>
          <a:ln w="12700">
            <a:solidFill>
              <a:schemeClr val="tx1"/>
            </a:solidFill>
            <a:prstDash val="lgDashDot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40">
            <a:extLst>
              <a:ext uri="{FF2B5EF4-FFF2-40B4-BE49-F238E27FC236}">
                <a16:creationId xmlns:a16="http://schemas.microsoft.com/office/drawing/2014/main" id="{740DE305-B385-4966-8CB0-B7CBF54EEBCB}"/>
              </a:ext>
            </a:extLst>
          </p:cNvPr>
          <p:cNvCxnSpPr>
            <a:cxnSpLocks/>
            <a:stCxn id="80" idx="2"/>
            <a:endCxn id="85" idx="0"/>
          </p:cNvCxnSpPr>
          <p:nvPr/>
        </p:nvCxnSpPr>
        <p:spPr>
          <a:xfrm rot="16200000" flipH="1">
            <a:off x="6820984" y="1984728"/>
            <a:ext cx="1423594" cy="3167472"/>
          </a:xfrm>
          <a:prstGeom prst="bentConnector3">
            <a:avLst>
              <a:gd name="adj1" fmla="val 4304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0">
                <a:extLst>
                  <a:ext uri="{FF2B5EF4-FFF2-40B4-BE49-F238E27FC236}">
                    <a16:creationId xmlns:a16="http://schemas.microsoft.com/office/drawing/2014/main" id="{161E8B89-1208-4C23-BC45-199409AFA1A0}"/>
                  </a:ext>
                </a:extLst>
              </p:cNvPr>
              <p:cNvSpPr txBox="1"/>
              <p:nvPr/>
            </p:nvSpPr>
            <p:spPr>
              <a:xfrm>
                <a:off x="5923670" y="3011893"/>
                <a:ext cx="432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9" name="Textfeld 60">
                <a:extLst>
                  <a:ext uri="{FF2B5EF4-FFF2-40B4-BE49-F238E27FC236}">
                    <a16:creationId xmlns:a16="http://schemas.microsoft.com/office/drawing/2014/main" id="{161E8B89-1208-4C23-BC45-199409AFA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670" y="3011893"/>
                <a:ext cx="432554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0">
                <a:extLst>
                  <a:ext uri="{FF2B5EF4-FFF2-40B4-BE49-F238E27FC236}">
                    <a16:creationId xmlns:a16="http://schemas.microsoft.com/office/drawing/2014/main" id="{25C394CF-F1B6-4F75-910D-E0776DB63A0C}"/>
                  </a:ext>
                </a:extLst>
              </p:cNvPr>
              <p:cNvSpPr txBox="1"/>
              <p:nvPr/>
            </p:nvSpPr>
            <p:spPr>
              <a:xfrm>
                <a:off x="5361926" y="3008431"/>
                <a:ext cx="41280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0" name="Textfeld 60">
                <a:extLst>
                  <a:ext uri="{FF2B5EF4-FFF2-40B4-BE49-F238E27FC236}">
                    <a16:creationId xmlns:a16="http://schemas.microsoft.com/office/drawing/2014/main" id="{25C394CF-F1B6-4F75-910D-E0776DB63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926" y="3008431"/>
                <a:ext cx="412805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Gewinkelte Verbindung 40">
            <a:extLst>
              <a:ext uri="{FF2B5EF4-FFF2-40B4-BE49-F238E27FC236}">
                <a16:creationId xmlns:a16="http://schemas.microsoft.com/office/drawing/2014/main" id="{4BE4F93D-4D26-4E68-AFE2-92C6A7668E35}"/>
              </a:ext>
            </a:extLst>
          </p:cNvPr>
          <p:cNvCxnSpPr>
            <a:cxnSpLocks/>
            <a:stCxn id="80" idx="1"/>
            <a:endCxn id="82" idx="0"/>
          </p:cNvCxnSpPr>
          <p:nvPr/>
        </p:nvCxnSpPr>
        <p:spPr>
          <a:xfrm rot="10800000" flipH="1" flipV="1">
            <a:off x="5449638" y="2532467"/>
            <a:ext cx="504118" cy="1745907"/>
          </a:xfrm>
          <a:prstGeom prst="bentConnector4">
            <a:avLst>
              <a:gd name="adj1" fmla="val -13500"/>
              <a:gd name="adj2" fmla="val 75677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77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2987824" y="1700808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latin typeface="Futura"/>
                <a:cs typeface="Times New Roman" panose="02020603050405020304" pitchFamily="18" charset="0"/>
              </a:rPr>
              <a:t>AQ-S3VSVM</a:t>
            </a:r>
            <a:endParaRPr lang="de-DE" sz="36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64" name="Textfeld 99">
            <a:extLst>
              <a:ext uri="{FF2B5EF4-FFF2-40B4-BE49-F238E27FC236}">
                <a16:creationId xmlns:a16="http://schemas.microsoft.com/office/drawing/2014/main" id="{51A5B4C2-2681-4DB8-BCF9-777EC39C73F9}"/>
              </a:ext>
            </a:extLst>
          </p:cNvPr>
          <p:cNvSpPr txBox="1"/>
          <p:nvPr/>
        </p:nvSpPr>
        <p:spPr>
          <a:xfrm>
            <a:off x="2986162" y="3501008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latin typeface="Futura"/>
                <a:cs typeface="Times New Roman" panose="02020603050405020304" pitchFamily="18" charset="0"/>
              </a:rPr>
              <a:t>AL-S3VSVM</a:t>
            </a:r>
            <a:endParaRPr lang="de-DE" sz="3600" dirty="0">
              <a:latin typeface="Futur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431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lussdiagramm: Prozess 19">
            <a:extLst>
              <a:ext uri="{FF2B5EF4-FFF2-40B4-BE49-F238E27FC236}">
                <a16:creationId xmlns:a16="http://schemas.microsoft.com/office/drawing/2014/main" id="{93B232DD-11E2-479E-B69A-633861E740B0}"/>
              </a:ext>
            </a:extLst>
          </p:cNvPr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cxnSp>
        <p:nvCxnSpPr>
          <p:cNvPr id="158" name="Gewinkelte Verbindung 40">
            <a:extLst>
              <a:ext uri="{FF2B5EF4-FFF2-40B4-BE49-F238E27FC236}">
                <a16:creationId xmlns:a16="http://schemas.microsoft.com/office/drawing/2014/main" id="{EC503FBE-1519-4E2D-9B42-E89CC55575ED}"/>
              </a:ext>
            </a:extLst>
          </p:cNvPr>
          <p:cNvCxnSpPr>
            <a:cxnSpLocks/>
            <a:stCxn id="134" idx="1"/>
            <a:endCxn id="141" idx="0"/>
          </p:cNvCxnSpPr>
          <p:nvPr/>
        </p:nvCxnSpPr>
        <p:spPr>
          <a:xfrm rot="10800000" flipV="1">
            <a:off x="935757" y="2532468"/>
            <a:ext cx="4504253" cy="1743104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67" name="Flussdiagramm: Prozess 50">
            <a:extLst>
              <a:ext uri="{FF2B5EF4-FFF2-40B4-BE49-F238E27FC236}">
                <a16:creationId xmlns:a16="http://schemas.microsoft.com/office/drawing/2014/main" id="{AB35FA21-2649-4CE9-8E7F-6584EC19F254}"/>
              </a:ext>
            </a:extLst>
          </p:cNvPr>
          <p:cNvSpPr/>
          <p:nvPr/>
        </p:nvSpPr>
        <p:spPr>
          <a:xfrm>
            <a:off x="5336110" y="2083137"/>
            <a:ext cx="4448787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72" name="Flussdiagramm: Prozess 63">
            <a:extLst>
              <a:ext uri="{FF2B5EF4-FFF2-40B4-BE49-F238E27FC236}">
                <a16:creationId xmlns:a16="http://schemas.microsoft.com/office/drawing/2014/main" id="{18DE98BC-E617-40BD-BEEE-322E4BDA36F0}"/>
              </a:ext>
            </a:extLst>
          </p:cNvPr>
          <p:cNvSpPr/>
          <p:nvPr/>
        </p:nvSpPr>
        <p:spPr>
          <a:xfrm>
            <a:off x="5336111" y="3251769"/>
            <a:ext cx="2700480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Flussdiagramm: Prozess 21">
            <a:extLst>
              <a:ext uri="{FF2B5EF4-FFF2-40B4-BE49-F238E27FC236}">
                <a16:creationId xmlns:a16="http://schemas.microsoft.com/office/drawing/2014/main" id="{62D8B38C-E22D-4ECF-AC97-BC9474E3E574}"/>
              </a:ext>
            </a:extLst>
          </p:cNvPr>
          <p:cNvSpPr/>
          <p:nvPr/>
        </p:nvSpPr>
        <p:spPr>
          <a:xfrm>
            <a:off x="7560793" y="2087137"/>
            <a:ext cx="1785580" cy="948713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74" name="Flussdiagramm: Prozess 20">
            <a:extLst>
              <a:ext uri="{FF2B5EF4-FFF2-40B4-BE49-F238E27FC236}">
                <a16:creationId xmlns:a16="http://schemas.microsoft.com/office/drawing/2014/main" id="{B659587A-DD75-4B79-931E-6A7051FD36D6}"/>
              </a:ext>
            </a:extLst>
          </p:cNvPr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3">
                <a:extLst>
                  <a:ext uri="{FF2B5EF4-FFF2-40B4-BE49-F238E27FC236}">
                    <a16:creationId xmlns:a16="http://schemas.microsoft.com/office/drawing/2014/main" id="{9CA17BB5-FD67-4CEC-8631-C3DEFD19C4B5}"/>
                  </a:ext>
                </a:extLst>
              </p:cNvPr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75" name="Textfeld 3">
                <a:extLst>
                  <a:ext uri="{FF2B5EF4-FFF2-40B4-BE49-F238E27FC236}">
                    <a16:creationId xmlns:a16="http://schemas.microsoft.com/office/drawing/2014/main" id="{9CA17BB5-FD67-4CEC-8631-C3DEFD19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Flussdiagramm: Karte 7">
            <a:extLst>
              <a:ext uri="{FF2B5EF4-FFF2-40B4-BE49-F238E27FC236}">
                <a16:creationId xmlns:a16="http://schemas.microsoft.com/office/drawing/2014/main" id="{CAD0410C-EB35-4E69-8852-23B42DCFDCF4}"/>
              </a:ext>
            </a:extLst>
          </p:cNvPr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17">
                <a:extLst>
                  <a:ext uri="{FF2B5EF4-FFF2-40B4-BE49-F238E27FC236}">
                    <a16:creationId xmlns:a16="http://schemas.microsoft.com/office/drawing/2014/main" id="{C63C3688-2392-45C3-82DA-D7BEB74CBB7E}"/>
                  </a:ext>
                </a:extLst>
              </p:cNvPr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91" name="Textfeld 17">
                <a:extLst>
                  <a:ext uri="{FF2B5EF4-FFF2-40B4-BE49-F238E27FC236}">
                    <a16:creationId xmlns:a16="http://schemas.microsoft.com/office/drawing/2014/main" id="{C63C3688-2392-45C3-82DA-D7BEB74CB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Gerade Verbindung mit Pfeil 30">
            <a:extLst>
              <a:ext uri="{FF2B5EF4-FFF2-40B4-BE49-F238E27FC236}">
                <a16:creationId xmlns:a16="http://schemas.microsoft.com/office/drawing/2014/main" id="{A0F2257E-0161-4ACC-985E-5F0C341FCE17}"/>
              </a:ext>
            </a:extLst>
          </p:cNvPr>
          <p:cNvCxnSpPr>
            <a:cxnSpLocks/>
            <a:stCxn id="131" idx="3"/>
            <a:endCxn id="132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32">
            <a:extLst>
              <a:ext uri="{FF2B5EF4-FFF2-40B4-BE49-F238E27FC236}">
                <a16:creationId xmlns:a16="http://schemas.microsoft.com/office/drawing/2014/main" id="{D34AC147-3EA1-4D1B-9A48-B3D3292F21FC}"/>
              </a:ext>
            </a:extLst>
          </p:cNvPr>
          <p:cNvCxnSpPr>
            <a:cxnSpLocks/>
            <a:stCxn id="132" idx="3"/>
            <a:endCxn id="133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52">
            <a:extLst>
              <a:ext uri="{FF2B5EF4-FFF2-40B4-BE49-F238E27FC236}">
                <a16:creationId xmlns:a16="http://schemas.microsoft.com/office/drawing/2014/main" id="{EC1FB43C-CAD7-47B8-9FE2-D47430E297BD}"/>
              </a:ext>
            </a:extLst>
          </p:cNvPr>
          <p:cNvCxnSpPr>
            <a:cxnSpLocks/>
            <a:stCxn id="133" idx="0"/>
            <a:endCxn id="106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55">
            <a:extLst>
              <a:ext uri="{FF2B5EF4-FFF2-40B4-BE49-F238E27FC236}">
                <a16:creationId xmlns:a16="http://schemas.microsoft.com/office/drawing/2014/main" id="{B299FEF3-8DE6-4F15-9247-43F8C30FDA78}"/>
              </a:ext>
            </a:extLst>
          </p:cNvPr>
          <p:cNvCxnSpPr>
            <a:cxnSpLocks/>
            <a:stCxn id="133" idx="2"/>
            <a:endCxn id="13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57">
            <a:extLst>
              <a:ext uri="{FF2B5EF4-FFF2-40B4-BE49-F238E27FC236}">
                <a16:creationId xmlns:a16="http://schemas.microsoft.com/office/drawing/2014/main" id="{3022029F-B366-43B3-BD97-47D4CCD56990}"/>
              </a:ext>
            </a:extLst>
          </p:cNvPr>
          <p:cNvCxnSpPr>
            <a:cxnSpLocks/>
            <a:stCxn id="130" idx="2"/>
            <a:endCxn id="138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62">
            <a:extLst>
              <a:ext uri="{FF2B5EF4-FFF2-40B4-BE49-F238E27FC236}">
                <a16:creationId xmlns:a16="http://schemas.microsoft.com/office/drawing/2014/main" id="{38617D93-5CCE-4BFF-A9F9-E7B39D987FD8}"/>
              </a:ext>
            </a:extLst>
          </p:cNvPr>
          <p:cNvCxnSpPr>
            <a:cxnSpLocks/>
            <a:stCxn id="141" idx="3"/>
            <a:endCxn id="138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65">
            <a:extLst>
              <a:ext uri="{FF2B5EF4-FFF2-40B4-BE49-F238E27FC236}">
                <a16:creationId xmlns:a16="http://schemas.microsoft.com/office/drawing/2014/main" id="{FD8D8F40-A3E8-4750-A3CE-717B846435FB}"/>
              </a:ext>
            </a:extLst>
          </p:cNvPr>
          <p:cNvCxnSpPr>
            <a:cxnSpLocks/>
            <a:stCxn id="138" idx="3"/>
            <a:endCxn id="137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67">
            <a:extLst>
              <a:ext uri="{FF2B5EF4-FFF2-40B4-BE49-F238E27FC236}">
                <a16:creationId xmlns:a16="http://schemas.microsoft.com/office/drawing/2014/main" id="{0CC7049F-81F4-4649-AA53-1CA5C978695C}"/>
              </a:ext>
            </a:extLst>
          </p:cNvPr>
          <p:cNvCxnSpPr>
            <a:cxnSpLocks/>
            <a:stCxn id="137" idx="3"/>
            <a:endCxn id="136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ylinder 1">
            <a:extLst>
              <a:ext uri="{FF2B5EF4-FFF2-40B4-BE49-F238E27FC236}">
                <a16:creationId xmlns:a16="http://schemas.microsoft.com/office/drawing/2014/main" id="{BC6B9123-94FC-464F-AC71-0361E545A51D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ylinder 100">
                <a:extLst>
                  <a:ext uri="{FF2B5EF4-FFF2-40B4-BE49-F238E27FC236}">
                    <a16:creationId xmlns:a16="http://schemas.microsoft.com/office/drawing/2014/main" id="{429BCB90-AEF8-4574-B309-13B733688D4F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Zylinder 100">
                <a:extLst>
                  <a:ext uri="{FF2B5EF4-FFF2-40B4-BE49-F238E27FC236}">
                    <a16:creationId xmlns:a16="http://schemas.microsoft.com/office/drawing/2014/main" id="{429BCB90-AEF8-4574-B309-13B733688D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ylinder 102">
                <a:extLst>
                  <a:ext uri="{FF2B5EF4-FFF2-40B4-BE49-F238E27FC236}">
                    <a16:creationId xmlns:a16="http://schemas.microsoft.com/office/drawing/2014/main" id="{7B1D3512-82E8-40C9-8814-63A6754DBA4F}"/>
                  </a:ext>
                </a:extLst>
              </p:cNvPr>
              <p:cNvSpPr/>
              <p:nvPr/>
            </p:nvSpPr>
            <p:spPr>
              <a:xfrm>
                <a:off x="7905294" y="857680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7" name="Zylinder 102">
                <a:extLst>
                  <a:ext uri="{FF2B5EF4-FFF2-40B4-BE49-F238E27FC236}">
                    <a16:creationId xmlns:a16="http://schemas.microsoft.com/office/drawing/2014/main" id="{7B1D3512-82E8-40C9-8814-63A6754DB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294" y="857680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feld 64">
            <a:extLst>
              <a:ext uri="{FF2B5EF4-FFF2-40B4-BE49-F238E27FC236}">
                <a16:creationId xmlns:a16="http://schemas.microsoft.com/office/drawing/2014/main" id="{4DDD4679-FEEE-4DB8-AC12-B4615633C453}"/>
              </a:ext>
            </a:extLst>
          </p:cNvPr>
          <p:cNvSpPr txBox="1"/>
          <p:nvPr/>
        </p:nvSpPr>
        <p:spPr>
          <a:xfrm>
            <a:off x="6435346" y="2058725"/>
            <a:ext cx="1224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110" name="Gewinkelte Verbindung 27">
            <a:extLst>
              <a:ext uri="{FF2B5EF4-FFF2-40B4-BE49-F238E27FC236}">
                <a16:creationId xmlns:a16="http://schemas.microsoft.com/office/drawing/2014/main" id="{F6535D2B-14A6-4BED-BAF7-6803B6A0C028}"/>
              </a:ext>
            </a:extLst>
          </p:cNvPr>
          <p:cNvCxnSpPr>
            <a:cxnSpLocks/>
            <a:endCxn id="141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98">
            <a:extLst>
              <a:ext uri="{FF2B5EF4-FFF2-40B4-BE49-F238E27FC236}">
                <a16:creationId xmlns:a16="http://schemas.microsoft.com/office/drawing/2014/main" id="{A4E97EF5-836E-4AC2-9DC9-8F26C76B8FB1}"/>
              </a:ext>
            </a:extLst>
          </p:cNvPr>
          <p:cNvCxnSpPr>
            <a:cxnSpLocks/>
            <a:stCxn id="139" idx="2"/>
            <a:endCxn id="86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42">
            <a:extLst>
              <a:ext uri="{FF2B5EF4-FFF2-40B4-BE49-F238E27FC236}">
                <a16:creationId xmlns:a16="http://schemas.microsoft.com/office/drawing/2014/main" id="{CE8D677F-D4E5-4121-94AE-C48D28702B13}"/>
              </a:ext>
            </a:extLst>
          </p:cNvPr>
          <p:cNvCxnSpPr>
            <a:cxnSpLocks/>
            <a:stCxn id="142" idx="0"/>
            <a:endCxn id="107" idx="3"/>
          </p:cNvCxnSpPr>
          <p:nvPr/>
        </p:nvCxnSpPr>
        <p:spPr>
          <a:xfrm flipV="1">
            <a:off x="8445294" y="1820707"/>
            <a:ext cx="0" cy="38649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feld 60">
                <a:extLst>
                  <a:ext uri="{FF2B5EF4-FFF2-40B4-BE49-F238E27FC236}">
                    <a16:creationId xmlns:a16="http://schemas.microsoft.com/office/drawing/2014/main" id="{1BAEDF70-952C-46FB-B2FB-E2CE62171219}"/>
                  </a:ext>
                </a:extLst>
              </p:cNvPr>
              <p:cNvSpPr txBox="1"/>
              <p:nvPr/>
            </p:nvSpPr>
            <p:spPr>
              <a:xfrm>
                <a:off x="6485936" y="2292744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14" name="Textfeld 60">
                <a:extLst>
                  <a:ext uri="{FF2B5EF4-FFF2-40B4-BE49-F238E27FC236}">
                    <a16:creationId xmlns:a16="http://schemas.microsoft.com/office/drawing/2014/main" id="{1BAEDF70-952C-46FB-B2FB-E2CE62171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936" y="2292744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Gerade Verbindung mit Pfeil 69">
            <a:extLst>
              <a:ext uri="{FF2B5EF4-FFF2-40B4-BE49-F238E27FC236}">
                <a16:creationId xmlns:a16="http://schemas.microsoft.com/office/drawing/2014/main" id="{13A3DE49-9A1B-4A15-8000-EFA12E06E3CE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winkelte Verbindung 40">
            <a:extLst>
              <a:ext uri="{FF2B5EF4-FFF2-40B4-BE49-F238E27FC236}">
                <a16:creationId xmlns:a16="http://schemas.microsoft.com/office/drawing/2014/main" id="{9495EF0C-8121-43DF-BD38-B71DFE86F7D9}"/>
              </a:ext>
            </a:extLst>
          </p:cNvPr>
          <p:cNvCxnSpPr>
            <a:cxnSpLocks/>
            <a:stCxn id="130" idx="3"/>
            <a:endCxn id="139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ussdiagramm: Prozess 21">
            <a:extLst>
              <a:ext uri="{FF2B5EF4-FFF2-40B4-BE49-F238E27FC236}">
                <a16:creationId xmlns:a16="http://schemas.microsoft.com/office/drawing/2014/main" id="{173EDD71-EF24-47D6-B619-EE0ADC61FA40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18" name="Gerade Verbindung mit Pfeil 69">
            <a:extLst>
              <a:ext uri="{FF2B5EF4-FFF2-40B4-BE49-F238E27FC236}">
                <a16:creationId xmlns:a16="http://schemas.microsoft.com/office/drawing/2014/main" id="{1C5A9131-9401-40D1-AF0D-FEC99EAC6177}"/>
              </a:ext>
            </a:extLst>
          </p:cNvPr>
          <p:cNvCxnSpPr>
            <a:cxnSpLocks/>
            <a:stCxn id="136" idx="3"/>
            <a:endCxn id="135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feld 18">
                <a:extLst>
                  <a:ext uri="{FF2B5EF4-FFF2-40B4-BE49-F238E27FC236}">
                    <a16:creationId xmlns:a16="http://schemas.microsoft.com/office/drawing/2014/main" id="{871C506F-5B06-45B4-B5E4-8D33EC5FE060}"/>
                  </a:ext>
                </a:extLst>
              </p:cNvPr>
              <p:cNvSpPr txBox="1"/>
              <p:nvPr/>
            </p:nvSpPr>
            <p:spPr>
              <a:xfrm>
                <a:off x="7554541" y="4715237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19" name="Textfeld 18">
                <a:extLst>
                  <a:ext uri="{FF2B5EF4-FFF2-40B4-BE49-F238E27FC236}">
                    <a16:creationId xmlns:a16="http://schemas.microsoft.com/office/drawing/2014/main" id="{871C506F-5B06-45B4-B5E4-8D33EC5FE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541" y="4715237"/>
                <a:ext cx="509050" cy="266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feld 60">
                <a:extLst>
                  <a:ext uri="{FF2B5EF4-FFF2-40B4-BE49-F238E27FC236}">
                    <a16:creationId xmlns:a16="http://schemas.microsoft.com/office/drawing/2014/main" id="{D2AE629D-C67D-4F06-ADEA-5CA6A7AE56D2}"/>
                  </a:ext>
                </a:extLst>
              </p:cNvPr>
              <p:cNvSpPr txBox="1"/>
              <p:nvPr/>
            </p:nvSpPr>
            <p:spPr>
              <a:xfrm>
                <a:off x="4882930" y="1338180"/>
                <a:ext cx="432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1" name="Textfeld 60">
                <a:extLst>
                  <a:ext uri="{FF2B5EF4-FFF2-40B4-BE49-F238E27FC236}">
                    <a16:creationId xmlns:a16="http://schemas.microsoft.com/office/drawing/2014/main" id="{D2AE629D-C67D-4F06-ADEA-5CA6A7AE5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930" y="1338180"/>
                <a:ext cx="432554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feld 61">
                <a:extLst>
                  <a:ext uri="{FF2B5EF4-FFF2-40B4-BE49-F238E27FC236}">
                    <a16:creationId xmlns:a16="http://schemas.microsoft.com/office/drawing/2014/main" id="{B97BF088-95DD-475D-B580-1E7F17D58AA8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412805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2" name="Textfeld 61">
                <a:extLst>
                  <a:ext uri="{FF2B5EF4-FFF2-40B4-BE49-F238E27FC236}">
                    <a16:creationId xmlns:a16="http://schemas.microsoft.com/office/drawing/2014/main" id="{B97BF088-95DD-475D-B580-1E7F17D58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412805" cy="2661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Gerade Verbindung mit Pfeil 69">
            <a:extLst>
              <a:ext uri="{FF2B5EF4-FFF2-40B4-BE49-F238E27FC236}">
                <a16:creationId xmlns:a16="http://schemas.microsoft.com/office/drawing/2014/main" id="{FE483D23-5709-4BEF-918B-F43D5756526D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7FBC9794-64C2-43F8-93F6-70BD6C8F3382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E856CB81-614D-4435-8534-0249C8E69597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6E7A9692-AB65-42C4-A541-60C3ADD0CE77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6A2C3409-40FA-45EC-A67C-596B7AE5AAEC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46D1665A-5317-4B34-9BFC-9C5974CDC538}"/>
              </a:ext>
            </a:extLst>
          </p:cNvPr>
          <p:cNvSpPr/>
          <p:nvPr/>
        </p:nvSpPr>
        <p:spPr>
          <a:xfrm>
            <a:off x="5440009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92446DAD-D705-4B1D-8EEB-9764B6842A5F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DA7ACD6B-123D-4F55-AB81-A20B469BF27F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BDC2A5C3-04B5-49A9-B8B8-F0E7811AF310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EC93EA12-1501-4F46-AD4D-148E10AC393A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3987FCF0-6915-431A-A743-AE1C7E4117DE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3DD796B2-4603-408C-8C3A-7BBC2DD9095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46F9113A-4270-4CFA-B579-93780D40D8F0}"/>
              </a:ext>
            </a:extLst>
          </p:cNvPr>
          <p:cNvSpPr/>
          <p:nvPr/>
        </p:nvSpPr>
        <p:spPr>
          <a:xfrm>
            <a:off x="7730190" y="2207202"/>
            <a:ext cx="1430208" cy="644397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clustering </a:t>
            </a:r>
          </a:p>
        </p:txBody>
      </p:sp>
      <p:cxnSp>
        <p:nvCxnSpPr>
          <p:cNvPr id="143" name="Gerade Verbindung mit Pfeil 52">
            <a:extLst>
              <a:ext uri="{FF2B5EF4-FFF2-40B4-BE49-F238E27FC236}">
                <a16:creationId xmlns:a16="http://schemas.microsoft.com/office/drawing/2014/main" id="{09964027-CCA3-4612-8F2A-F8DB595211E6}"/>
              </a:ext>
            </a:extLst>
          </p:cNvPr>
          <p:cNvCxnSpPr>
            <a:cxnSpLocks/>
            <a:stCxn id="131" idx="0"/>
            <a:endCxn id="105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E89B5B6-9841-46A3-851B-190C306B0FA7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274F0AC-9DA9-4869-963E-9B7A8D603CC0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2C350AA-8C60-4479-ACCF-A9C487574B3D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147" name="Gerade Verbindung mit Pfeil 69">
            <a:extLst>
              <a:ext uri="{FF2B5EF4-FFF2-40B4-BE49-F238E27FC236}">
                <a16:creationId xmlns:a16="http://schemas.microsoft.com/office/drawing/2014/main" id="{49F3F236-44E5-436F-BD66-E6D5B2FD8C76}"/>
              </a:ext>
            </a:extLst>
          </p:cNvPr>
          <p:cNvCxnSpPr>
            <a:cxnSpLocks/>
            <a:stCxn id="142" idx="1"/>
            <a:endCxn id="134" idx="3"/>
          </p:cNvCxnSpPr>
          <p:nvPr/>
        </p:nvCxnSpPr>
        <p:spPr>
          <a:xfrm flipH="1">
            <a:off x="6438823" y="2529401"/>
            <a:ext cx="1291367" cy="3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winkelte Verbindung 40">
            <a:extLst>
              <a:ext uri="{FF2B5EF4-FFF2-40B4-BE49-F238E27FC236}">
                <a16:creationId xmlns:a16="http://schemas.microsoft.com/office/drawing/2014/main" id="{FDD91721-F5FD-499D-B5B4-45A590237CE3}"/>
              </a:ext>
            </a:extLst>
          </p:cNvPr>
          <p:cNvCxnSpPr>
            <a:cxnSpLocks/>
            <a:stCxn id="134" idx="0"/>
            <a:endCxn id="106" idx="4"/>
          </p:cNvCxnSpPr>
          <p:nvPr/>
        </p:nvCxnSpPr>
        <p:spPr>
          <a:xfrm rot="16200000" flipV="1">
            <a:off x="4483300" y="752153"/>
            <a:ext cx="869605" cy="204262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60">
                <a:extLst>
                  <a:ext uri="{FF2B5EF4-FFF2-40B4-BE49-F238E27FC236}">
                    <a16:creationId xmlns:a16="http://schemas.microsoft.com/office/drawing/2014/main" id="{06995081-9C7F-4A08-9971-5C35C5BCC79C}"/>
                  </a:ext>
                </a:extLst>
              </p:cNvPr>
              <p:cNvSpPr txBox="1"/>
              <p:nvPr/>
            </p:nvSpPr>
            <p:spPr>
              <a:xfrm>
                <a:off x="7085512" y="3719752"/>
                <a:ext cx="7572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1" name="Textfeld 60">
                <a:extLst>
                  <a:ext uri="{FF2B5EF4-FFF2-40B4-BE49-F238E27FC236}">
                    <a16:creationId xmlns:a16="http://schemas.microsoft.com/office/drawing/2014/main" id="{06995081-9C7F-4A08-9971-5C35C5BCC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512" y="3719752"/>
                <a:ext cx="757259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90738E6F-B7F8-448A-8280-C8D59CD9E4EF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53" name="Gewinkelte Verbindung 40">
            <a:extLst>
              <a:ext uri="{FF2B5EF4-FFF2-40B4-BE49-F238E27FC236}">
                <a16:creationId xmlns:a16="http://schemas.microsoft.com/office/drawing/2014/main" id="{39EF03E9-F486-448E-91A3-85DDB1D0593A}"/>
              </a:ext>
            </a:extLst>
          </p:cNvPr>
          <p:cNvCxnSpPr>
            <a:cxnSpLocks/>
            <a:stCxn id="152" idx="3"/>
            <a:endCxn id="135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55">
            <a:extLst>
              <a:ext uri="{FF2B5EF4-FFF2-40B4-BE49-F238E27FC236}">
                <a16:creationId xmlns:a16="http://schemas.microsoft.com/office/drawing/2014/main" id="{40D71044-5676-4F86-94F4-320686CF73FE}"/>
              </a:ext>
            </a:extLst>
          </p:cNvPr>
          <p:cNvCxnSpPr>
            <a:cxnSpLocks/>
            <a:endCxn id="152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feld 64">
            <a:extLst>
              <a:ext uri="{FF2B5EF4-FFF2-40B4-BE49-F238E27FC236}">
                <a16:creationId xmlns:a16="http://schemas.microsoft.com/office/drawing/2014/main" id="{6FA01ACA-A922-474D-AD95-74A77A43C64F}"/>
              </a:ext>
            </a:extLst>
          </p:cNvPr>
          <p:cNvSpPr txBox="1"/>
          <p:nvPr/>
        </p:nvSpPr>
        <p:spPr>
          <a:xfrm>
            <a:off x="6478570" y="3234783"/>
            <a:ext cx="1616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labeled samples</a:t>
            </a:r>
          </a:p>
        </p:txBody>
      </p:sp>
      <p:cxnSp>
        <p:nvCxnSpPr>
          <p:cNvPr id="157" name="Gewinkelte Verbindung 40">
            <a:extLst>
              <a:ext uri="{FF2B5EF4-FFF2-40B4-BE49-F238E27FC236}">
                <a16:creationId xmlns:a16="http://schemas.microsoft.com/office/drawing/2014/main" id="{CD80C28B-54BC-48BF-8D76-EC9DCF0D38B9}"/>
              </a:ext>
            </a:extLst>
          </p:cNvPr>
          <p:cNvCxnSpPr>
            <a:cxnSpLocks/>
            <a:stCxn id="139" idx="3"/>
            <a:endCxn id="142" idx="2"/>
          </p:cNvCxnSpPr>
          <p:nvPr/>
        </p:nvCxnSpPr>
        <p:spPr>
          <a:xfrm flipH="1" flipV="1">
            <a:off x="8445294" y="2851599"/>
            <a:ext cx="1130223" cy="1752861"/>
          </a:xfrm>
          <a:prstGeom prst="bentConnector4">
            <a:avLst>
              <a:gd name="adj1" fmla="val -8427"/>
              <a:gd name="adj2" fmla="val 6794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feld 60">
                <a:extLst>
                  <a:ext uri="{FF2B5EF4-FFF2-40B4-BE49-F238E27FC236}">
                    <a16:creationId xmlns:a16="http://schemas.microsoft.com/office/drawing/2014/main" id="{511B01E8-71F7-4470-AE99-86E32B0E5C46}"/>
                  </a:ext>
                </a:extLst>
              </p:cNvPr>
              <p:cNvSpPr txBox="1"/>
              <p:nvPr/>
            </p:nvSpPr>
            <p:spPr>
              <a:xfrm>
                <a:off x="4882930" y="2512160"/>
                <a:ext cx="41280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9" name="Textfeld 60">
                <a:extLst>
                  <a:ext uri="{FF2B5EF4-FFF2-40B4-BE49-F238E27FC236}">
                    <a16:creationId xmlns:a16="http://schemas.microsoft.com/office/drawing/2014/main" id="{511B01E8-71F7-4470-AE99-86E32B0E5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930" y="2512160"/>
                <a:ext cx="412805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597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lussdiagramm: Prozess 19">
            <a:extLst>
              <a:ext uri="{FF2B5EF4-FFF2-40B4-BE49-F238E27FC236}">
                <a16:creationId xmlns:a16="http://schemas.microsoft.com/office/drawing/2014/main" id="{93B232DD-11E2-479E-B69A-633861E740B0}"/>
              </a:ext>
            </a:extLst>
          </p:cNvPr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67" name="Flussdiagramm: Prozess 50">
            <a:extLst>
              <a:ext uri="{FF2B5EF4-FFF2-40B4-BE49-F238E27FC236}">
                <a16:creationId xmlns:a16="http://schemas.microsoft.com/office/drawing/2014/main" id="{AB35FA21-2649-4CE9-8E7F-6584EC19F254}"/>
              </a:ext>
            </a:extLst>
          </p:cNvPr>
          <p:cNvSpPr/>
          <p:nvPr/>
        </p:nvSpPr>
        <p:spPr>
          <a:xfrm>
            <a:off x="5336110" y="2083137"/>
            <a:ext cx="4448787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73" name="Flussdiagramm: Prozess 21">
            <a:extLst>
              <a:ext uri="{FF2B5EF4-FFF2-40B4-BE49-F238E27FC236}">
                <a16:creationId xmlns:a16="http://schemas.microsoft.com/office/drawing/2014/main" id="{62D8B38C-E22D-4ECF-AC97-BC9474E3E574}"/>
              </a:ext>
            </a:extLst>
          </p:cNvPr>
          <p:cNvSpPr/>
          <p:nvPr/>
        </p:nvSpPr>
        <p:spPr>
          <a:xfrm>
            <a:off x="7560793" y="2087137"/>
            <a:ext cx="1785580" cy="948713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74" name="Flussdiagramm: Prozess 20">
            <a:extLst>
              <a:ext uri="{FF2B5EF4-FFF2-40B4-BE49-F238E27FC236}">
                <a16:creationId xmlns:a16="http://schemas.microsoft.com/office/drawing/2014/main" id="{B659587A-DD75-4B79-931E-6A7051FD36D6}"/>
              </a:ext>
            </a:extLst>
          </p:cNvPr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3">
                <a:extLst>
                  <a:ext uri="{FF2B5EF4-FFF2-40B4-BE49-F238E27FC236}">
                    <a16:creationId xmlns:a16="http://schemas.microsoft.com/office/drawing/2014/main" id="{9CA17BB5-FD67-4CEC-8631-C3DEFD19C4B5}"/>
                  </a:ext>
                </a:extLst>
              </p:cNvPr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75" name="Textfeld 3">
                <a:extLst>
                  <a:ext uri="{FF2B5EF4-FFF2-40B4-BE49-F238E27FC236}">
                    <a16:creationId xmlns:a16="http://schemas.microsoft.com/office/drawing/2014/main" id="{9CA17BB5-FD67-4CEC-8631-C3DEFD19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Flussdiagramm: Karte 7">
            <a:extLst>
              <a:ext uri="{FF2B5EF4-FFF2-40B4-BE49-F238E27FC236}">
                <a16:creationId xmlns:a16="http://schemas.microsoft.com/office/drawing/2014/main" id="{CAD0410C-EB35-4E69-8852-23B42DCFDCF4}"/>
              </a:ext>
            </a:extLst>
          </p:cNvPr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17">
                <a:extLst>
                  <a:ext uri="{FF2B5EF4-FFF2-40B4-BE49-F238E27FC236}">
                    <a16:creationId xmlns:a16="http://schemas.microsoft.com/office/drawing/2014/main" id="{C63C3688-2392-45C3-82DA-D7BEB74CBB7E}"/>
                  </a:ext>
                </a:extLst>
              </p:cNvPr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91" name="Textfeld 17">
                <a:extLst>
                  <a:ext uri="{FF2B5EF4-FFF2-40B4-BE49-F238E27FC236}">
                    <a16:creationId xmlns:a16="http://schemas.microsoft.com/office/drawing/2014/main" id="{C63C3688-2392-45C3-82DA-D7BEB74CB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Gerade Verbindung mit Pfeil 30">
            <a:extLst>
              <a:ext uri="{FF2B5EF4-FFF2-40B4-BE49-F238E27FC236}">
                <a16:creationId xmlns:a16="http://schemas.microsoft.com/office/drawing/2014/main" id="{A0F2257E-0161-4ACC-985E-5F0C341FCE17}"/>
              </a:ext>
            </a:extLst>
          </p:cNvPr>
          <p:cNvCxnSpPr>
            <a:cxnSpLocks/>
            <a:stCxn id="131" idx="3"/>
            <a:endCxn id="132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32">
            <a:extLst>
              <a:ext uri="{FF2B5EF4-FFF2-40B4-BE49-F238E27FC236}">
                <a16:creationId xmlns:a16="http://schemas.microsoft.com/office/drawing/2014/main" id="{D34AC147-3EA1-4D1B-9A48-B3D3292F21FC}"/>
              </a:ext>
            </a:extLst>
          </p:cNvPr>
          <p:cNvCxnSpPr>
            <a:cxnSpLocks/>
            <a:stCxn id="132" idx="3"/>
            <a:endCxn id="133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52">
            <a:extLst>
              <a:ext uri="{FF2B5EF4-FFF2-40B4-BE49-F238E27FC236}">
                <a16:creationId xmlns:a16="http://schemas.microsoft.com/office/drawing/2014/main" id="{EC1FB43C-CAD7-47B8-9FE2-D47430E297BD}"/>
              </a:ext>
            </a:extLst>
          </p:cNvPr>
          <p:cNvCxnSpPr>
            <a:cxnSpLocks/>
            <a:stCxn id="133" idx="0"/>
            <a:endCxn id="106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55">
            <a:extLst>
              <a:ext uri="{FF2B5EF4-FFF2-40B4-BE49-F238E27FC236}">
                <a16:creationId xmlns:a16="http://schemas.microsoft.com/office/drawing/2014/main" id="{B299FEF3-8DE6-4F15-9247-43F8C30FDA78}"/>
              </a:ext>
            </a:extLst>
          </p:cNvPr>
          <p:cNvCxnSpPr>
            <a:cxnSpLocks/>
            <a:stCxn id="133" idx="2"/>
            <a:endCxn id="13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57">
            <a:extLst>
              <a:ext uri="{FF2B5EF4-FFF2-40B4-BE49-F238E27FC236}">
                <a16:creationId xmlns:a16="http://schemas.microsoft.com/office/drawing/2014/main" id="{3022029F-B366-43B3-BD97-47D4CCD56990}"/>
              </a:ext>
            </a:extLst>
          </p:cNvPr>
          <p:cNvCxnSpPr>
            <a:cxnSpLocks/>
            <a:stCxn id="130" idx="2"/>
            <a:endCxn id="138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62">
            <a:extLst>
              <a:ext uri="{FF2B5EF4-FFF2-40B4-BE49-F238E27FC236}">
                <a16:creationId xmlns:a16="http://schemas.microsoft.com/office/drawing/2014/main" id="{38617D93-5CCE-4BFF-A9F9-E7B39D987FD8}"/>
              </a:ext>
            </a:extLst>
          </p:cNvPr>
          <p:cNvCxnSpPr>
            <a:cxnSpLocks/>
            <a:stCxn id="141" idx="3"/>
            <a:endCxn id="138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65">
            <a:extLst>
              <a:ext uri="{FF2B5EF4-FFF2-40B4-BE49-F238E27FC236}">
                <a16:creationId xmlns:a16="http://schemas.microsoft.com/office/drawing/2014/main" id="{FD8D8F40-A3E8-4750-A3CE-717B846435FB}"/>
              </a:ext>
            </a:extLst>
          </p:cNvPr>
          <p:cNvCxnSpPr>
            <a:cxnSpLocks/>
            <a:stCxn id="138" idx="3"/>
            <a:endCxn id="137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67">
            <a:extLst>
              <a:ext uri="{FF2B5EF4-FFF2-40B4-BE49-F238E27FC236}">
                <a16:creationId xmlns:a16="http://schemas.microsoft.com/office/drawing/2014/main" id="{0CC7049F-81F4-4649-AA53-1CA5C978695C}"/>
              </a:ext>
            </a:extLst>
          </p:cNvPr>
          <p:cNvCxnSpPr>
            <a:cxnSpLocks/>
            <a:stCxn id="137" idx="3"/>
            <a:endCxn id="136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ylinder 1">
            <a:extLst>
              <a:ext uri="{FF2B5EF4-FFF2-40B4-BE49-F238E27FC236}">
                <a16:creationId xmlns:a16="http://schemas.microsoft.com/office/drawing/2014/main" id="{BC6B9123-94FC-464F-AC71-0361E545A51D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ylinder 100">
                <a:extLst>
                  <a:ext uri="{FF2B5EF4-FFF2-40B4-BE49-F238E27FC236}">
                    <a16:creationId xmlns:a16="http://schemas.microsoft.com/office/drawing/2014/main" id="{429BCB90-AEF8-4574-B309-13B733688D4F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Zylinder 100">
                <a:extLst>
                  <a:ext uri="{FF2B5EF4-FFF2-40B4-BE49-F238E27FC236}">
                    <a16:creationId xmlns:a16="http://schemas.microsoft.com/office/drawing/2014/main" id="{429BCB90-AEF8-4574-B309-13B733688D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ylinder 102">
                <a:extLst>
                  <a:ext uri="{FF2B5EF4-FFF2-40B4-BE49-F238E27FC236}">
                    <a16:creationId xmlns:a16="http://schemas.microsoft.com/office/drawing/2014/main" id="{7B1D3512-82E8-40C9-8814-63A6754DBA4F}"/>
                  </a:ext>
                </a:extLst>
              </p:cNvPr>
              <p:cNvSpPr/>
              <p:nvPr/>
            </p:nvSpPr>
            <p:spPr>
              <a:xfrm>
                <a:off x="7905294" y="857680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7" name="Zylinder 102">
                <a:extLst>
                  <a:ext uri="{FF2B5EF4-FFF2-40B4-BE49-F238E27FC236}">
                    <a16:creationId xmlns:a16="http://schemas.microsoft.com/office/drawing/2014/main" id="{7B1D3512-82E8-40C9-8814-63A6754DB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294" y="857680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Gewinkelte Verbindung 27">
            <a:extLst>
              <a:ext uri="{FF2B5EF4-FFF2-40B4-BE49-F238E27FC236}">
                <a16:creationId xmlns:a16="http://schemas.microsoft.com/office/drawing/2014/main" id="{F6535D2B-14A6-4BED-BAF7-6803B6A0C028}"/>
              </a:ext>
            </a:extLst>
          </p:cNvPr>
          <p:cNvCxnSpPr>
            <a:cxnSpLocks/>
            <a:endCxn id="141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98">
            <a:extLst>
              <a:ext uri="{FF2B5EF4-FFF2-40B4-BE49-F238E27FC236}">
                <a16:creationId xmlns:a16="http://schemas.microsoft.com/office/drawing/2014/main" id="{A4E97EF5-836E-4AC2-9DC9-8F26C76B8FB1}"/>
              </a:ext>
            </a:extLst>
          </p:cNvPr>
          <p:cNvCxnSpPr>
            <a:cxnSpLocks/>
            <a:stCxn id="139" idx="2"/>
            <a:endCxn id="86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42">
            <a:extLst>
              <a:ext uri="{FF2B5EF4-FFF2-40B4-BE49-F238E27FC236}">
                <a16:creationId xmlns:a16="http://schemas.microsoft.com/office/drawing/2014/main" id="{CE8D677F-D4E5-4121-94AE-C48D28702B13}"/>
              </a:ext>
            </a:extLst>
          </p:cNvPr>
          <p:cNvCxnSpPr>
            <a:cxnSpLocks/>
            <a:stCxn id="142" idx="0"/>
            <a:endCxn id="107" idx="3"/>
          </p:cNvCxnSpPr>
          <p:nvPr/>
        </p:nvCxnSpPr>
        <p:spPr>
          <a:xfrm flipV="1">
            <a:off x="8445294" y="1820707"/>
            <a:ext cx="0" cy="38649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69">
            <a:extLst>
              <a:ext uri="{FF2B5EF4-FFF2-40B4-BE49-F238E27FC236}">
                <a16:creationId xmlns:a16="http://schemas.microsoft.com/office/drawing/2014/main" id="{13A3DE49-9A1B-4A15-8000-EFA12E06E3CE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winkelte Verbindung 40">
            <a:extLst>
              <a:ext uri="{FF2B5EF4-FFF2-40B4-BE49-F238E27FC236}">
                <a16:creationId xmlns:a16="http://schemas.microsoft.com/office/drawing/2014/main" id="{9495EF0C-8121-43DF-BD38-B71DFE86F7D9}"/>
              </a:ext>
            </a:extLst>
          </p:cNvPr>
          <p:cNvCxnSpPr>
            <a:cxnSpLocks/>
            <a:stCxn id="130" idx="3"/>
            <a:endCxn id="139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ussdiagramm: Prozess 21">
            <a:extLst>
              <a:ext uri="{FF2B5EF4-FFF2-40B4-BE49-F238E27FC236}">
                <a16:creationId xmlns:a16="http://schemas.microsoft.com/office/drawing/2014/main" id="{173EDD71-EF24-47D6-B619-EE0ADC61FA40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18" name="Gerade Verbindung mit Pfeil 69">
            <a:extLst>
              <a:ext uri="{FF2B5EF4-FFF2-40B4-BE49-F238E27FC236}">
                <a16:creationId xmlns:a16="http://schemas.microsoft.com/office/drawing/2014/main" id="{1C5A9131-9401-40D1-AF0D-FEC99EAC6177}"/>
              </a:ext>
            </a:extLst>
          </p:cNvPr>
          <p:cNvCxnSpPr>
            <a:cxnSpLocks/>
            <a:stCxn id="136" idx="3"/>
            <a:endCxn id="135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feld 18">
                <a:extLst>
                  <a:ext uri="{FF2B5EF4-FFF2-40B4-BE49-F238E27FC236}">
                    <a16:creationId xmlns:a16="http://schemas.microsoft.com/office/drawing/2014/main" id="{871C506F-5B06-45B4-B5E4-8D33EC5FE060}"/>
                  </a:ext>
                </a:extLst>
              </p:cNvPr>
              <p:cNvSpPr txBox="1"/>
              <p:nvPr/>
            </p:nvSpPr>
            <p:spPr>
              <a:xfrm>
                <a:off x="7554541" y="4715237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19" name="Textfeld 18">
                <a:extLst>
                  <a:ext uri="{FF2B5EF4-FFF2-40B4-BE49-F238E27FC236}">
                    <a16:creationId xmlns:a16="http://schemas.microsoft.com/office/drawing/2014/main" id="{871C506F-5B06-45B4-B5E4-8D33EC5FE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541" y="4715237"/>
                <a:ext cx="509050" cy="2661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feld 61">
                <a:extLst>
                  <a:ext uri="{FF2B5EF4-FFF2-40B4-BE49-F238E27FC236}">
                    <a16:creationId xmlns:a16="http://schemas.microsoft.com/office/drawing/2014/main" id="{B97BF088-95DD-475D-B580-1E7F17D58AA8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412805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2" name="Textfeld 61">
                <a:extLst>
                  <a:ext uri="{FF2B5EF4-FFF2-40B4-BE49-F238E27FC236}">
                    <a16:creationId xmlns:a16="http://schemas.microsoft.com/office/drawing/2014/main" id="{B97BF088-95DD-475D-B580-1E7F17D58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412805" cy="266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Gerade Verbindung mit Pfeil 69">
            <a:extLst>
              <a:ext uri="{FF2B5EF4-FFF2-40B4-BE49-F238E27FC236}">
                <a16:creationId xmlns:a16="http://schemas.microsoft.com/office/drawing/2014/main" id="{FE483D23-5709-4BEF-918B-F43D5756526D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7FBC9794-64C2-43F8-93F6-70BD6C8F3382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E856CB81-614D-4435-8534-0249C8E69597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6E7A9692-AB65-42C4-A541-60C3ADD0CE77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6A2C3409-40FA-45EC-A67C-596B7AE5AAEC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92446DAD-D705-4B1D-8EEB-9764B6842A5F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DA7ACD6B-123D-4F55-AB81-A20B469BF27F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BDC2A5C3-04B5-49A9-B8B8-F0E7811AF310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EC93EA12-1501-4F46-AD4D-148E10AC393A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3987FCF0-6915-431A-A743-AE1C7E4117DE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3DD796B2-4603-408C-8C3A-7BBC2DD9095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46F9113A-4270-4CFA-B579-93780D40D8F0}"/>
              </a:ext>
            </a:extLst>
          </p:cNvPr>
          <p:cNvSpPr/>
          <p:nvPr/>
        </p:nvSpPr>
        <p:spPr>
          <a:xfrm>
            <a:off x="7730190" y="2207202"/>
            <a:ext cx="1430208" cy="644397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clustering </a:t>
            </a:r>
          </a:p>
        </p:txBody>
      </p:sp>
      <p:cxnSp>
        <p:nvCxnSpPr>
          <p:cNvPr id="143" name="Gerade Verbindung mit Pfeil 52">
            <a:extLst>
              <a:ext uri="{FF2B5EF4-FFF2-40B4-BE49-F238E27FC236}">
                <a16:creationId xmlns:a16="http://schemas.microsoft.com/office/drawing/2014/main" id="{09964027-CCA3-4612-8F2A-F8DB595211E6}"/>
              </a:ext>
            </a:extLst>
          </p:cNvPr>
          <p:cNvCxnSpPr>
            <a:cxnSpLocks/>
            <a:stCxn id="131" idx="0"/>
            <a:endCxn id="105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E89B5B6-9841-46A3-851B-190C306B0FA7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274F0AC-9DA9-4869-963E-9B7A8D603CC0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2C350AA-8C60-4479-ACCF-A9C487574B3D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157" name="Gewinkelte Verbindung 40">
            <a:extLst>
              <a:ext uri="{FF2B5EF4-FFF2-40B4-BE49-F238E27FC236}">
                <a16:creationId xmlns:a16="http://schemas.microsoft.com/office/drawing/2014/main" id="{CD80C28B-54BC-48BF-8D76-EC9DCF0D38B9}"/>
              </a:ext>
            </a:extLst>
          </p:cNvPr>
          <p:cNvCxnSpPr>
            <a:cxnSpLocks/>
            <a:stCxn id="139" idx="3"/>
            <a:endCxn id="142" idx="2"/>
          </p:cNvCxnSpPr>
          <p:nvPr/>
        </p:nvCxnSpPr>
        <p:spPr>
          <a:xfrm flipH="1" flipV="1">
            <a:off x="8445294" y="2851599"/>
            <a:ext cx="1130223" cy="1752861"/>
          </a:xfrm>
          <a:prstGeom prst="bentConnector4">
            <a:avLst>
              <a:gd name="adj1" fmla="val -8427"/>
              <a:gd name="adj2" fmla="val 6794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feld 60">
                <a:extLst>
                  <a:ext uri="{FF2B5EF4-FFF2-40B4-BE49-F238E27FC236}">
                    <a16:creationId xmlns:a16="http://schemas.microsoft.com/office/drawing/2014/main" id="{511B01E8-71F7-4470-AE99-86E32B0E5C46}"/>
                  </a:ext>
                </a:extLst>
              </p:cNvPr>
              <p:cNvSpPr txBox="1"/>
              <p:nvPr/>
            </p:nvSpPr>
            <p:spPr>
              <a:xfrm>
                <a:off x="4882930" y="2512160"/>
                <a:ext cx="41280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9" name="Textfeld 60">
                <a:extLst>
                  <a:ext uri="{FF2B5EF4-FFF2-40B4-BE49-F238E27FC236}">
                    <a16:creationId xmlns:a16="http://schemas.microsoft.com/office/drawing/2014/main" id="{511B01E8-71F7-4470-AE99-86E32B0E5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930" y="2512160"/>
                <a:ext cx="412805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075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2196752" y="1647274"/>
            <a:ext cx="13249472" cy="3581926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Flussdiagramm: Prozess 63">
            <a:extLst>
              <a:ext uri="{FF2B5EF4-FFF2-40B4-BE49-F238E27FC236}">
                <a16:creationId xmlns:a16="http://schemas.microsoft.com/office/drawing/2014/main" id="{95EC32C6-58C4-457F-A566-FF01F3694F21}"/>
              </a:ext>
            </a:extLst>
          </p:cNvPr>
          <p:cNvSpPr/>
          <p:nvPr/>
        </p:nvSpPr>
        <p:spPr>
          <a:xfrm>
            <a:off x="3923928" y="1358874"/>
            <a:ext cx="7126871" cy="1751512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lussdiagramm: Prozess 21"/>
          <p:cNvSpPr/>
          <p:nvPr/>
        </p:nvSpPr>
        <p:spPr>
          <a:xfrm>
            <a:off x="5485825" y="4181269"/>
            <a:ext cx="4054726" cy="138081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lussdiagramm: Prozess 20"/>
          <p:cNvSpPr/>
          <p:nvPr/>
        </p:nvSpPr>
        <p:spPr>
          <a:xfrm>
            <a:off x="-2196752" y="4181269"/>
            <a:ext cx="7611396" cy="1380812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-1260648" y="1772816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9612560" y="587727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-1260648" y="4334522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683568" y="177281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635896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123728" y="321297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123728" y="4334522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580112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948264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17" name="Flussdiagramm: Prozess 16"/>
          <p:cNvSpPr/>
          <p:nvPr/>
        </p:nvSpPr>
        <p:spPr>
          <a:xfrm>
            <a:off x="9684568" y="429309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dirty="0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de-DE" b="0" i="1" dirty="0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blipFill>
                <a:blip r:embed="rId5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2247552" y="166295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VSVM</a:t>
            </a:r>
          </a:p>
        </p:txBody>
      </p:sp>
      <p:cxnSp>
        <p:nvCxnSpPr>
          <p:cNvPr id="26" name="Gewinkelte Verbindung 25"/>
          <p:cNvCxnSpPr>
            <a:cxnSpLocks/>
            <a:stCxn id="2" idx="3"/>
            <a:endCxn id="7" idx="1"/>
          </p:cNvCxnSpPr>
          <p:nvPr/>
        </p:nvCxnSpPr>
        <p:spPr>
          <a:xfrm rot="16200000" flipH="1">
            <a:off x="-1809885" y="1655626"/>
            <a:ext cx="918455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cxnSpLocks/>
            <a:endCxn id="9" idx="1"/>
          </p:cNvCxnSpPr>
          <p:nvPr/>
        </p:nvCxnSpPr>
        <p:spPr>
          <a:xfrm rot="16200000" flipH="1">
            <a:off x="-2970658" y="3056560"/>
            <a:ext cx="3240000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7" idx="3"/>
          </p:cNvCxnSpPr>
          <p:nvPr/>
        </p:nvCxnSpPr>
        <p:spPr>
          <a:xfrm>
            <a:off x="467544" y="2204864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1907704" y="2204864"/>
            <a:ext cx="215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cxnSpLocks/>
            <a:stCxn id="13" idx="3"/>
            <a:endCxn id="17" idx="0"/>
          </p:cNvCxnSpPr>
          <p:nvPr/>
        </p:nvCxnSpPr>
        <p:spPr>
          <a:xfrm>
            <a:off x="3491880" y="3645024"/>
            <a:ext cx="6804756" cy="6480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2807565" y="1245970"/>
            <a:ext cx="732" cy="5268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</p:cNvCxnSpPr>
          <p:nvPr/>
        </p:nvCxnSpPr>
        <p:spPr>
          <a:xfrm>
            <a:off x="2807565" y="262421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2807804" y="4077072"/>
            <a:ext cx="0" cy="257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9" idx="3"/>
            <a:endCxn id="14" idx="1"/>
          </p:cNvCxnSpPr>
          <p:nvPr/>
        </p:nvCxnSpPr>
        <p:spPr>
          <a:xfrm>
            <a:off x="467544" y="476657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491880" y="476657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</p:cNvCxnSpPr>
          <p:nvPr/>
        </p:nvCxnSpPr>
        <p:spPr>
          <a:xfrm>
            <a:off x="4860032" y="4946248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</p:cNvCxnSpPr>
          <p:nvPr/>
        </p:nvCxnSpPr>
        <p:spPr>
          <a:xfrm>
            <a:off x="6804248" y="4941168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cxnSpLocks/>
            <a:stCxn id="17" idx="2"/>
            <a:endCxn id="8" idx="0"/>
          </p:cNvCxnSpPr>
          <p:nvPr/>
        </p:nvCxnSpPr>
        <p:spPr>
          <a:xfrm>
            <a:off x="10296636" y="5157192"/>
            <a:ext cx="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2196752" y="52292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482820" y="5220733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68337B3-19C4-4F9C-8282-54CBFEEC6A2E}"/>
              </a:ext>
            </a:extLst>
          </p:cNvPr>
          <p:cNvCxnSpPr>
            <a:cxnSpLocks/>
          </p:cNvCxnSpPr>
          <p:nvPr/>
        </p:nvCxnSpPr>
        <p:spPr>
          <a:xfrm flipV="1">
            <a:off x="5188542" y="126876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F5A61C69-8CAF-4EB8-9FD3-0EE791E18473}"/>
              </a:ext>
            </a:extLst>
          </p:cNvPr>
          <p:cNvCxnSpPr/>
          <p:nvPr/>
        </p:nvCxnSpPr>
        <p:spPr>
          <a:xfrm>
            <a:off x="3385936" y="2204864"/>
            <a:ext cx="10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Prozess 11"/>
          <p:cNvSpPr/>
          <p:nvPr/>
        </p:nvSpPr>
        <p:spPr>
          <a:xfrm>
            <a:off x="2123489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SVM model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88CA455C-6BDE-4EA6-9F29-9BC7287F04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4088" y="3297915"/>
            <a:ext cx="1980000" cy="43204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ussdiagramm: Prozess 41">
            <a:extLst>
              <a:ext uri="{FF2B5EF4-FFF2-40B4-BE49-F238E27FC236}">
                <a16:creationId xmlns:a16="http://schemas.microsoft.com/office/drawing/2014/main" id="{5EDB60B6-F5B1-4D15-8D9A-23978FD1FECA}"/>
              </a:ext>
            </a:extLst>
          </p:cNvPr>
          <p:cNvSpPr/>
          <p:nvPr/>
        </p:nvSpPr>
        <p:spPr>
          <a:xfrm>
            <a:off x="4468462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SVM model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376F38D-8888-4CA9-A24E-ED839BF05284}"/>
              </a:ext>
            </a:extLst>
          </p:cNvPr>
          <p:cNvCxnSpPr>
            <a:cxnSpLocks/>
          </p:cNvCxnSpPr>
          <p:nvPr/>
        </p:nvCxnSpPr>
        <p:spPr>
          <a:xfrm>
            <a:off x="6804248" y="456500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/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/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blipFill>
                <a:blip r:embed="rId9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feld 64">
            <a:extLst>
              <a:ext uri="{FF2B5EF4-FFF2-40B4-BE49-F238E27FC236}">
                <a16:creationId xmlns:a16="http://schemas.microsoft.com/office/drawing/2014/main" id="{2C184CDB-CED6-4054-8486-4DD5CF8490E2}"/>
              </a:ext>
            </a:extLst>
          </p:cNvPr>
          <p:cNvSpPr txBox="1"/>
          <p:nvPr/>
        </p:nvSpPr>
        <p:spPr>
          <a:xfrm>
            <a:off x="8795072" y="1302668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semi-labeled samples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9DE59F70-D083-4475-B28C-9D0EFE0B91F0}"/>
              </a:ext>
            </a:extLst>
          </p:cNvPr>
          <p:cNvCxnSpPr>
            <a:cxnSpLocks/>
          </p:cNvCxnSpPr>
          <p:nvPr/>
        </p:nvCxnSpPr>
        <p:spPr>
          <a:xfrm>
            <a:off x="8172400" y="494751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B3E88EB-C9CB-46FD-8B99-5C788CBC650B}"/>
              </a:ext>
            </a:extLst>
          </p:cNvPr>
          <p:cNvCxnSpPr>
            <a:cxnSpLocks/>
          </p:cNvCxnSpPr>
          <p:nvPr/>
        </p:nvCxnSpPr>
        <p:spPr>
          <a:xfrm>
            <a:off x="8172568" y="457477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99CDCA6-59FC-4F9C-B8E6-1B82F8CFE245}"/>
              </a:ext>
            </a:extLst>
          </p:cNvPr>
          <p:cNvCxnSpPr>
            <a:cxnSpLocks/>
          </p:cNvCxnSpPr>
          <p:nvPr/>
        </p:nvCxnSpPr>
        <p:spPr>
          <a:xfrm>
            <a:off x="10300890" y="1094422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Prozess 49">
            <a:extLst>
              <a:ext uri="{FF2B5EF4-FFF2-40B4-BE49-F238E27FC236}">
                <a16:creationId xmlns:a16="http://schemas.microsoft.com/office/drawing/2014/main" id="{10B7371E-024A-43E8-8A01-27AD89F8B319}"/>
              </a:ext>
            </a:extLst>
          </p:cNvPr>
          <p:cNvSpPr/>
          <p:nvPr/>
        </p:nvSpPr>
        <p:spPr>
          <a:xfrm>
            <a:off x="612761" y="9845141"/>
            <a:ext cx="8864648" cy="2785723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lussdiagramm: Prozess 50">
            <a:extLst>
              <a:ext uri="{FF2B5EF4-FFF2-40B4-BE49-F238E27FC236}">
                <a16:creationId xmlns:a16="http://schemas.microsoft.com/office/drawing/2014/main" id="{22E67981-1696-41DA-8FA4-C90D6AAB7742}"/>
              </a:ext>
            </a:extLst>
          </p:cNvPr>
          <p:cNvSpPr/>
          <p:nvPr/>
        </p:nvSpPr>
        <p:spPr>
          <a:xfrm>
            <a:off x="5053776" y="11250064"/>
            <a:ext cx="4423633" cy="174604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lussdiagramm: Prozess 54">
            <a:extLst>
              <a:ext uri="{FF2B5EF4-FFF2-40B4-BE49-F238E27FC236}">
                <a16:creationId xmlns:a16="http://schemas.microsoft.com/office/drawing/2014/main" id="{2814EF7E-C5A4-4B09-8087-AE0FCCCCDC86}"/>
              </a:ext>
            </a:extLst>
          </p:cNvPr>
          <p:cNvSpPr/>
          <p:nvPr/>
        </p:nvSpPr>
        <p:spPr>
          <a:xfrm>
            <a:off x="612760" y="11250066"/>
            <a:ext cx="4369836" cy="1755998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/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ussdiagramm: Karte 66">
            <a:extLst>
              <a:ext uri="{FF2B5EF4-FFF2-40B4-BE49-F238E27FC236}">
                <a16:creationId xmlns:a16="http://schemas.microsoft.com/office/drawing/2014/main" id="{3A3DA22A-A62A-4D93-8915-2412FF911852}"/>
              </a:ext>
            </a:extLst>
          </p:cNvPr>
          <p:cNvSpPr/>
          <p:nvPr/>
        </p:nvSpPr>
        <p:spPr>
          <a:xfrm>
            <a:off x="9612560" y="13006064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69" name="Flussdiagramm: Prozess 68">
            <a:extLst>
              <a:ext uri="{FF2B5EF4-FFF2-40B4-BE49-F238E27FC236}">
                <a16:creationId xmlns:a16="http://schemas.microsoft.com/office/drawing/2014/main" id="{73A76B9E-D5FC-4E42-8FC6-08CB1DDCDE73}"/>
              </a:ext>
            </a:extLst>
          </p:cNvPr>
          <p:cNvSpPr/>
          <p:nvPr/>
        </p:nvSpPr>
        <p:spPr>
          <a:xfrm>
            <a:off x="9684568" y="865568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/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blipFill>
                <a:blip r:embed="rId11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winkelte Verbindung 40">
            <a:extLst>
              <a:ext uri="{FF2B5EF4-FFF2-40B4-BE49-F238E27FC236}">
                <a16:creationId xmlns:a16="http://schemas.microsoft.com/office/drawing/2014/main" id="{ACC94A70-C78B-48C5-A975-C7633D9592D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8172400" y="8012607"/>
            <a:ext cx="2124236" cy="6430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4ADD0D47-CD7A-41C5-B1A4-AE05DBCC7037}"/>
              </a:ext>
            </a:extLst>
          </p:cNvPr>
          <p:cNvSpPr txBox="1"/>
          <p:nvPr/>
        </p:nvSpPr>
        <p:spPr>
          <a:xfrm>
            <a:off x="611560" y="1262677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0D2AE11-074D-46B6-BD8F-7B1C25AF1930}"/>
              </a:ext>
            </a:extLst>
          </p:cNvPr>
          <p:cNvSpPr txBox="1"/>
          <p:nvPr/>
        </p:nvSpPr>
        <p:spPr>
          <a:xfrm>
            <a:off x="5063472" y="1261955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/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blipFill>
                <a:blip r:embed="rId12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feld 75">
            <a:extLst>
              <a:ext uri="{FF2B5EF4-FFF2-40B4-BE49-F238E27FC236}">
                <a16:creationId xmlns:a16="http://schemas.microsoft.com/office/drawing/2014/main" id="{554AD4D9-56C8-4D86-8BED-C31CA37C1D48}"/>
              </a:ext>
            </a:extLst>
          </p:cNvPr>
          <p:cNvSpPr txBox="1"/>
          <p:nvPr/>
        </p:nvSpPr>
        <p:spPr>
          <a:xfrm>
            <a:off x="611560" y="985090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semi-labeled samples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4EEF807-9291-427F-A163-053E10A45ED1}"/>
              </a:ext>
            </a:extLst>
          </p:cNvPr>
          <p:cNvCxnSpPr>
            <a:cxnSpLocks/>
          </p:cNvCxnSpPr>
          <p:nvPr/>
        </p:nvCxnSpPr>
        <p:spPr>
          <a:xfrm>
            <a:off x="8172400" y="931010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A743B3E2-F9D3-4F72-A73F-E415BC624AA8}"/>
              </a:ext>
            </a:extLst>
          </p:cNvPr>
          <p:cNvCxnSpPr>
            <a:cxnSpLocks/>
          </p:cNvCxnSpPr>
          <p:nvPr/>
        </p:nvCxnSpPr>
        <p:spPr>
          <a:xfrm>
            <a:off x="8172568" y="893736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/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blipFill>
                <a:blip r:embed="rId13"/>
                <a:stretch>
                  <a:fillRect l="-2203" t="-6250" r="-441" b="-347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19FD576-056F-47CC-B96B-AD1950DFA757}"/>
              </a:ext>
            </a:extLst>
          </p:cNvPr>
          <p:cNvCxnSpPr>
            <a:cxnSpLocks/>
          </p:cNvCxnSpPr>
          <p:nvPr/>
        </p:nvCxnSpPr>
        <p:spPr>
          <a:xfrm>
            <a:off x="10296397" y="950406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Prozess 83">
            <a:extLst>
              <a:ext uri="{FF2B5EF4-FFF2-40B4-BE49-F238E27FC236}">
                <a16:creationId xmlns:a16="http://schemas.microsoft.com/office/drawing/2014/main" id="{C0F20B66-B7F8-4A93-ABDA-ECBBBA590C5C}"/>
              </a:ext>
            </a:extLst>
          </p:cNvPr>
          <p:cNvSpPr/>
          <p:nvPr/>
        </p:nvSpPr>
        <p:spPr>
          <a:xfrm>
            <a:off x="2483768" y="11352523"/>
            <a:ext cx="1224136" cy="115715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85" name="Flussdiagramm: Prozess 84">
            <a:extLst>
              <a:ext uri="{FF2B5EF4-FFF2-40B4-BE49-F238E27FC236}">
                <a16:creationId xmlns:a16="http://schemas.microsoft.com/office/drawing/2014/main" id="{C1D26FF9-66A6-4EB7-AAD2-77C4F4367DFF}"/>
              </a:ext>
            </a:extLst>
          </p:cNvPr>
          <p:cNvSpPr/>
          <p:nvPr/>
        </p:nvSpPr>
        <p:spPr>
          <a:xfrm>
            <a:off x="971600" y="11352524"/>
            <a:ext cx="1368152" cy="115715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semi- labeled samples</a:t>
            </a:r>
          </a:p>
        </p:txBody>
      </p:sp>
      <p:sp>
        <p:nvSpPr>
          <p:cNvPr id="86" name="Flussdiagramm: Prozess 85">
            <a:extLst>
              <a:ext uri="{FF2B5EF4-FFF2-40B4-BE49-F238E27FC236}">
                <a16:creationId xmlns:a16="http://schemas.microsoft.com/office/drawing/2014/main" id="{A52E7B69-60BF-47F2-89CD-5DC909160E44}"/>
              </a:ext>
            </a:extLst>
          </p:cNvPr>
          <p:cNvSpPr/>
          <p:nvPr/>
        </p:nvSpPr>
        <p:spPr>
          <a:xfrm>
            <a:off x="5229344" y="11352523"/>
            <a:ext cx="1224136" cy="115715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7" name="Flussdiagramm: Prozess 86">
            <a:extLst>
              <a:ext uri="{FF2B5EF4-FFF2-40B4-BE49-F238E27FC236}">
                <a16:creationId xmlns:a16="http://schemas.microsoft.com/office/drawing/2014/main" id="{84A22CD0-8B1C-4075-8C71-9E18C0769E1B}"/>
              </a:ext>
            </a:extLst>
          </p:cNvPr>
          <p:cNvSpPr/>
          <p:nvPr/>
        </p:nvSpPr>
        <p:spPr>
          <a:xfrm>
            <a:off x="6597496" y="11352523"/>
            <a:ext cx="1224136" cy="11571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B0516AE1-995B-47C5-A79C-CFB5771AAD1C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2339752" y="11931102"/>
            <a:ext cx="144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C878848-EC95-4D2E-BF8F-3DAC60BB8F6B}"/>
              </a:ext>
            </a:extLst>
          </p:cNvPr>
          <p:cNvCxnSpPr>
            <a:cxnSpLocks/>
          </p:cNvCxnSpPr>
          <p:nvPr/>
        </p:nvCxnSpPr>
        <p:spPr>
          <a:xfrm>
            <a:off x="3707904" y="11941679"/>
            <a:ext cx="1521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3374B81-F6C8-4B7D-B399-03C727580D7B}"/>
              </a:ext>
            </a:extLst>
          </p:cNvPr>
          <p:cNvCxnSpPr>
            <a:cxnSpLocks/>
          </p:cNvCxnSpPr>
          <p:nvPr/>
        </p:nvCxnSpPr>
        <p:spPr>
          <a:xfrm>
            <a:off x="6453480" y="11941679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/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blipFill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/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blipFill>
                <a:blip r:embed="rId1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/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blipFill>
                <a:blip r:embed="rId16"/>
                <a:stretch>
                  <a:fillRect l="-2212" t="-6944" r="-442" b="-41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E1E51C9C-C866-45D4-A813-3E45EA4AFB2C}"/>
              </a:ext>
            </a:extLst>
          </p:cNvPr>
          <p:cNvCxnSpPr>
            <a:cxnSpLocks/>
            <a:stCxn id="82" idx="1"/>
            <a:endCxn id="85" idx="1"/>
          </p:cNvCxnSpPr>
          <p:nvPr/>
        </p:nvCxnSpPr>
        <p:spPr>
          <a:xfrm rot="10800000" flipV="1">
            <a:off x="971600" y="10532887"/>
            <a:ext cx="6912768" cy="1398216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Prozess 94">
            <a:extLst>
              <a:ext uri="{FF2B5EF4-FFF2-40B4-BE49-F238E27FC236}">
                <a16:creationId xmlns:a16="http://schemas.microsoft.com/office/drawing/2014/main" id="{E0C04230-C47F-4086-B3B8-4F8DB95C645F}"/>
              </a:ext>
            </a:extLst>
          </p:cNvPr>
          <p:cNvSpPr/>
          <p:nvPr/>
        </p:nvSpPr>
        <p:spPr>
          <a:xfrm>
            <a:off x="9684568" y="1153809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/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blipFill>
                <a:blip r:embed="rId1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AE778281-4692-47A8-8AC0-8BB39DCBA92F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9142012" y="8946215"/>
            <a:ext cx="581056" cy="1728192"/>
          </a:xfrm>
          <a:prstGeom prst="bentConnector3">
            <a:avLst>
              <a:gd name="adj1" fmla="val 534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4DB35442-16A4-4261-A7C5-9037F0FD9050}"/>
              </a:ext>
            </a:extLst>
          </p:cNvPr>
          <p:cNvCxnSpPr>
            <a:cxnSpLocks/>
          </p:cNvCxnSpPr>
          <p:nvPr/>
        </p:nvCxnSpPr>
        <p:spPr>
          <a:xfrm>
            <a:off x="7822520" y="11941679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90E4EEC-71D1-4D2F-BE60-6D6C7D94DA73}"/>
              </a:ext>
            </a:extLst>
          </p:cNvPr>
          <p:cNvCxnSpPr>
            <a:cxnSpLocks/>
          </p:cNvCxnSpPr>
          <p:nvPr/>
        </p:nvCxnSpPr>
        <p:spPr>
          <a:xfrm>
            <a:off x="10298732" y="12409287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469AAB8-4BFA-4189-8E8F-90B04B4E6410}"/>
              </a:ext>
            </a:extLst>
          </p:cNvPr>
          <p:cNvCxnSpPr/>
          <p:nvPr/>
        </p:nvCxnSpPr>
        <p:spPr>
          <a:xfrm>
            <a:off x="-2268760" y="7192871"/>
            <a:ext cx="13249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E8A2EF2-EE99-4ED8-8AB3-F417D10DD3D8}"/>
              </a:ext>
            </a:extLst>
          </p:cNvPr>
          <p:cNvSpPr txBox="1"/>
          <p:nvPr/>
        </p:nvSpPr>
        <p:spPr>
          <a:xfrm>
            <a:off x="11050799" y="-675457"/>
            <a:ext cx="12181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 with constrained and semi-</a:t>
            </a:r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supervised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Virtual Support Vector Machines</a:t>
            </a:r>
            <a:endParaRPr lang="de-D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2229850" y="-675456"/>
            <a:ext cx="1225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-2160748" y="1209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/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subset of unlabeled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blipFill>
                <a:blip r:embed="rId20"/>
                <a:stretch>
                  <a:fillRect r="-15000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/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 xmlns="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blipFill>
                <a:blip r:embed="rId21"/>
                <a:stretch>
                  <a:fillRect t="-6250" b="-13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81CA1E20-4EEE-46B4-837C-5B810C89990A}"/>
              </a:ext>
            </a:extLst>
          </p:cNvPr>
          <p:cNvCxnSpPr>
            <a:cxnSpLocks/>
            <a:stCxn id="104" idx="3"/>
            <a:endCxn id="103" idx="2"/>
          </p:cNvCxnSpPr>
          <p:nvPr/>
        </p:nvCxnSpPr>
        <p:spPr>
          <a:xfrm flipV="1">
            <a:off x="7812360" y="614634"/>
            <a:ext cx="504057" cy="65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DF030DB-65CC-4E06-B667-588BA33C66AE}"/>
              </a:ext>
            </a:extLst>
          </p:cNvPr>
          <p:cNvCxnSpPr>
            <a:cxnSpLocks/>
            <a:stCxn id="102" idx="4"/>
            <a:endCxn id="104" idx="1"/>
          </p:cNvCxnSpPr>
          <p:nvPr/>
        </p:nvCxnSpPr>
        <p:spPr>
          <a:xfrm flipV="1">
            <a:off x="5906095" y="621159"/>
            <a:ext cx="538113" cy="21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ussdiagramm: Prozess 50">
            <a:extLst>
              <a:ext uri="{FF2B5EF4-FFF2-40B4-BE49-F238E27FC236}">
                <a16:creationId xmlns:a16="http://schemas.microsoft.com/office/drawing/2014/main" id="{E1C073BE-5EA4-4CF5-880C-C79114600FAB}"/>
              </a:ext>
            </a:extLst>
          </p:cNvPr>
          <p:cNvSpPr/>
          <p:nvPr/>
        </p:nvSpPr>
        <p:spPr>
          <a:xfrm>
            <a:off x="12827576" y="1413744"/>
            <a:ext cx="5499285" cy="3806989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08" name="Textfeld 4">
            <a:extLst>
              <a:ext uri="{FF2B5EF4-FFF2-40B4-BE49-F238E27FC236}">
                <a16:creationId xmlns:a16="http://schemas.microsoft.com/office/drawing/2014/main" id="{15FFFBD4-880E-48CD-9475-E4456FD369B5}"/>
              </a:ext>
            </a:extLst>
          </p:cNvPr>
          <p:cNvSpPr txBox="1"/>
          <p:nvPr/>
        </p:nvSpPr>
        <p:spPr>
          <a:xfrm>
            <a:off x="-2069983" y="7469832"/>
            <a:ext cx="13240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virtual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9" name="Flussdiagramm: Prozess 50">
            <a:extLst>
              <a:ext uri="{FF2B5EF4-FFF2-40B4-BE49-F238E27FC236}">
                <a16:creationId xmlns:a16="http://schemas.microsoft.com/office/drawing/2014/main" id="{8AE2ECCF-3373-4053-815C-3899FCA65909}"/>
              </a:ext>
            </a:extLst>
          </p:cNvPr>
          <p:cNvSpPr/>
          <p:nvPr/>
        </p:nvSpPr>
        <p:spPr>
          <a:xfrm>
            <a:off x="-7272547" y="8973451"/>
            <a:ext cx="4448787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10" name="Flussdiagramm: Prozess 63">
            <a:extLst>
              <a:ext uri="{FF2B5EF4-FFF2-40B4-BE49-F238E27FC236}">
                <a16:creationId xmlns:a16="http://schemas.microsoft.com/office/drawing/2014/main" id="{98B17678-1181-4085-876F-AAD07E60A086}"/>
              </a:ext>
            </a:extLst>
          </p:cNvPr>
          <p:cNvSpPr/>
          <p:nvPr/>
        </p:nvSpPr>
        <p:spPr>
          <a:xfrm>
            <a:off x="-7272546" y="10142083"/>
            <a:ext cx="2700480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2" name="Flussdiagramm: Karte 7">
            <a:extLst>
              <a:ext uri="{FF2B5EF4-FFF2-40B4-BE49-F238E27FC236}">
                <a16:creationId xmlns:a16="http://schemas.microsoft.com/office/drawing/2014/main" id="{6BF7B759-C951-46D8-98EE-7F4B60512162}"/>
              </a:ext>
            </a:extLst>
          </p:cNvPr>
          <p:cNvSpPr/>
          <p:nvPr/>
        </p:nvSpPr>
        <p:spPr>
          <a:xfrm>
            <a:off x="-4005197" y="12337787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feld 17">
                <a:extLst>
                  <a:ext uri="{FF2B5EF4-FFF2-40B4-BE49-F238E27FC236}">
                    <a16:creationId xmlns:a16="http://schemas.microsoft.com/office/drawing/2014/main" id="{369F00D2-8501-4A94-B885-9B903C42FF17}"/>
                  </a:ext>
                </a:extLst>
              </p:cNvPr>
              <p:cNvSpPr txBox="1"/>
              <p:nvPr/>
            </p:nvSpPr>
            <p:spPr>
              <a:xfrm>
                <a:off x="-7739067" y="11484703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13" name="Textfeld 17">
                <a:extLst>
                  <a:ext uri="{FF2B5EF4-FFF2-40B4-BE49-F238E27FC236}">
                    <a16:creationId xmlns:a16="http://schemas.microsoft.com/office/drawing/2014/main" id="{369F00D2-8501-4A94-B885-9B903C42F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39067" y="11484703"/>
                <a:ext cx="450123" cy="26545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Gerade Verbindung mit Pfeil 67">
            <a:extLst>
              <a:ext uri="{FF2B5EF4-FFF2-40B4-BE49-F238E27FC236}">
                <a16:creationId xmlns:a16="http://schemas.microsoft.com/office/drawing/2014/main" id="{B0BF92B2-A070-41BE-B633-8DE3C87A7FC4}"/>
              </a:ext>
            </a:extLst>
          </p:cNvPr>
          <p:cNvCxnSpPr>
            <a:cxnSpLocks/>
            <a:endCxn id="129" idx="1"/>
          </p:cNvCxnSpPr>
          <p:nvPr/>
        </p:nvCxnSpPr>
        <p:spPr>
          <a:xfrm flipV="1">
            <a:off x="-7660726" y="11492888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98">
            <a:extLst>
              <a:ext uri="{FF2B5EF4-FFF2-40B4-BE49-F238E27FC236}">
                <a16:creationId xmlns:a16="http://schemas.microsoft.com/office/drawing/2014/main" id="{CBE99640-C481-4E5B-AD1C-F0C73D0CBCFF}"/>
              </a:ext>
            </a:extLst>
          </p:cNvPr>
          <p:cNvCxnSpPr>
            <a:cxnSpLocks/>
            <a:stCxn id="130" idx="2"/>
            <a:endCxn id="112" idx="0"/>
          </p:cNvCxnSpPr>
          <p:nvPr/>
        </p:nvCxnSpPr>
        <p:spPr>
          <a:xfrm>
            <a:off x="-3492140" y="11818973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69">
            <a:extLst>
              <a:ext uri="{FF2B5EF4-FFF2-40B4-BE49-F238E27FC236}">
                <a16:creationId xmlns:a16="http://schemas.microsoft.com/office/drawing/2014/main" id="{D0194E3A-9387-4E57-B44D-E91DF62F9875}"/>
              </a:ext>
            </a:extLst>
          </p:cNvPr>
          <p:cNvCxnSpPr>
            <a:cxnSpLocks/>
          </p:cNvCxnSpPr>
          <p:nvPr/>
        </p:nvCxnSpPr>
        <p:spPr>
          <a:xfrm flipV="1">
            <a:off x="-5008806" y="11617432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Flussdiagramm: Prozess 21">
            <a:extLst>
              <a:ext uri="{FF2B5EF4-FFF2-40B4-BE49-F238E27FC236}">
                <a16:creationId xmlns:a16="http://schemas.microsoft.com/office/drawing/2014/main" id="{A3561466-2409-450B-AEAE-F99B979580A5}"/>
              </a:ext>
            </a:extLst>
          </p:cNvPr>
          <p:cNvSpPr/>
          <p:nvPr/>
        </p:nvSpPr>
        <p:spPr>
          <a:xfrm>
            <a:off x="-7272547" y="11056714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2" name="Gerade Verbindung mit Pfeil 69">
            <a:extLst>
              <a:ext uri="{FF2B5EF4-FFF2-40B4-BE49-F238E27FC236}">
                <a16:creationId xmlns:a16="http://schemas.microsoft.com/office/drawing/2014/main" id="{505B71CE-CB54-46B3-B9F6-DC877CF59EF3}"/>
              </a:ext>
            </a:extLst>
          </p:cNvPr>
          <p:cNvCxnSpPr>
            <a:cxnSpLocks/>
            <a:stCxn id="129" idx="3"/>
            <a:endCxn id="128" idx="1"/>
          </p:cNvCxnSpPr>
          <p:nvPr/>
        </p:nvCxnSpPr>
        <p:spPr>
          <a:xfrm flipV="1">
            <a:off x="-6169834" y="11490086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feld 18">
                <a:extLst>
                  <a:ext uri="{FF2B5EF4-FFF2-40B4-BE49-F238E27FC236}">
                    <a16:creationId xmlns:a16="http://schemas.microsoft.com/office/drawing/2014/main" id="{10560F19-9979-4FFD-9FB4-2DF5ECB58912}"/>
                  </a:ext>
                </a:extLst>
              </p:cNvPr>
              <p:cNvSpPr txBox="1"/>
              <p:nvPr/>
            </p:nvSpPr>
            <p:spPr>
              <a:xfrm>
                <a:off x="-5054116" y="11605551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3" name="Textfeld 18">
                <a:extLst>
                  <a:ext uri="{FF2B5EF4-FFF2-40B4-BE49-F238E27FC236}">
                    <a16:creationId xmlns:a16="http://schemas.microsoft.com/office/drawing/2014/main" id="{10560F19-9979-4FFD-9FB4-2DF5ECB58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54116" y="11605551"/>
                <a:ext cx="509050" cy="26616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feld 60">
                <a:extLst>
                  <a:ext uri="{FF2B5EF4-FFF2-40B4-BE49-F238E27FC236}">
                    <a16:creationId xmlns:a16="http://schemas.microsoft.com/office/drawing/2014/main" id="{DA37CD7E-2F1E-4399-BD89-46448923E32F}"/>
                  </a:ext>
                </a:extLst>
              </p:cNvPr>
              <p:cNvSpPr txBox="1"/>
              <p:nvPr/>
            </p:nvSpPr>
            <p:spPr>
              <a:xfrm>
                <a:off x="18376510" y="1603092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4" name="Textfeld 60">
                <a:extLst>
                  <a:ext uri="{FF2B5EF4-FFF2-40B4-BE49-F238E27FC236}">
                    <a16:creationId xmlns:a16="http://schemas.microsoft.com/office/drawing/2014/main" id="{DA37CD7E-2F1E-4399-BD89-46448923E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6510" y="1603092"/>
                <a:ext cx="145091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feld 61">
                <a:extLst>
                  <a:ext uri="{FF2B5EF4-FFF2-40B4-BE49-F238E27FC236}">
                    <a16:creationId xmlns:a16="http://schemas.microsoft.com/office/drawing/2014/main" id="{CF9A5FAF-6B15-4323-99DA-4A1DA0673125}"/>
                  </a:ext>
                </a:extLst>
              </p:cNvPr>
              <p:cNvSpPr txBox="1"/>
              <p:nvPr/>
            </p:nvSpPr>
            <p:spPr>
              <a:xfrm>
                <a:off x="-5038369" y="11343426"/>
                <a:ext cx="412805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5" name="Textfeld 61">
                <a:extLst>
                  <a:ext uri="{FF2B5EF4-FFF2-40B4-BE49-F238E27FC236}">
                    <a16:creationId xmlns:a16="http://schemas.microsoft.com/office/drawing/2014/main" id="{CF9A5FAF-6B15-4323-99DA-4A1DA0673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38369" y="11343426"/>
                <a:ext cx="412805" cy="26616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512A98C7-9DAD-4DAE-8222-B83314D8EB53}"/>
              </a:ext>
            </a:extLst>
          </p:cNvPr>
          <p:cNvCxnSpPr>
            <a:cxnSpLocks/>
          </p:cNvCxnSpPr>
          <p:nvPr/>
        </p:nvCxnSpPr>
        <p:spPr>
          <a:xfrm flipV="1">
            <a:off x="-5008806" y="11344948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591AA4CE-9AD7-44A7-8011-1C729D9E7DFE}"/>
              </a:ext>
            </a:extLst>
          </p:cNvPr>
          <p:cNvSpPr/>
          <p:nvPr/>
        </p:nvSpPr>
        <p:spPr>
          <a:xfrm>
            <a:off x="-5923044" y="11165887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DC28BAB8-2FA4-4936-8BA7-3712DE6C48E5}"/>
              </a:ext>
            </a:extLst>
          </p:cNvPr>
          <p:cNvSpPr/>
          <p:nvPr/>
        </p:nvSpPr>
        <p:spPr>
          <a:xfrm>
            <a:off x="-7139968" y="11168689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90BE2A4B-9069-49A7-A568-E6DA538BC7E6}"/>
              </a:ext>
            </a:extLst>
          </p:cNvPr>
          <p:cNvSpPr/>
          <p:nvPr/>
        </p:nvSpPr>
        <p:spPr>
          <a:xfrm>
            <a:off x="-3951140" y="1117057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EFBA88A-40BC-4B96-9F85-EB9450722001}"/>
              </a:ext>
            </a:extLst>
          </p:cNvPr>
          <p:cNvSpPr/>
          <p:nvPr/>
        </p:nvSpPr>
        <p:spPr>
          <a:xfrm>
            <a:off x="-7232636" y="11838712"/>
            <a:ext cx="155042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feld 60">
                <a:extLst>
                  <a:ext uri="{FF2B5EF4-FFF2-40B4-BE49-F238E27FC236}">
                    <a16:creationId xmlns:a16="http://schemas.microsoft.com/office/drawing/2014/main" id="{66FB2CB6-F5B9-4EFD-AC13-6039C12CF0BE}"/>
                  </a:ext>
                </a:extLst>
              </p:cNvPr>
              <p:cNvSpPr txBox="1"/>
              <p:nvPr/>
            </p:nvSpPr>
            <p:spPr>
              <a:xfrm>
                <a:off x="-5523145" y="10610066"/>
                <a:ext cx="75725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4" name="Textfeld 60">
                <a:extLst>
                  <a:ext uri="{FF2B5EF4-FFF2-40B4-BE49-F238E27FC236}">
                    <a16:creationId xmlns:a16="http://schemas.microsoft.com/office/drawing/2014/main" id="{66FB2CB6-F5B9-4EFD-AC13-6039C12CF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23145" y="10610066"/>
                <a:ext cx="757259" cy="2616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83F2BD25-99BE-4714-B359-0067FE67B7B5}"/>
              </a:ext>
            </a:extLst>
          </p:cNvPr>
          <p:cNvSpPr/>
          <p:nvPr/>
        </p:nvSpPr>
        <p:spPr>
          <a:xfrm>
            <a:off x="-7145311" y="10227978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36" name="Gewinkelte Verbindung 40">
            <a:extLst>
              <a:ext uri="{FF2B5EF4-FFF2-40B4-BE49-F238E27FC236}">
                <a16:creationId xmlns:a16="http://schemas.microsoft.com/office/drawing/2014/main" id="{193327BD-758F-4F6B-BCBC-9C97C8D797BD}"/>
              </a:ext>
            </a:extLst>
          </p:cNvPr>
          <p:cNvCxnSpPr>
            <a:cxnSpLocks/>
            <a:stCxn id="135" idx="3"/>
            <a:endCxn id="128" idx="0"/>
          </p:cNvCxnSpPr>
          <p:nvPr/>
        </p:nvCxnSpPr>
        <p:spPr>
          <a:xfrm>
            <a:off x="-6173311" y="10552177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55">
            <a:extLst>
              <a:ext uri="{FF2B5EF4-FFF2-40B4-BE49-F238E27FC236}">
                <a16:creationId xmlns:a16="http://schemas.microsoft.com/office/drawing/2014/main" id="{AF07C641-B17E-424B-896F-2002C5FDBAAF}"/>
              </a:ext>
            </a:extLst>
          </p:cNvPr>
          <p:cNvCxnSpPr>
            <a:cxnSpLocks/>
            <a:endCxn id="135" idx="0"/>
          </p:cNvCxnSpPr>
          <p:nvPr/>
        </p:nvCxnSpPr>
        <p:spPr>
          <a:xfrm>
            <a:off x="-6662092" y="9746835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feld 64">
            <a:extLst>
              <a:ext uri="{FF2B5EF4-FFF2-40B4-BE49-F238E27FC236}">
                <a16:creationId xmlns:a16="http://schemas.microsoft.com/office/drawing/2014/main" id="{4A85FEDF-54D2-4893-BD8B-B1CA6599FA13}"/>
              </a:ext>
            </a:extLst>
          </p:cNvPr>
          <p:cNvSpPr txBox="1"/>
          <p:nvPr/>
        </p:nvSpPr>
        <p:spPr>
          <a:xfrm>
            <a:off x="-6130087" y="10125097"/>
            <a:ext cx="1616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labeled samples</a:t>
            </a:r>
          </a:p>
        </p:txBody>
      </p:sp>
      <p:cxnSp>
        <p:nvCxnSpPr>
          <p:cNvPr id="139" name="Gewinkelte Verbindung 40">
            <a:extLst>
              <a:ext uri="{FF2B5EF4-FFF2-40B4-BE49-F238E27FC236}">
                <a16:creationId xmlns:a16="http://schemas.microsoft.com/office/drawing/2014/main" id="{BD3B1907-512A-4563-AF77-B9C323977C54}"/>
              </a:ext>
            </a:extLst>
          </p:cNvPr>
          <p:cNvCxnSpPr>
            <a:cxnSpLocks/>
            <a:stCxn id="130" idx="3"/>
          </p:cNvCxnSpPr>
          <p:nvPr/>
        </p:nvCxnSpPr>
        <p:spPr>
          <a:xfrm flipH="1" flipV="1">
            <a:off x="-4163363" y="9741913"/>
            <a:ext cx="1130223" cy="1752861"/>
          </a:xfrm>
          <a:prstGeom prst="bentConnector4">
            <a:avLst>
              <a:gd name="adj1" fmla="val -8427"/>
              <a:gd name="adj2" fmla="val 6794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feld 60">
                <a:extLst>
                  <a:ext uri="{FF2B5EF4-FFF2-40B4-BE49-F238E27FC236}">
                    <a16:creationId xmlns:a16="http://schemas.microsoft.com/office/drawing/2014/main" id="{95AF76B5-0F9A-4539-BAAC-2106738C698E}"/>
                  </a:ext>
                </a:extLst>
              </p:cNvPr>
              <p:cNvSpPr txBox="1"/>
              <p:nvPr/>
            </p:nvSpPr>
            <p:spPr>
              <a:xfrm>
                <a:off x="-7725727" y="9402474"/>
                <a:ext cx="41280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0" name="Textfeld 60">
                <a:extLst>
                  <a:ext uri="{FF2B5EF4-FFF2-40B4-BE49-F238E27FC236}">
                    <a16:creationId xmlns:a16="http://schemas.microsoft.com/office/drawing/2014/main" id="{95AF76B5-0F9A-4539-BAAC-2106738C6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25727" y="9402474"/>
                <a:ext cx="412805" cy="26161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Flussdiagramm: Prozess 6">
            <a:extLst>
              <a:ext uri="{FF2B5EF4-FFF2-40B4-BE49-F238E27FC236}">
                <a16:creationId xmlns:a16="http://schemas.microsoft.com/office/drawing/2014/main" id="{BC1961C9-9EE0-45FC-ABCB-E16630291004}"/>
              </a:ext>
            </a:extLst>
          </p:cNvPr>
          <p:cNvSpPr/>
          <p:nvPr/>
        </p:nvSpPr>
        <p:spPr>
          <a:xfrm>
            <a:off x="12996936" y="1544297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distance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feld 60">
                <a:extLst>
                  <a:ext uri="{FF2B5EF4-FFF2-40B4-BE49-F238E27FC236}">
                    <a16:creationId xmlns:a16="http://schemas.microsoft.com/office/drawing/2014/main" id="{9FF75220-FEBF-4497-8DCE-C2F0C1200B55}"/>
                  </a:ext>
                </a:extLst>
              </p:cNvPr>
              <p:cNvSpPr txBox="1"/>
              <p:nvPr/>
            </p:nvSpPr>
            <p:spPr>
              <a:xfrm>
                <a:off x="14918157" y="1560626"/>
                <a:ext cx="1764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4" name="Textfeld 60">
                <a:extLst>
                  <a:ext uri="{FF2B5EF4-FFF2-40B4-BE49-F238E27FC236}">
                    <a16:creationId xmlns:a16="http://schemas.microsoft.com/office/drawing/2014/main" id="{9FF75220-FEBF-4497-8DCE-C2F0C1200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8157" y="1560626"/>
                <a:ext cx="1764842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Flussdiagramm: Prozess 41">
            <a:extLst>
              <a:ext uri="{FF2B5EF4-FFF2-40B4-BE49-F238E27FC236}">
                <a16:creationId xmlns:a16="http://schemas.microsoft.com/office/drawing/2014/main" id="{43DDB4DE-7B24-4053-8688-40AA5C301287}"/>
              </a:ext>
            </a:extLst>
          </p:cNvPr>
          <p:cNvSpPr/>
          <p:nvPr/>
        </p:nvSpPr>
        <p:spPr>
          <a:xfrm>
            <a:off x="16766647" y="1544297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labeling candidates</a:t>
            </a:r>
          </a:p>
        </p:txBody>
      </p:sp>
      <p:cxnSp>
        <p:nvCxnSpPr>
          <p:cNvPr id="146" name="Gerade Verbindung mit Pfeil 58">
            <a:extLst>
              <a:ext uri="{FF2B5EF4-FFF2-40B4-BE49-F238E27FC236}">
                <a16:creationId xmlns:a16="http://schemas.microsoft.com/office/drawing/2014/main" id="{E5B9D21F-1C03-43E3-B29F-5326B1E1F24D}"/>
              </a:ext>
            </a:extLst>
          </p:cNvPr>
          <p:cNvCxnSpPr>
            <a:cxnSpLocks/>
            <a:stCxn id="141" idx="3"/>
            <a:endCxn id="145" idx="1"/>
          </p:cNvCxnSpPr>
          <p:nvPr/>
        </p:nvCxnSpPr>
        <p:spPr>
          <a:xfrm>
            <a:off x="14725128" y="1976345"/>
            <a:ext cx="20415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winkelte Verbindung 40">
            <a:extLst>
              <a:ext uri="{FF2B5EF4-FFF2-40B4-BE49-F238E27FC236}">
                <a16:creationId xmlns:a16="http://schemas.microsoft.com/office/drawing/2014/main" id="{07459F5D-7F69-4959-A5E9-F8F2409A6848}"/>
              </a:ext>
            </a:extLst>
          </p:cNvPr>
          <p:cNvCxnSpPr>
            <a:cxnSpLocks/>
            <a:stCxn id="145" idx="3"/>
          </p:cNvCxnSpPr>
          <p:nvPr/>
        </p:nvCxnSpPr>
        <p:spPr>
          <a:xfrm>
            <a:off x="18134799" y="1976345"/>
            <a:ext cx="2159257" cy="391181"/>
          </a:xfrm>
          <a:prstGeom prst="bentConnector3">
            <a:avLst>
              <a:gd name="adj1" fmla="val 1000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Zylinder 100">
                <a:extLst>
                  <a:ext uri="{FF2B5EF4-FFF2-40B4-BE49-F238E27FC236}">
                    <a16:creationId xmlns:a16="http://schemas.microsoft.com/office/drawing/2014/main" id="{CFFA5162-0AC3-42E9-9BF7-1A01875D3CF7}"/>
                  </a:ext>
                </a:extLst>
              </p:cNvPr>
              <p:cNvSpPr/>
              <p:nvPr/>
            </p:nvSpPr>
            <p:spPr>
              <a:xfrm>
                <a:off x="19693405" y="2359824"/>
                <a:ext cx="1440159" cy="12852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9" name="Zylinder 100">
                <a:extLst>
                  <a:ext uri="{FF2B5EF4-FFF2-40B4-BE49-F238E27FC236}">
                    <a16:creationId xmlns:a16="http://schemas.microsoft.com/office/drawing/2014/main" id="{CFFA5162-0AC3-42E9-9BF7-1A01875D3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3405" y="2359824"/>
                <a:ext cx="1440159" cy="1285200"/>
              </a:xfrm>
              <a:prstGeom prst="can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feld 56">
                <a:extLst>
                  <a:ext uri="{FF2B5EF4-FFF2-40B4-BE49-F238E27FC236}">
                    <a16:creationId xmlns:a16="http://schemas.microsoft.com/office/drawing/2014/main" id="{3FA2CC9A-BF55-4FDB-A9C2-F590F7C63064}"/>
                  </a:ext>
                </a:extLst>
              </p:cNvPr>
              <p:cNvSpPr txBox="1"/>
              <p:nvPr/>
            </p:nvSpPr>
            <p:spPr>
              <a:xfrm>
                <a:off x="20413759" y="1639296"/>
                <a:ext cx="562718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/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0" name="Textfeld 56">
                <a:extLst>
                  <a:ext uri="{FF2B5EF4-FFF2-40B4-BE49-F238E27FC236}">
                    <a16:creationId xmlns:a16="http://schemas.microsoft.com/office/drawing/2014/main" id="{3FA2CC9A-BF55-4FDB-A9C2-F590F7C63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3759" y="1639296"/>
                <a:ext cx="562718" cy="392993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56">
                <a:extLst>
                  <a:ext uri="{FF2B5EF4-FFF2-40B4-BE49-F238E27FC236}">
                    <a16:creationId xmlns:a16="http://schemas.microsoft.com/office/drawing/2014/main" id="{8AB36B5F-1C43-4B22-8370-F106DB4AE98E}"/>
                  </a:ext>
                </a:extLst>
              </p:cNvPr>
              <p:cNvSpPr txBox="1"/>
              <p:nvPr/>
            </p:nvSpPr>
            <p:spPr>
              <a:xfrm>
                <a:off x="2797678" y="1258913"/>
                <a:ext cx="562718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/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51" name="Textfeld 56">
                <a:extLst>
                  <a:ext uri="{FF2B5EF4-FFF2-40B4-BE49-F238E27FC236}">
                    <a16:creationId xmlns:a16="http://schemas.microsoft.com/office/drawing/2014/main" id="{8AB36B5F-1C43-4B22-8370-F106DB4AE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678" y="1258913"/>
                <a:ext cx="562718" cy="392993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Gerade Verbindung mit Pfeil 55">
            <a:extLst>
              <a:ext uri="{FF2B5EF4-FFF2-40B4-BE49-F238E27FC236}">
                <a16:creationId xmlns:a16="http://schemas.microsoft.com/office/drawing/2014/main" id="{3427B817-78E4-4173-857A-14E2953E940F}"/>
              </a:ext>
            </a:extLst>
          </p:cNvPr>
          <p:cNvCxnSpPr>
            <a:cxnSpLocks/>
          </p:cNvCxnSpPr>
          <p:nvPr/>
        </p:nvCxnSpPr>
        <p:spPr>
          <a:xfrm>
            <a:off x="20486007" y="1972424"/>
            <a:ext cx="0" cy="400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winkelte Verbindung 40">
            <a:extLst>
              <a:ext uri="{FF2B5EF4-FFF2-40B4-BE49-F238E27FC236}">
                <a16:creationId xmlns:a16="http://schemas.microsoft.com/office/drawing/2014/main" id="{BE693654-3FB9-4078-8CC6-0B8D1CEE6B35}"/>
              </a:ext>
            </a:extLst>
          </p:cNvPr>
          <p:cNvCxnSpPr>
            <a:cxnSpLocks/>
            <a:stCxn id="103" idx="4"/>
            <a:endCxn id="141" idx="0"/>
          </p:cNvCxnSpPr>
          <p:nvPr/>
        </p:nvCxnSpPr>
        <p:spPr>
          <a:xfrm>
            <a:off x="9756576" y="614634"/>
            <a:ext cx="4104456" cy="929663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55">
            <a:extLst>
              <a:ext uri="{FF2B5EF4-FFF2-40B4-BE49-F238E27FC236}">
                <a16:creationId xmlns:a16="http://schemas.microsoft.com/office/drawing/2014/main" id="{0C013F72-8DBF-4A56-A53B-9AD11BBDD6D4}"/>
              </a:ext>
            </a:extLst>
          </p:cNvPr>
          <p:cNvCxnSpPr>
            <a:cxnSpLocks/>
            <a:stCxn id="149" idx="3"/>
            <a:endCxn id="155" idx="0"/>
          </p:cNvCxnSpPr>
          <p:nvPr/>
        </p:nvCxnSpPr>
        <p:spPr>
          <a:xfrm flipH="1">
            <a:off x="20408951" y="3645024"/>
            <a:ext cx="4534" cy="65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lussdiagramm: Prozess 16">
            <a:extLst>
              <a:ext uri="{FF2B5EF4-FFF2-40B4-BE49-F238E27FC236}">
                <a16:creationId xmlns:a16="http://schemas.microsoft.com/office/drawing/2014/main" id="{A05D044F-7415-4E2D-B491-3A04D2CA1637}"/>
              </a:ext>
            </a:extLst>
          </p:cNvPr>
          <p:cNvSpPr/>
          <p:nvPr/>
        </p:nvSpPr>
        <p:spPr>
          <a:xfrm>
            <a:off x="19796883" y="4295761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156" name="Textfeld 64">
            <a:extLst>
              <a:ext uri="{FF2B5EF4-FFF2-40B4-BE49-F238E27FC236}">
                <a16:creationId xmlns:a16="http://schemas.microsoft.com/office/drawing/2014/main" id="{772CEC18-7B36-4155-90F4-930DB97DDAD4}"/>
              </a:ext>
            </a:extLst>
          </p:cNvPr>
          <p:cNvSpPr txBox="1"/>
          <p:nvPr/>
        </p:nvSpPr>
        <p:spPr>
          <a:xfrm>
            <a:off x="16639775" y="4796639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159" name="Flussdiagramm: Prozess 12">
            <a:extLst>
              <a:ext uri="{FF2B5EF4-FFF2-40B4-BE49-F238E27FC236}">
                <a16:creationId xmlns:a16="http://schemas.microsoft.com/office/drawing/2014/main" id="{333C8CE3-0C69-46E5-B9B4-45B3034612E1}"/>
              </a:ext>
            </a:extLst>
          </p:cNvPr>
          <p:cNvSpPr/>
          <p:nvPr/>
        </p:nvSpPr>
        <p:spPr>
          <a:xfrm>
            <a:off x="13176956" y="4291563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hyperplane</a:t>
            </a:r>
          </a:p>
        </p:txBody>
      </p:sp>
      <p:cxnSp>
        <p:nvCxnSpPr>
          <p:cNvPr id="160" name="Gerade Verbindung mit Pfeil 58">
            <a:extLst>
              <a:ext uri="{FF2B5EF4-FFF2-40B4-BE49-F238E27FC236}">
                <a16:creationId xmlns:a16="http://schemas.microsoft.com/office/drawing/2014/main" id="{1951255A-976A-4C9D-9A1E-3E7600DD5A73}"/>
              </a:ext>
            </a:extLst>
          </p:cNvPr>
          <p:cNvCxnSpPr>
            <a:cxnSpLocks/>
            <a:stCxn id="17" idx="3"/>
            <a:endCxn id="159" idx="1"/>
          </p:cNvCxnSpPr>
          <p:nvPr/>
        </p:nvCxnSpPr>
        <p:spPr>
          <a:xfrm flipV="1">
            <a:off x="10908704" y="4723611"/>
            <a:ext cx="2268252" cy="153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Flussdiagramm: Karte 7">
            <a:extLst>
              <a:ext uri="{FF2B5EF4-FFF2-40B4-BE49-F238E27FC236}">
                <a16:creationId xmlns:a16="http://schemas.microsoft.com/office/drawing/2014/main" id="{7FCC4A93-B55A-4C14-8C75-A0C4CBB93839}"/>
              </a:ext>
            </a:extLst>
          </p:cNvPr>
          <p:cNvSpPr/>
          <p:nvPr/>
        </p:nvSpPr>
        <p:spPr>
          <a:xfrm>
            <a:off x="19724875" y="587727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cxnSp>
        <p:nvCxnSpPr>
          <p:cNvPr id="166" name="Gerade Verbindung mit Pfeil 76">
            <a:extLst>
              <a:ext uri="{FF2B5EF4-FFF2-40B4-BE49-F238E27FC236}">
                <a16:creationId xmlns:a16="http://schemas.microsoft.com/office/drawing/2014/main" id="{AC2F4C8E-F65C-4A50-B584-CC573351BBA4}"/>
              </a:ext>
            </a:extLst>
          </p:cNvPr>
          <p:cNvCxnSpPr>
            <a:cxnSpLocks/>
            <a:stCxn id="155" idx="2"/>
            <a:endCxn id="165" idx="0"/>
          </p:cNvCxnSpPr>
          <p:nvPr/>
        </p:nvCxnSpPr>
        <p:spPr>
          <a:xfrm>
            <a:off x="20408951" y="5159857"/>
            <a:ext cx="0" cy="717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Flussdiagramm: Prozess 50">
            <a:extLst>
              <a:ext uri="{FF2B5EF4-FFF2-40B4-BE49-F238E27FC236}">
                <a16:creationId xmlns:a16="http://schemas.microsoft.com/office/drawing/2014/main" id="{6D5D689D-15F2-4939-B7D2-70CB65ACF920}"/>
              </a:ext>
            </a:extLst>
          </p:cNvPr>
          <p:cNvSpPr/>
          <p:nvPr/>
        </p:nvSpPr>
        <p:spPr>
          <a:xfrm>
            <a:off x="12833047" y="8527362"/>
            <a:ext cx="5499285" cy="3806989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feld 60">
                <a:extLst>
                  <a:ext uri="{FF2B5EF4-FFF2-40B4-BE49-F238E27FC236}">
                    <a16:creationId xmlns:a16="http://schemas.microsoft.com/office/drawing/2014/main" id="{A2F92C04-0B84-4C17-98B8-FB6F77C13265}"/>
                  </a:ext>
                </a:extLst>
              </p:cNvPr>
              <p:cNvSpPr txBox="1"/>
              <p:nvPr/>
            </p:nvSpPr>
            <p:spPr>
              <a:xfrm>
                <a:off x="18381981" y="8716710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9" name="Textfeld 60">
                <a:extLst>
                  <a:ext uri="{FF2B5EF4-FFF2-40B4-BE49-F238E27FC236}">
                    <a16:creationId xmlns:a16="http://schemas.microsoft.com/office/drawing/2014/main" id="{A2F92C04-0B84-4C17-98B8-FB6F77C13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1981" y="8716710"/>
                <a:ext cx="1450910" cy="369332"/>
              </a:xfrm>
              <a:prstGeom prst="rect">
                <a:avLst/>
              </a:prstGeom>
              <a:blipFill>
                <a:blip r:embed="rId3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Flussdiagramm: Prozess 6">
            <a:extLst>
              <a:ext uri="{FF2B5EF4-FFF2-40B4-BE49-F238E27FC236}">
                <a16:creationId xmlns:a16="http://schemas.microsoft.com/office/drawing/2014/main" id="{D69731C1-4863-4D6C-B4EE-30FE3A20099C}"/>
              </a:ext>
            </a:extLst>
          </p:cNvPr>
          <p:cNvSpPr/>
          <p:nvPr/>
        </p:nvSpPr>
        <p:spPr>
          <a:xfrm>
            <a:off x="13002407" y="8657915"/>
            <a:ext cx="1728192" cy="118722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multiclass level uncertainty distance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feld 60">
                <a:extLst>
                  <a:ext uri="{FF2B5EF4-FFF2-40B4-BE49-F238E27FC236}">
                    <a16:creationId xmlns:a16="http://schemas.microsoft.com/office/drawing/2014/main" id="{2B2B6622-BE95-473E-903A-27E7E82B434C}"/>
                  </a:ext>
                </a:extLst>
              </p:cNvPr>
              <p:cNvSpPr txBox="1"/>
              <p:nvPr/>
            </p:nvSpPr>
            <p:spPr>
              <a:xfrm>
                <a:off x="14923628" y="8674244"/>
                <a:ext cx="1764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1" name="Textfeld 60">
                <a:extLst>
                  <a:ext uri="{FF2B5EF4-FFF2-40B4-BE49-F238E27FC236}">
                    <a16:creationId xmlns:a16="http://schemas.microsoft.com/office/drawing/2014/main" id="{2B2B6622-BE95-473E-903A-27E7E82B4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3628" y="8674244"/>
                <a:ext cx="1764842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Flussdiagramm: Prozess 41">
            <a:extLst>
              <a:ext uri="{FF2B5EF4-FFF2-40B4-BE49-F238E27FC236}">
                <a16:creationId xmlns:a16="http://schemas.microsoft.com/office/drawing/2014/main" id="{AB67E44F-C5EB-4C87-906B-5C6A1F8729C7}"/>
              </a:ext>
            </a:extLst>
          </p:cNvPr>
          <p:cNvSpPr/>
          <p:nvPr/>
        </p:nvSpPr>
        <p:spPr>
          <a:xfrm>
            <a:off x="16772118" y="8657915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labeling candidates</a:t>
            </a:r>
          </a:p>
        </p:txBody>
      </p:sp>
      <p:cxnSp>
        <p:nvCxnSpPr>
          <p:cNvPr id="173" name="Gerade Verbindung mit Pfeil 58">
            <a:extLst>
              <a:ext uri="{FF2B5EF4-FFF2-40B4-BE49-F238E27FC236}">
                <a16:creationId xmlns:a16="http://schemas.microsoft.com/office/drawing/2014/main" id="{E284D58F-122C-4359-8B1A-9F640A76CB61}"/>
              </a:ext>
            </a:extLst>
          </p:cNvPr>
          <p:cNvCxnSpPr>
            <a:cxnSpLocks/>
            <a:endCxn id="172" idx="1"/>
          </p:cNvCxnSpPr>
          <p:nvPr/>
        </p:nvCxnSpPr>
        <p:spPr>
          <a:xfrm>
            <a:off x="14725128" y="9086042"/>
            <a:ext cx="2046990" cy="39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winkelte Verbindung 40">
            <a:extLst>
              <a:ext uri="{FF2B5EF4-FFF2-40B4-BE49-F238E27FC236}">
                <a16:creationId xmlns:a16="http://schemas.microsoft.com/office/drawing/2014/main" id="{6EBECC24-1E8F-41E5-8AC3-20857268ABAA}"/>
              </a:ext>
            </a:extLst>
          </p:cNvPr>
          <p:cNvCxnSpPr>
            <a:cxnSpLocks/>
            <a:stCxn id="172" idx="3"/>
          </p:cNvCxnSpPr>
          <p:nvPr/>
        </p:nvCxnSpPr>
        <p:spPr>
          <a:xfrm>
            <a:off x="18140270" y="9089963"/>
            <a:ext cx="2159257" cy="391181"/>
          </a:xfrm>
          <a:prstGeom prst="bentConnector3">
            <a:avLst>
              <a:gd name="adj1" fmla="val 1000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ylinder 100">
                <a:extLst>
                  <a:ext uri="{FF2B5EF4-FFF2-40B4-BE49-F238E27FC236}">
                    <a16:creationId xmlns:a16="http://schemas.microsoft.com/office/drawing/2014/main" id="{3D303190-DA89-42A9-B22B-C24F1E5DBC3F}"/>
                  </a:ext>
                </a:extLst>
              </p:cNvPr>
              <p:cNvSpPr/>
              <p:nvPr/>
            </p:nvSpPr>
            <p:spPr>
              <a:xfrm>
                <a:off x="19698876" y="9473442"/>
                <a:ext cx="1440159" cy="12852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5" name="Zylinder 100">
                <a:extLst>
                  <a:ext uri="{FF2B5EF4-FFF2-40B4-BE49-F238E27FC236}">
                    <a16:creationId xmlns:a16="http://schemas.microsoft.com/office/drawing/2014/main" id="{3D303190-DA89-42A9-B22B-C24F1E5DBC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8876" y="9473442"/>
                <a:ext cx="1440159" cy="1285200"/>
              </a:xfrm>
              <a:prstGeom prst="can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feld 56">
                <a:extLst>
                  <a:ext uri="{FF2B5EF4-FFF2-40B4-BE49-F238E27FC236}">
                    <a16:creationId xmlns:a16="http://schemas.microsoft.com/office/drawing/2014/main" id="{17CBAD25-BFF8-4D76-A97C-79A27680B33A}"/>
                  </a:ext>
                </a:extLst>
              </p:cNvPr>
              <p:cNvSpPr txBox="1"/>
              <p:nvPr/>
            </p:nvSpPr>
            <p:spPr>
              <a:xfrm>
                <a:off x="20419230" y="8752914"/>
                <a:ext cx="562718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/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6" name="Textfeld 56">
                <a:extLst>
                  <a:ext uri="{FF2B5EF4-FFF2-40B4-BE49-F238E27FC236}">
                    <a16:creationId xmlns:a16="http://schemas.microsoft.com/office/drawing/2014/main" id="{17CBAD25-BFF8-4D76-A97C-79A27680B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9230" y="8752914"/>
                <a:ext cx="562718" cy="39299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Gerade Verbindung mit Pfeil 55">
            <a:extLst>
              <a:ext uri="{FF2B5EF4-FFF2-40B4-BE49-F238E27FC236}">
                <a16:creationId xmlns:a16="http://schemas.microsoft.com/office/drawing/2014/main" id="{37782AB8-4968-47E2-914F-0F6544523FEC}"/>
              </a:ext>
            </a:extLst>
          </p:cNvPr>
          <p:cNvCxnSpPr>
            <a:cxnSpLocks/>
          </p:cNvCxnSpPr>
          <p:nvPr/>
        </p:nvCxnSpPr>
        <p:spPr>
          <a:xfrm>
            <a:off x="20491478" y="9086042"/>
            <a:ext cx="0" cy="400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winkelte Verbindung 40">
            <a:extLst>
              <a:ext uri="{FF2B5EF4-FFF2-40B4-BE49-F238E27FC236}">
                <a16:creationId xmlns:a16="http://schemas.microsoft.com/office/drawing/2014/main" id="{561438FD-0F8F-475C-BC1F-9AF1C470D011}"/>
              </a:ext>
            </a:extLst>
          </p:cNvPr>
          <p:cNvCxnSpPr>
            <a:cxnSpLocks/>
            <a:endCxn id="170" idx="0"/>
          </p:cNvCxnSpPr>
          <p:nvPr/>
        </p:nvCxnSpPr>
        <p:spPr>
          <a:xfrm>
            <a:off x="11634255" y="7734777"/>
            <a:ext cx="2232248" cy="923138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55">
            <a:extLst>
              <a:ext uri="{FF2B5EF4-FFF2-40B4-BE49-F238E27FC236}">
                <a16:creationId xmlns:a16="http://schemas.microsoft.com/office/drawing/2014/main" id="{ED2025BF-EFB1-4074-AE82-0CF088643AF6}"/>
              </a:ext>
            </a:extLst>
          </p:cNvPr>
          <p:cNvCxnSpPr>
            <a:cxnSpLocks/>
            <a:stCxn id="175" idx="3"/>
            <a:endCxn id="180" idx="0"/>
          </p:cNvCxnSpPr>
          <p:nvPr/>
        </p:nvCxnSpPr>
        <p:spPr>
          <a:xfrm flipH="1">
            <a:off x="20414422" y="10758642"/>
            <a:ext cx="4534" cy="65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Flussdiagramm: Prozess 16">
            <a:extLst>
              <a:ext uri="{FF2B5EF4-FFF2-40B4-BE49-F238E27FC236}">
                <a16:creationId xmlns:a16="http://schemas.microsoft.com/office/drawing/2014/main" id="{67934A61-0FE5-4D28-AA0E-ABF45AD5815B}"/>
              </a:ext>
            </a:extLst>
          </p:cNvPr>
          <p:cNvSpPr/>
          <p:nvPr/>
        </p:nvSpPr>
        <p:spPr>
          <a:xfrm>
            <a:off x="19802354" y="11409379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181" name="Textfeld 64">
            <a:extLst>
              <a:ext uri="{FF2B5EF4-FFF2-40B4-BE49-F238E27FC236}">
                <a16:creationId xmlns:a16="http://schemas.microsoft.com/office/drawing/2014/main" id="{E955ADBC-A563-4BA0-AC89-5F5DE3CBD5DE}"/>
              </a:ext>
            </a:extLst>
          </p:cNvPr>
          <p:cNvSpPr txBox="1"/>
          <p:nvPr/>
        </p:nvSpPr>
        <p:spPr>
          <a:xfrm>
            <a:off x="16645246" y="11910257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182" name="Flussdiagramm: Prozess 12">
            <a:extLst>
              <a:ext uri="{FF2B5EF4-FFF2-40B4-BE49-F238E27FC236}">
                <a16:creationId xmlns:a16="http://schemas.microsoft.com/office/drawing/2014/main" id="{3E525C81-531F-4FB6-9C2A-85C72182D189}"/>
              </a:ext>
            </a:extLst>
          </p:cNvPr>
          <p:cNvSpPr/>
          <p:nvPr/>
        </p:nvSpPr>
        <p:spPr>
          <a:xfrm>
            <a:off x="13182427" y="11405181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hyperplane</a:t>
            </a:r>
          </a:p>
        </p:txBody>
      </p:sp>
      <p:cxnSp>
        <p:nvCxnSpPr>
          <p:cNvPr id="183" name="Gerade Verbindung mit Pfeil 58">
            <a:extLst>
              <a:ext uri="{FF2B5EF4-FFF2-40B4-BE49-F238E27FC236}">
                <a16:creationId xmlns:a16="http://schemas.microsoft.com/office/drawing/2014/main" id="{31311799-5DE7-45A5-BE0C-9A6274FC51B2}"/>
              </a:ext>
            </a:extLst>
          </p:cNvPr>
          <p:cNvCxnSpPr>
            <a:cxnSpLocks/>
            <a:endCxn id="182" idx="1"/>
          </p:cNvCxnSpPr>
          <p:nvPr/>
        </p:nvCxnSpPr>
        <p:spPr>
          <a:xfrm>
            <a:off x="11466228" y="11837229"/>
            <a:ext cx="171619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Flussdiagramm: Karte 7">
            <a:extLst>
              <a:ext uri="{FF2B5EF4-FFF2-40B4-BE49-F238E27FC236}">
                <a16:creationId xmlns:a16="http://schemas.microsoft.com/office/drawing/2014/main" id="{28C3C569-DC71-4481-A043-A73418B2ED9D}"/>
              </a:ext>
            </a:extLst>
          </p:cNvPr>
          <p:cNvSpPr/>
          <p:nvPr/>
        </p:nvSpPr>
        <p:spPr>
          <a:xfrm>
            <a:off x="19730346" y="12990890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cxnSp>
        <p:nvCxnSpPr>
          <p:cNvPr id="185" name="Gerade Verbindung mit Pfeil 76">
            <a:extLst>
              <a:ext uri="{FF2B5EF4-FFF2-40B4-BE49-F238E27FC236}">
                <a16:creationId xmlns:a16="http://schemas.microsoft.com/office/drawing/2014/main" id="{C6269326-CBB6-464C-94A0-271DD01F4002}"/>
              </a:ext>
            </a:extLst>
          </p:cNvPr>
          <p:cNvCxnSpPr>
            <a:cxnSpLocks/>
            <a:stCxn id="180" idx="2"/>
            <a:endCxn id="184" idx="0"/>
          </p:cNvCxnSpPr>
          <p:nvPr/>
        </p:nvCxnSpPr>
        <p:spPr>
          <a:xfrm>
            <a:off x="20414422" y="12273475"/>
            <a:ext cx="0" cy="717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mit Pfeil 48">
            <a:extLst>
              <a:ext uri="{FF2B5EF4-FFF2-40B4-BE49-F238E27FC236}">
                <a16:creationId xmlns:a16="http://schemas.microsoft.com/office/drawing/2014/main" id="{3F7931D3-3BA4-4644-8189-786501D15FCA}"/>
              </a:ext>
            </a:extLst>
          </p:cNvPr>
          <p:cNvCxnSpPr>
            <a:cxnSpLocks/>
          </p:cNvCxnSpPr>
          <p:nvPr/>
        </p:nvCxnSpPr>
        <p:spPr>
          <a:xfrm>
            <a:off x="32031123" y="10040095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Flussdiagramm: Prozess 49">
            <a:extLst>
              <a:ext uri="{FF2B5EF4-FFF2-40B4-BE49-F238E27FC236}">
                <a16:creationId xmlns:a16="http://schemas.microsoft.com/office/drawing/2014/main" id="{526479BE-0257-40A4-BAE9-F6657F298044}"/>
              </a:ext>
            </a:extLst>
          </p:cNvPr>
          <p:cNvSpPr/>
          <p:nvPr/>
        </p:nvSpPr>
        <p:spPr>
          <a:xfrm>
            <a:off x="22342994" y="8941014"/>
            <a:ext cx="8864648" cy="2785723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Flussdiagramm: Prozess 50">
            <a:extLst>
              <a:ext uri="{FF2B5EF4-FFF2-40B4-BE49-F238E27FC236}">
                <a16:creationId xmlns:a16="http://schemas.microsoft.com/office/drawing/2014/main" id="{E95433AC-DA83-4E33-BB8C-E7EC5CD4EF13}"/>
              </a:ext>
            </a:extLst>
          </p:cNvPr>
          <p:cNvSpPr/>
          <p:nvPr/>
        </p:nvSpPr>
        <p:spPr>
          <a:xfrm>
            <a:off x="26784009" y="10345937"/>
            <a:ext cx="4423633" cy="174604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Flussdiagramm: Prozess 54">
            <a:extLst>
              <a:ext uri="{FF2B5EF4-FFF2-40B4-BE49-F238E27FC236}">
                <a16:creationId xmlns:a16="http://schemas.microsoft.com/office/drawing/2014/main" id="{6329B26E-13F5-478D-86F2-C5CB5B266380}"/>
              </a:ext>
            </a:extLst>
          </p:cNvPr>
          <p:cNvSpPr/>
          <p:nvPr/>
        </p:nvSpPr>
        <p:spPr>
          <a:xfrm>
            <a:off x="22342993" y="10345939"/>
            <a:ext cx="4369836" cy="1755998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Flussdiagramm: Karte 66">
            <a:extLst>
              <a:ext uri="{FF2B5EF4-FFF2-40B4-BE49-F238E27FC236}">
                <a16:creationId xmlns:a16="http://schemas.microsoft.com/office/drawing/2014/main" id="{4CB4F9AE-EA29-46CF-84DE-932A6540B07A}"/>
              </a:ext>
            </a:extLst>
          </p:cNvPr>
          <p:cNvSpPr/>
          <p:nvPr/>
        </p:nvSpPr>
        <p:spPr>
          <a:xfrm>
            <a:off x="31342793" y="12101937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195" name="Textfeld 72">
            <a:extLst>
              <a:ext uri="{FF2B5EF4-FFF2-40B4-BE49-F238E27FC236}">
                <a16:creationId xmlns:a16="http://schemas.microsoft.com/office/drawing/2014/main" id="{C8D2438A-FDB1-46F6-9AB3-4A648D1495A5}"/>
              </a:ext>
            </a:extLst>
          </p:cNvPr>
          <p:cNvSpPr txBox="1"/>
          <p:nvPr/>
        </p:nvSpPr>
        <p:spPr>
          <a:xfrm>
            <a:off x="22341793" y="11722647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196" name="Textfeld 73">
            <a:extLst>
              <a:ext uri="{FF2B5EF4-FFF2-40B4-BE49-F238E27FC236}">
                <a16:creationId xmlns:a16="http://schemas.microsoft.com/office/drawing/2014/main" id="{5C45CF4B-5E7A-484A-BDBD-D05503636121}"/>
              </a:ext>
            </a:extLst>
          </p:cNvPr>
          <p:cNvSpPr txBox="1"/>
          <p:nvPr/>
        </p:nvSpPr>
        <p:spPr>
          <a:xfrm>
            <a:off x="26793705" y="11715430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p:sp>
        <p:nvSpPr>
          <p:cNvPr id="198" name="Textfeld 75">
            <a:extLst>
              <a:ext uri="{FF2B5EF4-FFF2-40B4-BE49-F238E27FC236}">
                <a16:creationId xmlns:a16="http://schemas.microsoft.com/office/drawing/2014/main" id="{1BE68205-B8B1-486A-823B-4200925574B9}"/>
              </a:ext>
            </a:extLst>
          </p:cNvPr>
          <p:cNvSpPr txBox="1"/>
          <p:nvPr/>
        </p:nvSpPr>
        <p:spPr>
          <a:xfrm>
            <a:off x="22341793" y="894678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active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Flussdiagramm: Prozess 81">
                <a:extLst>
                  <a:ext uri="{FF2B5EF4-FFF2-40B4-BE49-F238E27FC236}">
                    <a16:creationId xmlns:a16="http://schemas.microsoft.com/office/drawing/2014/main" id="{D65E5D7D-A4A3-49C0-8D9A-466FE7EB9BC0}"/>
                  </a:ext>
                </a:extLst>
              </p:cNvPr>
              <p:cNvSpPr/>
              <p:nvPr/>
            </p:nvSpPr>
            <p:spPr>
              <a:xfrm>
                <a:off x="29614601" y="9196712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𝑎𝑐𝑡𝑖𝑣𝑒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1" name="Flussdiagramm: Prozess 81">
                <a:extLst>
                  <a:ext uri="{FF2B5EF4-FFF2-40B4-BE49-F238E27FC236}">
                    <a16:creationId xmlns:a16="http://schemas.microsoft.com/office/drawing/2014/main" id="{D65E5D7D-A4A3-49C0-8D9A-466FE7EB9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4601" y="9196712"/>
                <a:ext cx="1368152" cy="864096"/>
              </a:xfrm>
              <a:prstGeom prst="flowChartProcess">
                <a:avLst/>
              </a:prstGeom>
              <a:blipFill>
                <a:blip r:embed="rId36"/>
                <a:stretch>
                  <a:fillRect t="-6993" b="-419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2" name="Gerade Verbindung mit Pfeil 82">
            <a:extLst>
              <a:ext uri="{FF2B5EF4-FFF2-40B4-BE49-F238E27FC236}">
                <a16:creationId xmlns:a16="http://schemas.microsoft.com/office/drawing/2014/main" id="{A4E496FC-FF67-44B7-8337-3F49FB9265CC}"/>
              </a:ext>
            </a:extLst>
          </p:cNvPr>
          <p:cNvCxnSpPr>
            <a:cxnSpLocks/>
          </p:cNvCxnSpPr>
          <p:nvPr/>
        </p:nvCxnSpPr>
        <p:spPr>
          <a:xfrm>
            <a:off x="32026630" y="8599935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Flussdiagramm: Prozess 83">
            <a:extLst>
              <a:ext uri="{FF2B5EF4-FFF2-40B4-BE49-F238E27FC236}">
                <a16:creationId xmlns:a16="http://schemas.microsoft.com/office/drawing/2014/main" id="{3FBE9F59-A351-4AE1-AAA1-F3B7D607BE0F}"/>
              </a:ext>
            </a:extLst>
          </p:cNvPr>
          <p:cNvSpPr/>
          <p:nvPr/>
        </p:nvSpPr>
        <p:spPr>
          <a:xfrm>
            <a:off x="24214001" y="10448396"/>
            <a:ext cx="1224136" cy="115715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204" name="Flussdiagramm: Prozess 84">
            <a:extLst>
              <a:ext uri="{FF2B5EF4-FFF2-40B4-BE49-F238E27FC236}">
                <a16:creationId xmlns:a16="http://schemas.microsoft.com/office/drawing/2014/main" id="{99B0FD52-E564-46B7-A0A4-ECE28683ABC2}"/>
              </a:ext>
            </a:extLst>
          </p:cNvPr>
          <p:cNvSpPr/>
          <p:nvPr/>
        </p:nvSpPr>
        <p:spPr>
          <a:xfrm>
            <a:off x="22701833" y="10448397"/>
            <a:ext cx="1368152" cy="115715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active samples</a:t>
            </a:r>
          </a:p>
        </p:txBody>
      </p:sp>
      <p:sp>
        <p:nvSpPr>
          <p:cNvPr id="205" name="Flussdiagramm: Prozess 85">
            <a:extLst>
              <a:ext uri="{FF2B5EF4-FFF2-40B4-BE49-F238E27FC236}">
                <a16:creationId xmlns:a16="http://schemas.microsoft.com/office/drawing/2014/main" id="{9916EF29-A436-4F19-A098-07C7CB7D9553}"/>
              </a:ext>
            </a:extLst>
          </p:cNvPr>
          <p:cNvSpPr/>
          <p:nvPr/>
        </p:nvSpPr>
        <p:spPr>
          <a:xfrm>
            <a:off x="26959577" y="10448396"/>
            <a:ext cx="1224136" cy="115715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206" name="Flussdiagramm: Prozess 86">
            <a:extLst>
              <a:ext uri="{FF2B5EF4-FFF2-40B4-BE49-F238E27FC236}">
                <a16:creationId xmlns:a16="http://schemas.microsoft.com/office/drawing/2014/main" id="{DF5EE1AA-1B7C-411D-8224-99B6C9F12A4A}"/>
              </a:ext>
            </a:extLst>
          </p:cNvPr>
          <p:cNvSpPr/>
          <p:nvPr/>
        </p:nvSpPr>
        <p:spPr>
          <a:xfrm>
            <a:off x="28327729" y="10448396"/>
            <a:ext cx="1224136" cy="11571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207" name="Gerade Verbindung mit Pfeil 87">
            <a:extLst>
              <a:ext uri="{FF2B5EF4-FFF2-40B4-BE49-F238E27FC236}">
                <a16:creationId xmlns:a16="http://schemas.microsoft.com/office/drawing/2014/main" id="{8784529C-7DE9-4ED6-B8E2-46B048BC0420}"/>
              </a:ext>
            </a:extLst>
          </p:cNvPr>
          <p:cNvCxnSpPr>
            <a:cxnSpLocks/>
            <a:stCxn id="204" idx="3"/>
            <a:endCxn id="203" idx="1"/>
          </p:cNvCxnSpPr>
          <p:nvPr/>
        </p:nvCxnSpPr>
        <p:spPr>
          <a:xfrm flipV="1">
            <a:off x="24069985" y="11026975"/>
            <a:ext cx="144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 Verbindung mit Pfeil 88">
            <a:extLst>
              <a:ext uri="{FF2B5EF4-FFF2-40B4-BE49-F238E27FC236}">
                <a16:creationId xmlns:a16="http://schemas.microsoft.com/office/drawing/2014/main" id="{7A4113CB-0058-44DB-A0EC-58570BDCFB6A}"/>
              </a:ext>
            </a:extLst>
          </p:cNvPr>
          <p:cNvCxnSpPr>
            <a:cxnSpLocks/>
          </p:cNvCxnSpPr>
          <p:nvPr/>
        </p:nvCxnSpPr>
        <p:spPr>
          <a:xfrm>
            <a:off x="25438137" y="11037552"/>
            <a:ext cx="1521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Gerade Verbindung mit Pfeil 89">
            <a:extLst>
              <a:ext uri="{FF2B5EF4-FFF2-40B4-BE49-F238E27FC236}">
                <a16:creationId xmlns:a16="http://schemas.microsoft.com/office/drawing/2014/main" id="{B93FBB98-F640-46D8-8B12-DA08A554CF18}"/>
              </a:ext>
            </a:extLst>
          </p:cNvPr>
          <p:cNvCxnSpPr>
            <a:cxnSpLocks/>
          </p:cNvCxnSpPr>
          <p:nvPr/>
        </p:nvCxnSpPr>
        <p:spPr>
          <a:xfrm>
            <a:off x="28183713" y="11037552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feld 90">
                <a:extLst>
                  <a:ext uri="{FF2B5EF4-FFF2-40B4-BE49-F238E27FC236}">
                    <a16:creationId xmlns:a16="http://schemas.microsoft.com/office/drawing/2014/main" id="{E9CF3BDD-B73B-4987-8F6A-DAA820A7A04E}"/>
                  </a:ext>
                </a:extLst>
              </p:cNvPr>
              <p:cNvSpPr txBox="1"/>
              <p:nvPr/>
            </p:nvSpPr>
            <p:spPr>
              <a:xfrm>
                <a:off x="25369515" y="11037552"/>
                <a:ext cx="557332" cy="376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0" name="Textfeld 90">
                <a:extLst>
                  <a:ext uri="{FF2B5EF4-FFF2-40B4-BE49-F238E27FC236}">
                    <a16:creationId xmlns:a16="http://schemas.microsoft.com/office/drawing/2014/main" id="{E9CF3BDD-B73B-4987-8F6A-DAA820A7A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9515" y="11037552"/>
                <a:ext cx="557332" cy="376578"/>
              </a:xfrm>
              <a:prstGeom prst="rect">
                <a:avLst/>
              </a:prstGeom>
              <a:blipFill>
                <a:blip r:embed="rId3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feld 91">
                <a:extLst>
                  <a:ext uri="{FF2B5EF4-FFF2-40B4-BE49-F238E27FC236}">
                    <a16:creationId xmlns:a16="http://schemas.microsoft.com/office/drawing/2014/main" id="{B9ECF562-9D71-4C9D-AC19-6C3F1E1D3018}"/>
                  </a:ext>
                </a:extLst>
              </p:cNvPr>
              <p:cNvSpPr txBox="1"/>
              <p:nvPr/>
            </p:nvSpPr>
            <p:spPr>
              <a:xfrm>
                <a:off x="29508725" y="11046019"/>
                <a:ext cx="557332" cy="378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1" name="Textfeld 91">
                <a:extLst>
                  <a:ext uri="{FF2B5EF4-FFF2-40B4-BE49-F238E27FC236}">
                    <a16:creationId xmlns:a16="http://schemas.microsoft.com/office/drawing/2014/main" id="{B9ECF562-9D71-4C9D-AC19-6C3F1E1D3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8725" y="11046019"/>
                <a:ext cx="557332" cy="378693"/>
              </a:xfrm>
              <a:prstGeom prst="rect">
                <a:avLst/>
              </a:prstGeom>
              <a:blipFill>
                <a:blip r:embed="rId38"/>
                <a:stretch>
                  <a:fillRect t="-1613" r="-6593"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Verbinder: gewinkelt 93">
            <a:extLst>
              <a:ext uri="{FF2B5EF4-FFF2-40B4-BE49-F238E27FC236}">
                <a16:creationId xmlns:a16="http://schemas.microsoft.com/office/drawing/2014/main" id="{88DF50A5-5A0B-4277-8214-176756DB8F2B}"/>
              </a:ext>
            </a:extLst>
          </p:cNvPr>
          <p:cNvCxnSpPr>
            <a:cxnSpLocks/>
            <a:stCxn id="201" idx="1"/>
            <a:endCxn id="204" idx="1"/>
          </p:cNvCxnSpPr>
          <p:nvPr/>
        </p:nvCxnSpPr>
        <p:spPr>
          <a:xfrm rot="10800000" flipV="1">
            <a:off x="22701833" y="9628760"/>
            <a:ext cx="6912768" cy="1398216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Flussdiagramm: Prozess 94">
            <a:extLst>
              <a:ext uri="{FF2B5EF4-FFF2-40B4-BE49-F238E27FC236}">
                <a16:creationId xmlns:a16="http://schemas.microsoft.com/office/drawing/2014/main" id="{B71C1CEF-D734-4619-98E0-FFD62C2439EE}"/>
              </a:ext>
            </a:extLst>
          </p:cNvPr>
          <p:cNvSpPr/>
          <p:nvPr/>
        </p:nvSpPr>
        <p:spPr>
          <a:xfrm>
            <a:off x="31414801" y="10633971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feld 95">
                <a:extLst>
                  <a:ext uri="{FF2B5EF4-FFF2-40B4-BE49-F238E27FC236}">
                    <a16:creationId xmlns:a16="http://schemas.microsoft.com/office/drawing/2014/main" id="{BBE034AD-B305-49C9-A309-2DB747921CEA}"/>
                  </a:ext>
                </a:extLst>
              </p:cNvPr>
              <p:cNvSpPr txBox="1"/>
              <p:nvPr/>
            </p:nvSpPr>
            <p:spPr>
              <a:xfrm>
                <a:off x="28173501" y="9237352"/>
                <a:ext cx="628249" cy="378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5" name="Textfeld 95">
                <a:extLst>
                  <a:ext uri="{FF2B5EF4-FFF2-40B4-BE49-F238E27FC236}">
                    <a16:creationId xmlns:a16="http://schemas.microsoft.com/office/drawing/2014/main" id="{BBE034AD-B305-49C9-A309-2DB747921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3501" y="9237352"/>
                <a:ext cx="628249" cy="378630"/>
              </a:xfrm>
              <a:prstGeom prst="rect">
                <a:avLst/>
              </a:prstGeom>
              <a:blipFill>
                <a:blip r:embed="rId40"/>
                <a:stretch>
                  <a:fillRect t="-1613" r="-4854"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6" name="Verbinder: gewinkelt 96">
            <a:extLst>
              <a:ext uri="{FF2B5EF4-FFF2-40B4-BE49-F238E27FC236}">
                <a16:creationId xmlns:a16="http://schemas.microsoft.com/office/drawing/2014/main" id="{8DE60DD6-EA75-487B-845C-E5ECA38EDB29}"/>
              </a:ext>
            </a:extLst>
          </p:cNvPr>
          <p:cNvCxnSpPr>
            <a:cxnSpLocks/>
            <a:endCxn id="201" idx="0"/>
          </p:cNvCxnSpPr>
          <p:nvPr/>
        </p:nvCxnSpPr>
        <p:spPr>
          <a:xfrm rot="5400000">
            <a:off x="30872245" y="8042088"/>
            <a:ext cx="581056" cy="1728192"/>
          </a:xfrm>
          <a:prstGeom prst="bentConnector3">
            <a:avLst>
              <a:gd name="adj1" fmla="val 534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mit Pfeil 97">
            <a:extLst>
              <a:ext uri="{FF2B5EF4-FFF2-40B4-BE49-F238E27FC236}">
                <a16:creationId xmlns:a16="http://schemas.microsoft.com/office/drawing/2014/main" id="{A445D7E1-A91F-4336-BFC4-91AE95C9C76B}"/>
              </a:ext>
            </a:extLst>
          </p:cNvPr>
          <p:cNvCxnSpPr>
            <a:cxnSpLocks/>
          </p:cNvCxnSpPr>
          <p:nvPr/>
        </p:nvCxnSpPr>
        <p:spPr>
          <a:xfrm>
            <a:off x="29552753" y="11037552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 Verbindung mit Pfeil 98">
            <a:extLst>
              <a:ext uri="{FF2B5EF4-FFF2-40B4-BE49-F238E27FC236}">
                <a16:creationId xmlns:a16="http://schemas.microsoft.com/office/drawing/2014/main" id="{59A999DB-F3AD-4736-9BED-46A63F4774AB}"/>
              </a:ext>
            </a:extLst>
          </p:cNvPr>
          <p:cNvCxnSpPr>
            <a:cxnSpLocks/>
          </p:cNvCxnSpPr>
          <p:nvPr/>
        </p:nvCxnSpPr>
        <p:spPr>
          <a:xfrm>
            <a:off x="32028965" y="11505160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Gerade Verbindung mit Pfeil 58">
            <a:extLst>
              <a:ext uri="{FF2B5EF4-FFF2-40B4-BE49-F238E27FC236}">
                <a16:creationId xmlns:a16="http://schemas.microsoft.com/office/drawing/2014/main" id="{13AC2DFD-CB5A-4FBC-8180-6DEF2A4A019E}"/>
              </a:ext>
            </a:extLst>
          </p:cNvPr>
          <p:cNvCxnSpPr>
            <a:cxnSpLocks/>
            <a:stCxn id="159" idx="0"/>
            <a:endCxn id="141" idx="2"/>
          </p:cNvCxnSpPr>
          <p:nvPr/>
        </p:nvCxnSpPr>
        <p:spPr>
          <a:xfrm flipV="1">
            <a:off x="13861032" y="2408393"/>
            <a:ext cx="0" cy="18831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Gerade Verbindung mit Pfeil 58">
            <a:extLst>
              <a:ext uri="{FF2B5EF4-FFF2-40B4-BE49-F238E27FC236}">
                <a16:creationId xmlns:a16="http://schemas.microsoft.com/office/drawing/2014/main" id="{D7B41083-E5F8-4D02-BC5A-A9A64C40957F}"/>
              </a:ext>
            </a:extLst>
          </p:cNvPr>
          <p:cNvCxnSpPr>
            <a:cxnSpLocks/>
            <a:stCxn id="182" idx="0"/>
            <a:endCxn id="170" idx="2"/>
          </p:cNvCxnSpPr>
          <p:nvPr/>
        </p:nvCxnSpPr>
        <p:spPr>
          <a:xfrm flipV="1">
            <a:off x="13866503" y="9845141"/>
            <a:ext cx="0" cy="15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Gerade Verbindung mit Pfeil 55">
            <a:extLst>
              <a:ext uri="{FF2B5EF4-FFF2-40B4-BE49-F238E27FC236}">
                <a16:creationId xmlns:a16="http://schemas.microsoft.com/office/drawing/2014/main" id="{054BD324-08E9-4DB6-9157-5265AC57F947}"/>
              </a:ext>
            </a:extLst>
          </p:cNvPr>
          <p:cNvCxnSpPr>
            <a:cxnSpLocks/>
            <a:endCxn id="229" idx="0"/>
          </p:cNvCxnSpPr>
          <p:nvPr/>
        </p:nvCxnSpPr>
        <p:spPr>
          <a:xfrm flipH="1">
            <a:off x="24657422" y="3651138"/>
            <a:ext cx="4534" cy="65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Flussdiagramm: Prozess 16">
            <a:extLst>
              <a:ext uri="{FF2B5EF4-FFF2-40B4-BE49-F238E27FC236}">
                <a16:creationId xmlns:a16="http://schemas.microsoft.com/office/drawing/2014/main" id="{10BA1133-3A34-4C45-B01A-45E5BA099784}"/>
              </a:ext>
            </a:extLst>
          </p:cNvPr>
          <p:cNvSpPr/>
          <p:nvPr/>
        </p:nvSpPr>
        <p:spPr>
          <a:xfrm>
            <a:off x="24045354" y="4301875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230" name="Flussdiagramm: Karte 7">
            <a:extLst>
              <a:ext uri="{FF2B5EF4-FFF2-40B4-BE49-F238E27FC236}">
                <a16:creationId xmlns:a16="http://schemas.microsoft.com/office/drawing/2014/main" id="{B3FE41C2-C4FF-4387-9DFD-44D55D4904BF}"/>
              </a:ext>
            </a:extLst>
          </p:cNvPr>
          <p:cNvSpPr/>
          <p:nvPr/>
        </p:nvSpPr>
        <p:spPr>
          <a:xfrm>
            <a:off x="23973346" y="5883386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cxnSp>
        <p:nvCxnSpPr>
          <p:cNvPr id="231" name="Gerade Verbindung mit Pfeil 76">
            <a:extLst>
              <a:ext uri="{FF2B5EF4-FFF2-40B4-BE49-F238E27FC236}">
                <a16:creationId xmlns:a16="http://schemas.microsoft.com/office/drawing/2014/main" id="{01566CE5-19CE-4CC6-AC0F-68DA7AF9DF96}"/>
              </a:ext>
            </a:extLst>
          </p:cNvPr>
          <p:cNvCxnSpPr>
            <a:cxnSpLocks/>
            <a:stCxn id="229" idx="2"/>
            <a:endCxn id="230" idx="0"/>
          </p:cNvCxnSpPr>
          <p:nvPr/>
        </p:nvCxnSpPr>
        <p:spPr>
          <a:xfrm>
            <a:off x="24657422" y="5165971"/>
            <a:ext cx="0" cy="717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mit Pfeil 55">
            <a:extLst>
              <a:ext uri="{FF2B5EF4-FFF2-40B4-BE49-F238E27FC236}">
                <a16:creationId xmlns:a16="http://schemas.microsoft.com/office/drawing/2014/main" id="{A57DD7BE-88DC-4C6F-8011-46AF89FB4179}"/>
              </a:ext>
            </a:extLst>
          </p:cNvPr>
          <p:cNvCxnSpPr>
            <a:cxnSpLocks/>
          </p:cNvCxnSpPr>
          <p:nvPr/>
        </p:nvCxnSpPr>
        <p:spPr>
          <a:xfrm flipH="1">
            <a:off x="25336507" y="4560405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erade Verbindung mit Pfeil 55">
            <a:extLst>
              <a:ext uri="{FF2B5EF4-FFF2-40B4-BE49-F238E27FC236}">
                <a16:creationId xmlns:a16="http://schemas.microsoft.com/office/drawing/2014/main" id="{C5BEBE1A-EA37-4025-B252-50EEABD8D435}"/>
              </a:ext>
            </a:extLst>
          </p:cNvPr>
          <p:cNvCxnSpPr>
            <a:cxnSpLocks/>
          </p:cNvCxnSpPr>
          <p:nvPr/>
        </p:nvCxnSpPr>
        <p:spPr>
          <a:xfrm flipH="1">
            <a:off x="25336507" y="4882242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feld 91">
                <a:extLst>
                  <a:ext uri="{FF2B5EF4-FFF2-40B4-BE49-F238E27FC236}">
                    <a16:creationId xmlns:a16="http://schemas.microsoft.com/office/drawing/2014/main" id="{11F17A8A-F8A5-40B6-AED1-1294EF9C957A}"/>
                  </a:ext>
                </a:extLst>
              </p:cNvPr>
              <p:cNvSpPr txBox="1"/>
              <p:nvPr/>
            </p:nvSpPr>
            <p:spPr>
              <a:xfrm>
                <a:off x="22456380" y="4913713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0" name="Textfeld 91">
                <a:extLst>
                  <a:ext uri="{FF2B5EF4-FFF2-40B4-BE49-F238E27FC236}">
                    <a16:creationId xmlns:a16="http://schemas.microsoft.com/office/drawing/2014/main" id="{11F17A8A-F8A5-40B6-AED1-1294EF9C9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6380" y="4913713"/>
                <a:ext cx="1410130" cy="392672"/>
              </a:xfrm>
              <a:prstGeom prst="rect">
                <a:avLst/>
              </a:prstGeom>
              <a:blipFill>
                <a:blip r:embed="rId41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feld 74">
                <a:extLst>
                  <a:ext uri="{FF2B5EF4-FFF2-40B4-BE49-F238E27FC236}">
                    <a16:creationId xmlns:a16="http://schemas.microsoft.com/office/drawing/2014/main" id="{BAA34B5A-95AE-49ED-8E28-1FBD49225088}"/>
                  </a:ext>
                </a:extLst>
              </p:cNvPr>
              <p:cNvSpPr txBox="1"/>
              <p:nvPr/>
            </p:nvSpPr>
            <p:spPr>
              <a:xfrm>
                <a:off x="22422437" y="4153904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4" name="Textfeld 74">
                <a:extLst>
                  <a:ext uri="{FF2B5EF4-FFF2-40B4-BE49-F238E27FC236}">
                    <a16:creationId xmlns:a16="http://schemas.microsoft.com/office/drawing/2014/main" id="{BAA34B5A-95AE-49ED-8E28-1FBD49225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2437" y="4153904"/>
                <a:ext cx="1441100" cy="376770"/>
              </a:xfrm>
              <a:prstGeom prst="rect">
                <a:avLst/>
              </a:prstGeom>
              <a:blipFill>
                <a:blip r:embed="rId42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feld 70">
                <a:extLst>
                  <a:ext uri="{FF2B5EF4-FFF2-40B4-BE49-F238E27FC236}">
                    <a16:creationId xmlns:a16="http://schemas.microsoft.com/office/drawing/2014/main" id="{DC035C03-1CCC-4879-A161-7BCFF3F508D9}"/>
                  </a:ext>
                </a:extLst>
              </p:cNvPr>
              <p:cNvSpPr txBox="1"/>
              <p:nvPr/>
            </p:nvSpPr>
            <p:spPr>
              <a:xfrm>
                <a:off x="25849190" y="4921664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5" name="Textfeld 70">
                <a:extLst>
                  <a:ext uri="{FF2B5EF4-FFF2-40B4-BE49-F238E27FC236}">
                    <a16:creationId xmlns:a16="http://schemas.microsoft.com/office/drawing/2014/main" id="{DC035C03-1CCC-4879-A161-7BCFF3F50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190" y="4921664"/>
                <a:ext cx="618054" cy="376770"/>
              </a:xfrm>
              <a:prstGeom prst="rect">
                <a:avLst/>
              </a:prstGeom>
              <a:blipFill>
                <a:blip r:embed="rId43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feld 56">
                <a:extLst>
                  <a:ext uri="{FF2B5EF4-FFF2-40B4-BE49-F238E27FC236}">
                    <a16:creationId xmlns:a16="http://schemas.microsoft.com/office/drawing/2014/main" id="{964AB341-0046-4A43-8E16-EBC3DDE9AFA4}"/>
                  </a:ext>
                </a:extLst>
              </p:cNvPr>
              <p:cNvSpPr txBox="1"/>
              <p:nvPr/>
            </p:nvSpPr>
            <p:spPr>
              <a:xfrm>
                <a:off x="25812075" y="415398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6" name="Textfeld 56">
                <a:extLst>
                  <a:ext uri="{FF2B5EF4-FFF2-40B4-BE49-F238E27FC236}">
                    <a16:creationId xmlns:a16="http://schemas.microsoft.com/office/drawing/2014/main" id="{964AB341-0046-4A43-8E16-EBC3DDE9A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2075" y="4153987"/>
                <a:ext cx="621196" cy="370230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Gerade Verbindung mit Pfeil 55">
            <a:extLst>
              <a:ext uri="{FF2B5EF4-FFF2-40B4-BE49-F238E27FC236}">
                <a16:creationId xmlns:a16="http://schemas.microsoft.com/office/drawing/2014/main" id="{EFE79282-329F-489A-835D-E88E567A3151}"/>
              </a:ext>
            </a:extLst>
          </p:cNvPr>
          <p:cNvCxnSpPr>
            <a:cxnSpLocks/>
          </p:cNvCxnSpPr>
          <p:nvPr/>
        </p:nvCxnSpPr>
        <p:spPr>
          <a:xfrm flipH="1">
            <a:off x="23497300" y="4558312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Gerade Verbindung mit Pfeil 55">
            <a:extLst>
              <a:ext uri="{FF2B5EF4-FFF2-40B4-BE49-F238E27FC236}">
                <a16:creationId xmlns:a16="http://schemas.microsoft.com/office/drawing/2014/main" id="{6780AE69-92D4-4D59-AF6D-8D1E074D3804}"/>
              </a:ext>
            </a:extLst>
          </p:cNvPr>
          <p:cNvCxnSpPr>
            <a:cxnSpLocks/>
          </p:cNvCxnSpPr>
          <p:nvPr/>
        </p:nvCxnSpPr>
        <p:spPr>
          <a:xfrm flipH="1">
            <a:off x="23497300" y="4891746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feld 60">
                <a:extLst>
                  <a:ext uri="{FF2B5EF4-FFF2-40B4-BE49-F238E27FC236}">
                    <a16:creationId xmlns:a16="http://schemas.microsoft.com/office/drawing/2014/main" id="{B3E900D8-A192-4DC3-9642-43ABE0166D2D}"/>
                  </a:ext>
                </a:extLst>
              </p:cNvPr>
              <p:cNvSpPr txBox="1"/>
              <p:nvPr/>
            </p:nvSpPr>
            <p:spPr>
              <a:xfrm>
                <a:off x="23931967" y="3250449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1" name="Textfeld 60">
                <a:extLst>
                  <a:ext uri="{FF2B5EF4-FFF2-40B4-BE49-F238E27FC236}">
                    <a16:creationId xmlns:a16="http://schemas.microsoft.com/office/drawing/2014/main" id="{B3E900D8-A192-4DC3-9642-43ABE0166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1967" y="3250449"/>
                <a:ext cx="1450910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2" name="Gerade Verbindung mit Pfeil 48">
            <a:extLst>
              <a:ext uri="{FF2B5EF4-FFF2-40B4-BE49-F238E27FC236}">
                <a16:creationId xmlns:a16="http://schemas.microsoft.com/office/drawing/2014/main" id="{23537EB0-DF1C-4D3E-A490-7A2CFE2EFC90}"/>
              </a:ext>
            </a:extLst>
          </p:cNvPr>
          <p:cNvCxnSpPr>
            <a:cxnSpLocks/>
          </p:cNvCxnSpPr>
          <p:nvPr/>
        </p:nvCxnSpPr>
        <p:spPr>
          <a:xfrm>
            <a:off x="46036502" y="10023869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Flussdiagramm: Prozess 49">
            <a:extLst>
              <a:ext uri="{FF2B5EF4-FFF2-40B4-BE49-F238E27FC236}">
                <a16:creationId xmlns:a16="http://schemas.microsoft.com/office/drawing/2014/main" id="{9175E7F5-5B01-4BC0-A5E9-3A6E40F4782D}"/>
              </a:ext>
            </a:extLst>
          </p:cNvPr>
          <p:cNvSpPr/>
          <p:nvPr/>
        </p:nvSpPr>
        <p:spPr>
          <a:xfrm>
            <a:off x="36348373" y="8924788"/>
            <a:ext cx="8864648" cy="2785723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Flussdiagramm: Prozess 50">
            <a:extLst>
              <a:ext uri="{FF2B5EF4-FFF2-40B4-BE49-F238E27FC236}">
                <a16:creationId xmlns:a16="http://schemas.microsoft.com/office/drawing/2014/main" id="{556EB90C-5FE0-493B-A833-B0A53AE8C30A}"/>
              </a:ext>
            </a:extLst>
          </p:cNvPr>
          <p:cNvSpPr/>
          <p:nvPr/>
        </p:nvSpPr>
        <p:spPr>
          <a:xfrm>
            <a:off x="40789388" y="10329711"/>
            <a:ext cx="4423633" cy="174604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5" name="Flussdiagramm: Prozess 54">
            <a:extLst>
              <a:ext uri="{FF2B5EF4-FFF2-40B4-BE49-F238E27FC236}">
                <a16:creationId xmlns:a16="http://schemas.microsoft.com/office/drawing/2014/main" id="{61188EEA-EEFD-46E0-9DAE-DDE94D1FBAEA}"/>
              </a:ext>
            </a:extLst>
          </p:cNvPr>
          <p:cNvSpPr/>
          <p:nvPr/>
        </p:nvSpPr>
        <p:spPr>
          <a:xfrm>
            <a:off x="36348372" y="10329713"/>
            <a:ext cx="4369836" cy="1755998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feld 56">
                <a:extLst>
                  <a:ext uri="{FF2B5EF4-FFF2-40B4-BE49-F238E27FC236}">
                    <a16:creationId xmlns:a16="http://schemas.microsoft.com/office/drawing/2014/main" id="{2F255638-6757-4133-9C74-227EBFDC8705}"/>
                  </a:ext>
                </a:extLst>
              </p:cNvPr>
              <p:cNvSpPr txBox="1"/>
              <p:nvPr/>
            </p:nvSpPr>
            <p:spPr>
              <a:xfrm>
                <a:off x="43836004" y="7092254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6" name="Textfeld 56">
                <a:extLst>
                  <a:ext uri="{FF2B5EF4-FFF2-40B4-BE49-F238E27FC236}">
                    <a16:creationId xmlns:a16="http://schemas.microsoft.com/office/drawing/2014/main" id="{2F255638-6757-4133-9C74-227EBFDC8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6004" y="7092254"/>
                <a:ext cx="621196" cy="370230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Flussdiagramm: Karte 66">
            <a:extLst>
              <a:ext uri="{FF2B5EF4-FFF2-40B4-BE49-F238E27FC236}">
                <a16:creationId xmlns:a16="http://schemas.microsoft.com/office/drawing/2014/main" id="{15B06019-5FF8-4EC2-968B-4A61273A4E6D}"/>
              </a:ext>
            </a:extLst>
          </p:cNvPr>
          <p:cNvSpPr/>
          <p:nvPr/>
        </p:nvSpPr>
        <p:spPr>
          <a:xfrm>
            <a:off x="45348172" y="12085711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258" name="Flussdiagramm: Prozess 68">
            <a:extLst>
              <a:ext uri="{FF2B5EF4-FFF2-40B4-BE49-F238E27FC236}">
                <a16:creationId xmlns:a16="http://schemas.microsoft.com/office/drawing/2014/main" id="{33D31FB4-4557-4C6E-A602-DEE9A0390604}"/>
              </a:ext>
            </a:extLst>
          </p:cNvPr>
          <p:cNvSpPr/>
          <p:nvPr/>
        </p:nvSpPr>
        <p:spPr>
          <a:xfrm>
            <a:off x="45420180" y="7735334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feld 70">
                <a:extLst>
                  <a:ext uri="{FF2B5EF4-FFF2-40B4-BE49-F238E27FC236}">
                    <a16:creationId xmlns:a16="http://schemas.microsoft.com/office/drawing/2014/main" id="{84E69F07-F9D2-40CA-BA8A-8742F6CFAE59}"/>
                  </a:ext>
                </a:extLst>
              </p:cNvPr>
              <p:cNvSpPr txBox="1"/>
              <p:nvPr/>
            </p:nvSpPr>
            <p:spPr>
              <a:xfrm>
                <a:off x="43857514" y="8403124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9" name="Textfeld 70">
                <a:extLst>
                  <a:ext uri="{FF2B5EF4-FFF2-40B4-BE49-F238E27FC236}">
                    <a16:creationId xmlns:a16="http://schemas.microsoft.com/office/drawing/2014/main" id="{84E69F07-F9D2-40CA-BA8A-8742F6CFA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7514" y="8403124"/>
                <a:ext cx="618054" cy="376770"/>
              </a:xfrm>
              <a:prstGeom prst="rect">
                <a:avLst/>
              </a:prstGeom>
              <a:blipFill>
                <a:blip r:embed="rId47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0" name="Gewinkelte Verbindung 40">
            <a:extLst>
              <a:ext uri="{FF2B5EF4-FFF2-40B4-BE49-F238E27FC236}">
                <a16:creationId xmlns:a16="http://schemas.microsoft.com/office/drawing/2014/main" id="{B582B4BE-8C04-463F-A68A-0605430C52AF}"/>
              </a:ext>
            </a:extLst>
          </p:cNvPr>
          <p:cNvCxnSpPr>
            <a:cxnSpLocks/>
            <a:endCxn id="258" idx="0"/>
          </p:cNvCxnSpPr>
          <p:nvPr/>
        </p:nvCxnSpPr>
        <p:spPr>
          <a:xfrm>
            <a:off x="43908012" y="7092254"/>
            <a:ext cx="2124236" cy="6430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feld 72">
            <a:extLst>
              <a:ext uri="{FF2B5EF4-FFF2-40B4-BE49-F238E27FC236}">
                <a16:creationId xmlns:a16="http://schemas.microsoft.com/office/drawing/2014/main" id="{26D8A714-6E24-4B8F-9EFA-B8C1450B3B48}"/>
              </a:ext>
            </a:extLst>
          </p:cNvPr>
          <p:cNvSpPr txBox="1"/>
          <p:nvPr/>
        </p:nvSpPr>
        <p:spPr>
          <a:xfrm>
            <a:off x="36347172" y="11706421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62" name="Textfeld 73">
            <a:extLst>
              <a:ext uri="{FF2B5EF4-FFF2-40B4-BE49-F238E27FC236}">
                <a16:creationId xmlns:a16="http://schemas.microsoft.com/office/drawing/2014/main" id="{D9B3A628-9931-4D93-A978-B86FB8247B3C}"/>
              </a:ext>
            </a:extLst>
          </p:cNvPr>
          <p:cNvSpPr txBox="1"/>
          <p:nvPr/>
        </p:nvSpPr>
        <p:spPr>
          <a:xfrm>
            <a:off x="40799084" y="11699204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feld 74">
                <a:extLst>
                  <a:ext uri="{FF2B5EF4-FFF2-40B4-BE49-F238E27FC236}">
                    <a16:creationId xmlns:a16="http://schemas.microsoft.com/office/drawing/2014/main" id="{25D10E28-08EB-4DC5-A8F8-94DF848A0A8A}"/>
                  </a:ext>
                </a:extLst>
              </p:cNvPr>
              <p:cNvSpPr txBox="1"/>
              <p:nvPr/>
            </p:nvSpPr>
            <p:spPr>
              <a:xfrm>
                <a:off x="43861404" y="7637926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3" name="Textfeld 74">
                <a:extLst>
                  <a:ext uri="{FF2B5EF4-FFF2-40B4-BE49-F238E27FC236}">
                    <a16:creationId xmlns:a16="http://schemas.microsoft.com/office/drawing/2014/main" id="{25D10E28-08EB-4DC5-A8F8-94DF848A0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1404" y="7637926"/>
                <a:ext cx="1441100" cy="376770"/>
              </a:xfrm>
              <a:prstGeom prst="rect">
                <a:avLst/>
              </a:prstGeom>
              <a:blipFill>
                <a:blip r:embed="rId48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Textfeld 75">
            <a:extLst>
              <a:ext uri="{FF2B5EF4-FFF2-40B4-BE49-F238E27FC236}">
                <a16:creationId xmlns:a16="http://schemas.microsoft.com/office/drawing/2014/main" id="{CD2A353C-C99E-455B-9631-E4CA46DAB14A}"/>
              </a:ext>
            </a:extLst>
          </p:cNvPr>
          <p:cNvSpPr txBox="1"/>
          <p:nvPr/>
        </p:nvSpPr>
        <p:spPr>
          <a:xfrm>
            <a:off x="36347172" y="893055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active samples</a:t>
            </a:r>
          </a:p>
        </p:txBody>
      </p:sp>
      <p:cxnSp>
        <p:nvCxnSpPr>
          <p:cNvPr id="265" name="Gerade Verbindung mit Pfeil 79">
            <a:extLst>
              <a:ext uri="{FF2B5EF4-FFF2-40B4-BE49-F238E27FC236}">
                <a16:creationId xmlns:a16="http://schemas.microsoft.com/office/drawing/2014/main" id="{EF46B03C-F615-4245-942F-95BD859601E6}"/>
              </a:ext>
            </a:extLst>
          </p:cNvPr>
          <p:cNvCxnSpPr>
            <a:cxnSpLocks/>
          </p:cNvCxnSpPr>
          <p:nvPr/>
        </p:nvCxnSpPr>
        <p:spPr>
          <a:xfrm>
            <a:off x="43908012" y="8389756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Gerade Verbindung mit Pfeil 80">
            <a:extLst>
              <a:ext uri="{FF2B5EF4-FFF2-40B4-BE49-F238E27FC236}">
                <a16:creationId xmlns:a16="http://schemas.microsoft.com/office/drawing/2014/main" id="{FFB7AED7-1AD9-42FA-A194-BD15C97C2463}"/>
              </a:ext>
            </a:extLst>
          </p:cNvPr>
          <p:cNvCxnSpPr>
            <a:cxnSpLocks/>
          </p:cNvCxnSpPr>
          <p:nvPr/>
        </p:nvCxnSpPr>
        <p:spPr>
          <a:xfrm>
            <a:off x="43908180" y="8017016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Flussdiagramm: Prozess 81">
                <a:extLst>
                  <a:ext uri="{FF2B5EF4-FFF2-40B4-BE49-F238E27FC236}">
                    <a16:creationId xmlns:a16="http://schemas.microsoft.com/office/drawing/2014/main" id="{424ECD3B-76CA-46E4-9DEF-A5E203B3B0CE}"/>
                  </a:ext>
                </a:extLst>
              </p:cNvPr>
              <p:cNvSpPr/>
              <p:nvPr/>
            </p:nvSpPr>
            <p:spPr>
              <a:xfrm>
                <a:off x="43619980" y="9180486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𝑎𝑐𝑡𝑖𝑣𝑒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7" name="Flussdiagramm: Prozess 81">
                <a:extLst>
                  <a:ext uri="{FF2B5EF4-FFF2-40B4-BE49-F238E27FC236}">
                    <a16:creationId xmlns:a16="http://schemas.microsoft.com/office/drawing/2014/main" id="{424ECD3B-76CA-46E4-9DEF-A5E203B3B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9980" y="9180486"/>
                <a:ext cx="1368152" cy="864096"/>
              </a:xfrm>
              <a:prstGeom prst="flowChartProcess">
                <a:avLst/>
              </a:prstGeom>
              <a:blipFill>
                <a:blip r:embed="rId49"/>
                <a:stretch>
                  <a:fillRect t="-6250" b="-347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Gerade Verbindung mit Pfeil 82">
            <a:extLst>
              <a:ext uri="{FF2B5EF4-FFF2-40B4-BE49-F238E27FC236}">
                <a16:creationId xmlns:a16="http://schemas.microsoft.com/office/drawing/2014/main" id="{9F466165-8674-4101-AF90-FBC819934DFA}"/>
              </a:ext>
            </a:extLst>
          </p:cNvPr>
          <p:cNvCxnSpPr>
            <a:cxnSpLocks/>
          </p:cNvCxnSpPr>
          <p:nvPr/>
        </p:nvCxnSpPr>
        <p:spPr>
          <a:xfrm>
            <a:off x="46032009" y="8583709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Flussdiagramm: Prozess 83">
            <a:extLst>
              <a:ext uri="{FF2B5EF4-FFF2-40B4-BE49-F238E27FC236}">
                <a16:creationId xmlns:a16="http://schemas.microsoft.com/office/drawing/2014/main" id="{6F8B7ECD-395B-40A5-A73C-E54E9FB9BF15}"/>
              </a:ext>
            </a:extLst>
          </p:cNvPr>
          <p:cNvSpPr/>
          <p:nvPr/>
        </p:nvSpPr>
        <p:spPr>
          <a:xfrm>
            <a:off x="38219380" y="10432170"/>
            <a:ext cx="1224136" cy="115715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270" name="Flussdiagramm: Prozess 84">
            <a:extLst>
              <a:ext uri="{FF2B5EF4-FFF2-40B4-BE49-F238E27FC236}">
                <a16:creationId xmlns:a16="http://schemas.microsoft.com/office/drawing/2014/main" id="{6220D29E-999B-43AF-8B43-49B17FDCF0E3}"/>
              </a:ext>
            </a:extLst>
          </p:cNvPr>
          <p:cNvSpPr/>
          <p:nvPr/>
        </p:nvSpPr>
        <p:spPr>
          <a:xfrm>
            <a:off x="36707212" y="10432171"/>
            <a:ext cx="1368152" cy="115715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active samples</a:t>
            </a:r>
          </a:p>
        </p:txBody>
      </p:sp>
      <p:sp>
        <p:nvSpPr>
          <p:cNvPr id="271" name="Flussdiagramm: Prozess 85">
            <a:extLst>
              <a:ext uri="{FF2B5EF4-FFF2-40B4-BE49-F238E27FC236}">
                <a16:creationId xmlns:a16="http://schemas.microsoft.com/office/drawing/2014/main" id="{772EE702-AE65-422B-997C-4B83839D53FE}"/>
              </a:ext>
            </a:extLst>
          </p:cNvPr>
          <p:cNvSpPr/>
          <p:nvPr/>
        </p:nvSpPr>
        <p:spPr>
          <a:xfrm>
            <a:off x="40964956" y="10432170"/>
            <a:ext cx="1224136" cy="115715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272" name="Flussdiagramm: Prozess 86">
            <a:extLst>
              <a:ext uri="{FF2B5EF4-FFF2-40B4-BE49-F238E27FC236}">
                <a16:creationId xmlns:a16="http://schemas.microsoft.com/office/drawing/2014/main" id="{00CD06AE-ED43-4ABB-B1BD-BE2A1821ACFE}"/>
              </a:ext>
            </a:extLst>
          </p:cNvPr>
          <p:cNvSpPr/>
          <p:nvPr/>
        </p:nvSpPr>
        <p:spPr>
          <a:xfrm>
            <a:off x="42333108" y="10432170"/>
            <a:ext cx="1224136" cy="11571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273" name="Gerade Verbindung mit Pfeil 87">
            <a:extLst>
              <a:ext uri="{FF2B5EF4-FFF2-40B4-BE49-F238E27FC236}">
                <a16:creationId xmlns:a16="http://schemas.microsoft.com/office/drawing/2014/main" id="{F76CCBC2-40FC-46D9-AC79-19113930ADB5}"/>
              </a:ext>
            </a:extLst>
          </p:cNvPr>
          <p:cNvCxnSpPr>
            <a:cxnSpLocks/>
            <a:stCxn id="270" idx="3"/>
            <a:endCxn id="269" idx="1"/>
          </p:cNvCxnSpPr>
          <p:nvPr/>
        </p:nvCxnSpPr>
        <p:spPr>
          <a:xfrm flipV="1">
            <a:off x="38075364" y="11010749"/>
            <a:ext cx="144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88">
            <a:extLst>
              <a:ext uri="{FF2B5EF4-FFF2-40B4-BE49-F238E27FC236}">
                <a16:creationId xmlns:a16="http://schemas.microsoft.com/office/drawing/2014/main" id="{B1A13ED8-98FD-48FD-90A5-ECBDD71F4689}"/>
              </a:ext>
            </a:extLst>
          </p:cNvPr>
          <p:cNvCxnSpPr>
            <a:cxnSpLocks/>
          </p:cNvCxnSpPr>
          <p:nvPr/>
        </p:nvCxnSpPr>
        <p:spPr>
          <a:xfrm>
            <a:off x="39443516" y="11021326"/>
            <a:ext cx="1521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mit Pfeil 89">
            <a:extLst>
              <a:ext uri="{FF2B5EF4-FFF2-40B4-BE49-F238E27FC236}">
                <a16:creationId xmlns:a16="http://schemas.microsoft.com/office/drawing/2014/main" id="{91126850-4496-42A5-B35E-9A80E6135BAE}"/>
              </a:ext>
            </a:extLst>
          </p:cNvPr>
          <p:cNvCxnSpPr>
            <a:cxnSpLocks/>
          </p:cNvCxnSpPr>
          <p:nvPr/>
        </p:nvCxnSpPr>
        <p:spPr>
          <a:xfrm>
            <a:off x="42189092" y="11021326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feld 90">
                <a:extLst>
                  <a:ext uri="{FF2B5EF4-FFF2-40B4-BE49-F238E27FC236}">
                    <a16:creationId xmlns:a16="http://schemas.microsoft.com/office/drawing/2014/main" id="{6FC58EBA-0992-4F50-9092-116E3B910B7C}"/>
                  </a:ext>
                </a:extLst>
              </p:cNvPr>
              <p:cNvSpPr txBox="1"/>
              <p:nvPr/>
            </p:nvSpPr>
            <p:spPr>
              <a:xfrm>
                <a:off x="39374894" y="11021326"/>
                <a:ext cx="557332" cy="376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6" name="Textfeld 90">
                <a:extLst>
                  <a:ext uri="{FF2B5EF4-FFF2-40B4-BE49-F238E27FC236}">
                    <a16:creationId xmlns:a16="http://schemas.microsoft.com/office/drawing/2014/main" id="{6FC58EBA-0992-4F50-9092-116E3B910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4894" y="11021326"/>
                <a:ext cx="557332" cy="376578"/>
              </a:xfrm>
              <a:prstGeom prst="rect">
                <a:avLst/>
              </a:prstGeom>
              <a:blipFill>
                <a:blip r:embed="rId50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feld 91">
                <a:extLst>
                  <a:ext uri="{FF2B5EF4-FFF2-40B4-BE49-F238E27FC236}">
                    <a16:creationId xmlns:a16="http://schemas.microsoft.com/office/drawing/2014/main" id="{D50CA08A-68EC-4307-903A-7C2846435177}"/>
                  </a:ext>
                </a:extLst>
              </p:cNvPr>
              <p:cNvSpPr txBox="1"/>
              <p:nvPr/>
            </p:nvSpPr>
            <p:spPr>
              <a:xfrm>
                <a:off x="43514104" y="11029793"/>
                <a:ext cx="557332" cy="378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7" name="Textfeld 91">
                <a:extLst>
                  <a:ext uri="{FF2B5EF4-FFF2-40B4-BE49-F238E27FC236}">
                    <a16:creationId xmlns:a16="http://schemas.microsoft.com/office/drawing/2014/main" id="{D50CA08A-68EC-4307-903A-7C2846435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4104" y="11029793"/>
                <a:ext cx="557332" cy="378693"/>
              </a:xfrm>
              <a:prstGeom prst="rect">
                <a:avLst/>
              </a:prstGeom>
              <a:blipFill>
                <a:blip r:embed="rId51"/>
                <a:stretch>
                  <a:fillRect t="-1613" r="-6522"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Flussdiagramm: Prozess 92">
                <a:extLst>
                  <a:ext uri="{FF2B5EF4-FFF2-40B4-BE49-F238E27FC236}">
                    <a16:creationId xmlns:a16="http://schemas.microsoft.com/office/drawing/2014/main" id="{C64F556D-1279-4A27-834E-978ECDA2D6B0}"/>
                  </a:ext>
                </a:extLst>
              </p:cNvPr>
              <p:cNvSpPr/>
              <p:nvPr/>
            </p:nvSpPr>
            <p:spPr>
              <a:xfrm>
                <a:off x="45348172" y="9180486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8" name="Flussdiagramm: Prozess 92">
                <a:extLst>
                  <a:ext uri="{FF2B5EF4-FFF2-40B4-BE49-F238E27FC236}">
                    <a16:creationId xmlns:a16="http://schemas.microsoft.com/office/drawing/2014/main" id="{C64F556D-1279-4A27-834E-978ECDA2D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8172" y="9180486"/>
                <a:ext cx="1368152" cy="864096"/>
              </a:xfrm>
              <a:prstGeom prst="flowChartProcess">
                <a:avLst/>
              </a:prstGeom>
              <a:blipFill>
                <a:blip r:embed="rId52"/>
                <a:stretch>
                  <a:fillRect l="-2212" t="-6944" r="-442" b="-41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Verbinder: gewinkelt 93">
            <a:extLst>
              <a:ext uri="{FF2B5EF4-FFF2-40B4-BE49-F238E27FC236}">
                <a16:creationId xmlns:a16="http://schemas.microsoft.com/office/drawing/2014/main" id="{5D468458-AB54-44F9-BADA-E23FAB923BE2}"/>
              </a:ext>
            </a:extLst>
          </p:cNvPr>
          <p:cNvCxnSpPr>
            <a:cxnSpLocks/>
            <a:stCxn id="267" idx="1"/>
            <a:endCxn id="270" idx="1"/>
          </p:cNvCxnSpPr>
          <p:nvPr/>
        </p:nvCxnSpPr>
        <p:spPr>
          <a:xfrm rot="10800000" flipV="1">
            <a:off x="36707212" y="9612534"/>
            <a:ext cx="6912768" cy="1398216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Flussdiagramm: Prozess 94">
            <a:extLst>
              <a:ext uri="{FF2B5EF4-FFF2-40B4-BE49-F238E27FC236}">
                <a16:creationId xmlns:a16="http://schemas.microsoft.com/office/drawing/2014/main" id="{DCAAF1A4-3872-4DB3-9498-170DCF467794}"/>
              </a:ext>
            </a:extLst>
          </p:cNvPr>
          <p:cNvSpPr/>
          <p:nvPr/>
        </p:nvSpPr>
        <p:spPr>
          <a:xfrm>
            <a:off x="45420180" y="10617745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feld 95">
                <a:extLst>
                  <a:ext uri="{FF2B5EF4-FFF2-40B4-BE49-F238E27FC236}">
                    <a16:creationId xmlns:a16="http://schemas.microsoft.com/office/drawing/2014/main" id="{C4EC3D9E-4B9D-4244-99CC-DCB0A2D9D9D2}"/>
                  </a:ext>
                </a:extLst>
              </p:cNvPr>
              <p:cNvSpPr txBox="1"/>
              <p:nvPr/>
            </p:nvSpPr>
            <p:spPr>
              <a:xfrm>
                <a:off x="42178880" y="9221126"/>
                <a:ext cx="628249" cy="378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1" name="Textfeld 95">
                <a:extLst>
                  <a:ext uri="{FF2B5EF4-FFF2-40B4-BE49-F238E27FC236}">
                    <a16:creationId xmlns:a16="http://schemas.microsoft.com/office/drawing/2014/main" id="{C4EC3D9E-4B9D-4244-99CC-DCB0A2D9D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8880" y="9221126"/>
                <a:ext cx="628249" cy="378630"/>
              </a:xfrm>
              <a:prstGeom prst="rect">
                <a:avLst/>
              </a:prstGeom>
              <a:blipFill>
                <a:blip r:embed="rId53"/>
                <a:stretch>
                  <a:fillRect t="-1613" r="-5825"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2" name="Verbinder: gewinkelt 96">
            <a:extLst>
              <a:ext uri="{FF2B5EF4-FFF2-40B4-BE49-F238E27FC236}">
                <a16:creationId xmlns:a16="http://schemas.microsoft.com/office/drawing/2014/main" id="{0A558AD6-ED81-4A5B-B7F0-2851135C45C8}"/>
              </a:ext>
            </a:extLst>
          </p:cNvPr>
          <p:cNvCxnSpPr>
            <a:cxnSpLocks/>
            <a:stCxn id="258" idx="2"/>
            <a:endCxn id="267" idx="0"/>
          </p:cNvCxnSpPr>
          <p:nvPr/>
        </p:nvCxnSpPr>
        <p:spPr>
          <a:xfrm rot="5400000">
            <a:off x="44877624" y="8025862"/>
            <a:ext cx="581056" cy="1728192"/>
          </a:xfrm>
          <a:prstGeom prst="bentConnector3">
            <a:avLst>
              <a:gd name="adj1" fmla="val 534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 Verbindung mit Pfeil 97">
            <a:extLst>
              <a:ext uri="{FF2B5EF4-FFF2-40B4-BE49-F238E27FC236}">
                <a16:creationId xmlns:a16="http://schemas.microsoft.com/office/drawing/2014/main" id="{02D65711-4265-483C-BDB4-B0A4FD849A16}"/>
              </a:ext>
            </a:extLst>
          </p:cNvPr>
          <p:cNvCxnSpPr>
            <a:cxnSpLocks/>
          </p:cNvCxnSpPr>
          <p:nvPr/>
        </p:nvCxnSpPr>
        <p:spPr>
          <a:xfrm>
            <a:off x="43558132" y="11021326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98">
            <a:extLst>
              <a:ext uri="{FF2B5EF4-FFF2-40B4-BE49-F238E27FC236}">
                <a16:creationId xmlns:a16="http://schemas.microsoft.com/office/drawing/2014/main" id="{DD045508-73DD-44F9-BCD5-5BF1EE8BC923}"/>
              </a:ext>
            </a:extLst>
          </p:cNvPr>
          <p:cNvCxnSpPr>
            <a:cxnSpLocks/>
          </p:cNvCxnSpPr>
          <p:nvPr/>
        </p:nvCxnSpPr>
        <p:spPr>
          <a:xfrm>
            <a:off x="46034344" y="11488934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Gerade Verbindung mit Pfeil 55">
            <a:extLst>
              <a:ext uri="{FF2B5EF4-FFF2-40B4-BE49-F238E27FC236}">
                <a16:creationId xmlns:a16="http://schemas.microsoft.com/office/drawing/2014/main" id="{78100CF0-D3BB-4879-8FDE-F9F3E9326FEF}"/>
              </a:ext>
            </a:extLst>
          </p:cNvPr>
          <p:cNvCxnSpPr>
            <a:cxnSpLocks/>
            <a:endCxn id="300" idx="0"/>
          </p:cNvCxnSpPr>
          <p:nvPr/>
        </p:nvCxnSpPr>
        <p:spPr>
          <a:xfrm flipH="1">
            <a:off x="32026869" y="7117772"/>
            <a:ext cx="4534" cy="65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Flussdiagramm: Prozess 16">
            <a:extLst>
              <a:ext uri="{FF2B5EF4-FFF2-40B4-BE49-F238E27FC236}">
                <a16:creationId xmlns:a16="http://schemas.microsoft.com/office/drawing/2014/main" id="{07C07B5F-9840-4B01-B443-A31ACC2E99D4}"/>
              </a:ext>
            </a:extLst>
          </p:cNvPr>
          <p:cNvSpPr/>
          <p:nvPr/>
        </p:nvSpPr>
        <p:spPr>
          <a:xfrm>
            <a:off x="31414801" y="7768509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5" name="Textfeld 91">
                <a:extLst>
                  <a:ext uri="{FF2B5EF4-FFF2-40B4-BE49-F238E27FC236}">
                    <a16:creationId xmlns:a16="http://schemas.microsoft.com/office/drawing/2014/main" id="{8A927972-8093-4257-BF0C-65AD8D69956C}"/>
                  </a:ext>
                </a:extLst>
              </p:cNvPr>
              <p:cNvSpPr txBox="1"/>
              <p:nvPr/>
            </p:nvSpPr>
            <p:spPr>
              <a:xfrm>
                <a:off x="27777455" y="6190746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05" name="Textfeld 91">
                <a:extLst>
                  <a:ext uri="{FF2B5EF4-FFF2-40B4-BE49-F238E27FC236}">
                    <a16:creationId xmlns:a16="http://schemas.microsoft.com/office/drawing/2014/main" id="{8A927972-8093-4257-BF0C-65AD8D699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7455" y="6190746"/>
                <a:ext cx="1410130" cy="392672"/>
              </a:xfrm>
              <a:prstGeom prst="rect">
                <a:avLst/>
              </a:prstGeom>
              <a:blipFill>
                <a:blip r:embed="rId5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feld 74">
                <a:extLst>
                  <a:ext uri="{FF2B5EF4-FFF2-40B4-BE49-F238E27FC236}">
                    <a16:creationId xmlns:a16="http://schemas.microsoft.com/office/drawing/2014/main" id="{EA5AE199-1058-4074-A278-57911452D659}"/>
                  </a:ext>
                </a:extLst>
              </p:cNvPr>
              <p:cNvSpPr txBox="1"/>
              <p:nvPr/>
            </p:nvSpPr>
            <p:spPr>
              <a:xfrm>
                <a:off x="29551865" y="8287685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6" name="Textfeld 74">
                <a:extLst>
                  <a:ext uri="{FF2B5EF4-FFF2-40B4-BE49-F238E27FC236}">
                    <a16:creationId xmlns:a16="http://schemas.microsoft.com/office/drawing/2014/main" id="{EA5AE199-1058-4074-A278-57911452D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1865" y="8287685"/>
                <a:ext cx="1441100" cy="376770"/>
              </a:xfrm>
              <a:prstGeom prst="rect">
                <a:avLst/>
              </a:prstGeom>
              <a:blipFill>
                <a:blip r:embed="rId55"/>
                <a:stretch>
                  <a:fillRect t="-1639"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" name="Textfeld 70">
                <a:extLst>
                  <a:ext uri="{FF2B5EF4-FFF2-40B4-BE49-F238E27FC236}">
                    <a16:creationId xmlns:a16="http://schemas.microsoft.com/office/drawing/2014/main" id="{9E8BA934-198A-4539-ADFB-3CA16FF76B07}"/>
                  </a:ext>
                </a:extLst>
              </p:cNvPr>
              <p:cNvSpPr txBox="1"/>
              <p:nvPr/>
            </p:nvSpPr>
            <p:spPr>
              <a:xfrm>
                <a:off x="27777455" y="5637762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07" name="Textfeld 70">
                <a:extLst>
                  <a:ext uri="{FF2B5EF4-FFF2-40B4-BE49-F238E27FC236}">
                    <a16:creationId xmlns:a16="http://schemas.microsoft.com/office/drawing/2014/main" id="{9E8BA934-198A-4539-ADFB-3CA16FF76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7455" y="5637762"/>
                <a:ext cx="618054" cy="376770"/>
              </a:xfrm>
              <a:prstGeom prst="rect">
                <a:avLst/>
              </a:prstGeom>
              <a:blipFill>
                <a:blip r:embed="rId56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Textfeld 56">
                <a:extLst>
                  <a:ext uri="{FF2B5EF4-FFF2-40B4-BE49-F238E27FC236}">
                    <a16:creationId xmlns:a16="http://schemas.microsoft.com/office/drawing/2014/main" id="{278A545E-3874-4E8A-9085-26D6397EBA88}"/>
                  </a:ext>
                </a:extLst>
              </p:cNvPr>
              <p:cNvSpPr txBox="1"/>
              <p:nvPr/>
            </p:nvSpPr>
            <p:spPr>
              <a:xfrm>
                <a:off x="29538693" y="7846519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8" name="Textfeld 56">
                <a:extLst>
                  <a:ext uri="{FF2B5EF4-FFF2-40B4-BE49-F238E27FC236}">
                    <a16:creationId xmlns:a16="http://schemas.microsoft.com/office/drawing/2014/main" id="{278A545E-3874-4E8A-9085-26D6397EB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8693" y="7846519"/>
                <a:ext cx="621196" cy="370230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9" name="Gerade Verbindung mit Pfeil 55">
            <a:extLst>
              <a:ext uri="{FF2B5EF4-FFF2-40B4-BE49-F238E27FC236}">
                <a16:creationId xmlns:a16="http://schemas.microsoft.com/office/drawing/2014/main" id="{8C279C45-C9DC-44DC-A1F8-1ACA103B9E5A}"/>
              </a:ext>
            </a:extLst>
          </p:cNvPr>
          <p:cNvCxnSpPr>
            <a:cxnSpLocks/>
          </p:cNvCxnSpPr>
          <p:nvPr/>
        </p:nvCxnSpPr>
        <p:spPr>
          <a:xfrm flipH="1">
            <a:off x="30866747" y="8024946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Gerade Verbindung mit Pfeil 55">
            <a:extLst>
              <a:ext uri="{FF2B5EF4-FFF2-40B4-BE49-F238E27FC236}">
                <a16:creationId xmlns:a16="http://schemas.microsoft.com/office/drawing/2014/main" id="{40557479-C2A8-4A2F-AE71-3C92C8F48097}"/>
              </a:ext>
            </a:extLst>
          </p:cNvPr>
          <p:cNvCxnSpPr>
            <a:cxnSpLocks/>
          </p:cNvCxnSpPr>
          <p:nvPr/>
        </p:nvCxnSpPr>
        <p:spPr>
          <a:xfrm flipH="1">
            <a:off x="30866747" y="8358380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feld 60">
                <a:extLst>
                  <a:ext uri="{FF2B5EF4-FFF2-40B4-BE49-F238E27FC236}">
                    <a16:creationId xmlns:a16="http://schemas.microsoft.com/office/drawing/2014/main" id="{77580EEE-AF06-4CCB-981F-4365EDB57742}"/>
                  </a:ext>
                </a:extLst>
              </p:cNvPr>
              <p:cNvSpPr txBox="1"/>
              <p:nvPr/>
            </p:nvSpPr>
            <p:spPr>
              <a:xfrm>
                <a:off x="31301414" y="6717083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11" name="Textfeld 60">
                <a:extLst>
                  <a:ext uri="{FF2B5EF4-FFF2-40B4-BE49-F238E27FC236}">
                    <a16:creationId xmlns:a16="http://schemas.microsoft.com/office/drawing/2014/main" id="{77580EEE-AF06-4CCB-981F-4365EDB57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1414" y="6717083"/>
                <a:ext cx="1450910" cy="369332"/>
              </a:xfrm>
              <a:prstGeom prst="rect">
                <a:avLst/>
              </a:prstGeom>
              <a:blipFill>
                <a:blip r:embed="rId5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Flussdiagramm: Prozess 50">
            <a:extLst>
              <a:ext uri="{FF2B5EF4-FFF2-40B4-BE49-F238E27FC236}">
                <a16:creationId xmlns:a16="http://schemas.microsoft.com/office/drawing/2014/main" id="{FDCFEF5A-D461-4A72-9504-88EC65E45B9A}"/>
              </a:ext>
            </a:extLst>
          </p:cNvPr>
          <p:cNvSpPr/>
          <p:nvPr/>
        </p:nvSpPr>
        <p:spPr>
          <a:xfrm>
            <a:off x="25456349" y="-902942"/>
            <a:ext cx="8663963" cy="4115918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Textfeld 60">
                <a:extLst>
                  <a:ext uri="{FF2B5EF4-FFF2-40B4-BE49-F238E27FC236}">
                    <a16:creationId xmlns:a16="http://schemas.microsoft.com/office/drawing/2014/main" id="{46A0D8E1-E3B6-4B20-9450-124E6994BF82}"/>
                  </a:ext>
                </a:extLst>
              </p:cNvPr>
              <p:cNvSpPr txBox="1"/>
              <p:nvPr/>
            </p:nvSpPr>
            <p:spPr>
              <a:xfrm>
                <a:off x="32479994" y="-758380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87" name="Textfeld 60">
                <a:extLst>
                  <a:ext uri="{FF2B5EF4-FFF2-40B4-BE49-F238E27FC236}">
                    <a16:creationId xmlns:a16="http://schemas.microsoft.com/office/drawing/2014/main" id="{46A0D8E1-E3B6-4B20-9450-124E6994B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9994" y="-758380"/>
                <a:ext cx="1450910" cy="369332"/>
              </a:xfrm>
              <a:prstGeom prst="rect">
                <a:avLst/>
              </a:prstGeom>
              <a:blipFill>
                <a:blip r:embed="rId5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8" name="Flussdiagramm: Prozess 6">
            <a:extLst>
              <a:ext uri="{FF2B5EF4-FFF2-40B4-BE49-F238E27FC236}">
                <a16:creationId xmlns:a16="http://schemas.microsoft.com/office/drawing/2014/main" id="{6D9D542E-4F0E-411A-8EE8-A1551C6C98FC}"/>
              </a:ext>
            </a:extLst>
          </p:cNvPr>
          <p:cNvSpPr/>
          <p:nvPr/>
        </p:nvSpPr>
        <p:spPr>
          <a:xfrm>
            <a:off x="25625709" y="-772389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distance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9" name="Textfeld 60">
                <a:extLst>
                  <a:ext uri="{FF2B5EF4-FFF2-40B4-BE49-F238E27FC236}">
                    <a16:creationId xmlns:a16="http://schemas.microsoft.com/office/drawing/2014/main" id="{BE8866FA-06F7-4EE4-85E6-093E87DAB2C9}"/>
                  </a:ext>
                </a:extLst>
              </p:cNvPr>
              <p:cNvSpPr txBox="1"/>
              <p:nvPr/>
            </p:nvSpPr>
            <p:spPr>
              <a:xfrm>
                <a:off x="27546930" y="-756060"/>
                <a:ext cx="1764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89" name="Textfeld 60">
                <a:extLst>
                  <a:ext uri="{FF2B5EF4-FFF2-40B4-BE49-F238E27FC236}">
                    <a16:creationId xmlns:a16="http://schemas.microsoft.com/office/drawing/2014/main" id="{BE8866FA-06F7-4EE4-85E6-093E87DAB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6930" y="-756060"/>
                <a:ext cx="1764842" cy="369332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0" name="Flussdiagramm: Prozess 41">
            <a:extLst>
              <a:ext uri="{FF2B5EF4-FFF2-40B4-BE49-F238E27FC236}">
                <a16:creationId xmlns:a16="http://schemas.microsoft.com/office/drawing/2014/main" id="{B8CE35B1-638A-4673-9E5E-CF9EDE647245}"/>
              </a:ext>
            </a:extLst>
          </p:cNvPr>
          <p:cNvSpPr/>
          <p:nvPr/>
        </p:nvSpPr>
        <p:spPr>
          <a:xfrm>
            <a:off x="29395420" y="-772389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labeling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candidates</a:t>
            </a:r>
          </a:p>
        </p:txBody>
      </p:sp>
      <p:cxnSp>
        <p:nvCxnSpPr>
          <p:cNvPr id="291" name="Gerade Verbindung mit Pfeil 58">
            <a:extLst>
              <a:ext uri="{FF2B5EF4-FFF2-40B4-BE49-F238E27FC236}">
                <a16:creationId xmlns:a16="http://schemas.microsoft.com/office/drawing/2014/main" id="{5E3A49AD-CF96-4EBE-A9DE-D1050A4B0DDF}"/>
              </a:ext>
            </a:extLst>
          </p:cNvPr>
          <p:cNvCxnSpPr>
            <a:cxnSpLocks/>
            <a:stCxn id="288" idx="3"/>
            <a:endCxn id="290" idx="1"/>
          </p:cNvCxnSpPr>
          <p:nvPr/>
        </p:nvCxnSpPr>
        <p:spPr>
          <a:xfrm>
            <a:off x="27353901" y="-340341"/>
            <a:ext cx="20415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Zylinder 100">
                <a:extLst>
                  <a:ext uri="{FF2B5EF4-FFF2-40B4-BE49-F238E27FC236}">
                    <a16:creationId xmlns:a16="http://schemas.microsoft.com/office/drawing/2014/main" id="{439A6500-01F8-4AFF-B9C9-8D8AA9C6CEC9}"/>
                  </a:ext>
                </a:extLst>
              </p:cNvPr>
              <p:cNvSpPr/>
              <p:nvPr/>
            </p:nvSpPr>
            <p:spPr>
              <a:xfrm>
                <a:off x="34289912" y="-973716"/>
                <a:ext cx="1440159" cy="12852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3" name="Zylinder 100">
                <a:extLst>
                  <a:ext uri="{FF2B5EF4-FFF2-40B4-BE49-F238E27FC236}">
                    <a16:creationId xmlns:a16="http://schemas.microsoft.com/office/drawing/2014/main" id="{439A6500-01F8-4AFF-B9C9-8D8AA9C6CE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912" y="-973716"/>
                <a:ext cx="1440159" cy="1285200"/>
              </a:xfrm>
              <a:prstGeom prst="can">
                <a:avLst/>
              </a:prstGeom>
              <a:blipFill>
                <a:blip r:embed="rId61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6" name="Gewinkelte Verbindung 40">
            <a:extLst>
              <a:ext uri="{FF2B5EF4-FFF2-40B4-BE49-F238E27FC236}">
                <a16:creationId xmlns:a16="http://schemas.microsoft.com/office/drawing/2014/main" id="{99327D8A-AC20-4519-8462-31C97A875482}"/>
              </a:ext>
            </a:extLst>
          </p:cNvPr>
          <p:cNvCxnSpPr>
            <a:cxnSpLocks/>
            <a:endCxn id="288" idx="0"/>
          </p:cNvCxnSpPr>
          <p:nvPr/>
        </p:nvCxnSpPr>
        <p:spPr>
          <a:xfrm>
            <a:off x="24257557" y="-1695527"/>
            <a:ext cx="2232248" cy="923138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Gerade Verbindung mit Pfeil 55">
            <a:extLst>
              <a:ext uri="{FF2B5EF4-FFF2-40B4-BE49-F238E27FC236}">
                <a16:creationId xmlns:a16="http://schemas.microsoft.com/office/drawing/2014/main" id="{9985D58C-08EF-49F3-8E58-61E96AF10EB9}"/>
              </a:ext>
            </a:extLst>
          </p:cNvPr>
          <p:cNvCxnSpPr>
            <a:cxnSpLocks/>
            <a:stCxn id="293" idx="3"/>
            <a:endCxn id="298" idx="0"/>
          </p:cNvCxnSpPr>
          <p:nvPr/>
        </p:nvCxnSpPr>
        <p:spPr>
          <a:xfrm flipH="1">
            <a:off x="35009991" y="311484"/>
            <a:ext cx="1" cy="350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Flussdiagramm: Prozess 16">
            <a:extLst>
              <a:ext uri="{FF2B5EF4-FFF2-40B4-BE49-F238E27FC236}">
                <a16:creationId xmlns:a16="http://schemas.microsoft.com/office/drawing/2014/main" id="{9673EE91-F271-46E9-832E-0F0687378E6F}"/>
              </a:ext>
            </a:extLst>
          </p:cNvPr>
          <p:cNvSpPr/>
          <p:nvPr/>
        </p:nvSpPr>
        <p:spPr>
          <a:xfrm>
            <a:off x="34397923" y="662474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301" name="Textfeld 64">
            <a:extLst>
              <a:ext uri="{FF2B5EF4-FFF2-40B4-BE49-F238E27FC236}">
                <a16:creationId xmlns:a16="http://schemas.microsoft.com/office/drawing/2014/main" id="{F8F977A0-39B9-41C5-863C-F742EA6537A9}"/>
              </a:ext>
            </a:extLst>
          </p:cNvPr>
          <p:cNvSpPr txBox="1"/>
          <p:nvPr/>
        </p:nvSpPr>
        <p:spPr>
          <a:xfrm>
            <a:off x="32440451" y="2799704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302" name="Flussdiagramm: Prozess 12">
            <a:extLst>
              <a:ext uri="{FF2B5EF4-FFF2-40B4-BE49-F238E27FC236}">
                <a16:creationId xmlns:a16="http://schemas.microsoft.com/office/drawing/2014/main" id="{4326F631-6C94-4617-AB51-FB0732A102A3}"/>
              </a:ext>
            </a:extLst>
          </p:cNvPr>
          <p:cNvSpPr/>
          <p:nvPr/>
        </p:nvSpPr>
        <p:spPr>
          <a:xfrm>
            <a:off x="25805729" y="2238885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hyperplane</a:t>
            </a:r>
          </a:p>
        </p:txBody>
      </p:sp>
      <p:cxnSp>
        <p:nvCxnSpPr>
          <p:cNvPr id="303" name="Gerade Verbindung mit Pfeil 58">
            <a:extLst>
              <a:ext uri="{FF2B5EF4-FFF2-40B4-BE49-F238E27FC236}">
                <a16:creationId xmlns:a16="http://schemas.microsoft.com/office/drawing/2014/main" id="{A163C735-F680-4087-84E7-B6CDE01783EC}"/>
              </a:ext>
            </a:extLst>
          </p:cNvPr>
          <p:cNvCxnSpPr>
            <a:cxnSpLocks/>
            <a:endCxn id="302" idx="1"/>
          </p:cNvCxnSpPr>
          <p:nvPr/>
        </p:nvCxnSpPr>
        <p:spPr>
          <a:xfrm>
            <a:off x="24089530" y="2670933"/>
            <a:ext cx="171619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Gerade Verbindung mit Pfeil 76">
            <a:extLst>
              <a:ext uri="{FF2B5EF4-FFF2-40B4-BE49-F238E27FC236}">
                <a16:creationId xmlns:a16="http://schemas.microsoft.com/office/drawing/2014/main" id="{B42CF87F-D729-479D-9C0B-16B1818509A8}"/>
              </a:ext>
            </a:extLst>
          </p:cNvPr>
          <p:cNvCxnSpPr>
            <a:cxnSpLocks/>
            <a:stCxn id="298" idx="2"/>
            <a:endCxn id="397" idx="0"/>
          </p:cNvCxnSpPr>
          <p:nvPr/>
        </p:nvCxnSpPr>
        <p:spPr>
          <a:xfrm>
            <a:off x="35009991" y="1526570"/>
            <a:ext cx="11330" cy="695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Gerade Verbindung mit Pfeil 58">
            <a:extLst>
              <a:ext uri="{FF2B5EF4-FFF2-40B4-BE49-F238E27FC236}">
                <a16:creationId xmlns:a16="http://schemas.microsoft.com/office/drawing/2014/main" id="{1B9724F6-2B45-441A-93BF-36778AE7AA84}"/>
              </a:ext>
            </a:extLst>
          </p:cNvPr>
          <p:cNvCxnSpPr>
            <a:cxnSpLocks/>
            <a:stCxn id="302" idx="0"/>
            <a:endCxn id="288" idx="2"/>
          </p:cNvCxnSpPr>
          <p:nvPr/>
        </p:nvCxnSpPr>
        <p:spPr>
          <a:xfrm flipV="1">
            <a:off x="26489805" y="91707"/>
            <a:ext cx="0" cy="2147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8" name="Textfeld 60">
                <a:extLst>
                  <a:ext uri="{FF2B5EF4-FFF2-40B4-BE49-F238E27FC236}">
                    <a16:creationId xmlns:a16="http://schemas.microsoft.com/office/drawing/2014/main" id="{2AC4D2B9-C51B-4F1F-A654-1F32288EA015}"/>
                  </a:ext>
                </a:extLst>
              </p:cNvPr>
              <p:cNvSpPr txBox="1"/>
              <p:nvPr/>
            </p:nvSpPr>
            <p:spPr>
              <a:xfrm>
                <a:off x="27615791" y="-139347"/>
                <a:ext cx="1546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𝑐𝑒𝑟𝑡𝑎𝑖𝑛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28" name="Textfeld 60">
                <a:extLst>
                  <a:ext uri="{FF2B5EF4-FFF2-40B4-BE49-F238E27FC236}">
                    <a16:creationId xmlns:a16="http://schemas.microsoft.com/office/drawing/2014/main" id="{2AC4D2B9-C51B-4F1F-A654-1F32288EA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5791" y="-139347"/>
                <a:ext cx="1546834" cy="369332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" name="Flussdiagramm: Prozess 63">
            <a:extLst>
              <a:ext uri="{FF2B5EF4-FFF2-40B4-BE49-F238E27FC236}">
                <a16:creationId xmlns:a16="http://schemas.microsoft.com/office/drawing/2014/main" id="{B6D7D22C-63F8-4F7A-91B6-B903A6959198}"/>
              </a:ext>
            </a:extLst>
          </p:cNvPr>
          <p:cNvSpPr/>
          <p:nvPr/>
        </p:nvSpPr>
        <p:spPr>
          <a:xfrm>
            <a:off x="26730182" y="266406"/>
            <a:ext cx="5707895" cy="1751512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Flussdiagramm: Prozess 41">
                <a:extLst>
                  <a:ext uri="{FF2B5EF4-FFF2-40B4-BE49-F238E27FC236}">
                    <a16:creationId xmlns:a16="http://schemas.microsoft.com/office/drawing/2014/main" id="{BB107B81-EF06-4893-8100-298C48334096}"/>
                  </a:ext>
                </a:extLst>
              </p:cNvPr>
              <p:cNvSpPr/>
              <p:nvPr/>
            </p:nvSpPr>
            <p:spPr>
              <a:xfrm>
                <a:off x="26957897" y="680348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>
          <p:sp>
            <p:nvSpPr>
              <p:cNvPr id="247" name="Flussdiagramm: Prozess 41">
                <a:extLst>
                  <a:ext uri="{FF2B5EF4-FFF2-40B4-BE49-F238E27FC236}">
                    <a16:creationId xmlns:a16="http://schemas.microsoft.com/office/drawing/2014/main" id="{BB107B81-EF06-4893-8100-298C483340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7897" y="680348"/>
                <a:ext cx="1368152" cy="864096"/>
              </a:xfrm>
              <a:prstGeom prst="flowChartProcess">
                <a:avLst/>
              </a:prstGeom>
              <a:blipFill>
                <a:blip r:embed="rId63"/>
                <a:stretch>
                  <a:fillRect t="-6294" b="-132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" name="Textfeld 64">
            <a:extLst>
              <a:ext uri="{FF2B5EF4-FFF2-40B4-BE49-F238E27FC236}">
                <a16:creationId xmlns:a16="http://schemas.microsoft.com/office/drawing/2014/main" id="{1750E013-B99B-42AD-B5AF-FDB5B5CD30A2}"/>
              </a:ext>
            </a:extLst>
          </p:cNvPr>
          <p:cNvSpPr txBox="1"/>
          <p:nvPr/>
        </p:nvSpPr>
        <p:spPr>
          <a:xfrm>
            <a:off x="30146639" y="2810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semi-labeled samples</a:t>
            </a:r>
          </a:p>
        </p:txBody>
      </p:sp>
      <p:sp>
        <p:nvSpPr>
          <p:cNvPr id="314" name="Flussdiagramm: Prozess 21">
            <a:extLst>
              <a:ext uri="{FF2B5EF4-FFF2-40B4-BE49-F238E27FC236}">
                <a16:creationId xmlns:a16="http://schemas.microsoft.com/office/drawing/2014/main" id="{00AB507C-3A33-41D4-A3AC-36A4483E6ED6}"/>
              </a:ext>
            </a:extLst>
          </p:cNvPr>
          <p:cNvSpPr/>
          <p:nvPr/>
        </p:nvSpPr>
        <p:spPr>
          <a:xfrm>
            <a:off x="28365997" y="2085632"/>
            <a:ext cx="4054726" cy="138081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Flussdiagramm: Prozess 14">
            <a:extLst>
              <a:ext uri="{FF2B5EF4-FFF2-40B4-BE49-F238E27FC236}">
                <a16:creationId xmlns:a16="http://schemas.microsoft.com/office/drawing/2014/main" id="{14EBDB70-B5A9-48D0-8115-EE679B97E122}"/>
              </a:ext>
            </a:extLst>
          </p:cNvPr>
          <p:cNvSpPr/>
          <p:nvPr/>
        </p:nvSpPr>
        <p:spPr>
          <a:xfrm>
            <a:off x="28460284" y="2238885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316" name="Flussdiagramm: Prozess 15">
            <a:extLst>
              <a:ext uri="{FF2B5EF4-FFF2-40B4-BE49-F238E27FC236}">
                <a16:creationId xmlns:a16="http://schemas.microsoft.com/office/drawing/2014/main" id="{E6C52F5A-2D1F-4E6F-A7B4-C74819020D08}"/>
              </a:ext>
            </a:extLst>
          </p:cNvPr>
          <p:cNvSpPr/>
          <p:nvPr/>
        </p:nvSpPr>
        <p:spPr>
          <a:xfrm>
            <a:off x="29828436" y="2238885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319" name="Textfeld 78">
            <a:extLst>
              <a:ext uri="{FF2B5EF4-FFF2-40B4-BE49-F238E27FC236}">
                <a16:creationId xmlns:a16="http://schemas.microsoft.com/office/drawing/2014/main" id="{B8799FD8-3972-4BE3-8582-B529866889C0}"/>
              </a:ext>
            </a:extLst>
          </p:cNvPr>
          <p:cNvSpPr txBox="1"/>
          <p:nvPr/>
        </p:nvSpPr>
        <p:spPr>
          <a:xfrm>
            <a:off x="28362992" y="3125096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321" name="Gerade Verbindung mit Pfeil 51">
            <a:extLst>
              <a:ext uri="{FF2B5EF4-FFF2-40B4-BE49-F238E27FC236}">
                <a16:creationId xmlns:a16="http://schemas.microsoft.com/office/drawing/2014/main" id="{0EE9714B-2C20-4640-B7EC-238ADE75F478}"/>
              </a:ext>
            </a:extLst>
          </p:cNvPr>
          <p:cNvCxnSpPr>
            <a:cxnSpLocks/>
            <a:stCxn id="315" idx="3"/>
            <a:endCxn id="316" idx="1"/>
          </p:cNvCxnSpPr>
          <p:nvPr/>
        </p:nvCxnSpPr>
        <p:spPr>
          <a:xfrm>
            <a:off x="29684420" y="2670933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2" name="Textfeld 61">
                <a:extLst>
                  <a:ext uri="{FF2B5EF4-FFF2-40B4-BE49-F238E27FC236}">
                    <a16:creationId xmlns:a16="http://schemas.microsoft.com/office/drawing/2014/main" id="{BC0F4FC0-AC67-4473-AD43-FCAF3090CE81}"/>
                  </a:ext>
                </a:extLst>
              </p:cNvPr>
              <p:cNvSpPr txBox="1"/>
              <p:nvPr/>
            </p:nvSpPr>
            <p:spPr>
              <a:xfrm>
                <a:off x="31005964" y="2100051"/>
                <a:ext cx="1423659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322" name="Textfeld 61">
                <a:extLst>
                  <a:ext uri="{FF2B5EF4-FFF2-40B4-BE49-F238E27FC236}">
                    <a16:creationId xmlns:a16="http://schemas.microsoft.com/office/drawing/2014/main" id="{BC0F4FC0-AC67-4473-AD43-FCAF3090C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5964" y="2100051"/>
                <a:ext cx="1423659" cy="376770"/>
              </a:xfrm>
              <a:prstGeom prst="rect">
                <a:avLst/>
              </a:prstGeom>
              <a:blipFill>
                <a:blip r:embed="rId64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8" name="Verbinder: gewinkelt 22">
            <a:extLst>
              <a:ext uri="{FF2B5EF4-FFF2-40B4-BE49-F238E27FC236}">
                <a16:creationId xmlns:a16="http://schemas.microsoft.com/office/drawing/2014/main" id="{2ABF5B59-4FA9-46E0-ABE6-63289AB3F35F}"/>
              </a:ext>
            </a:extLst>
          </p:cNvPr>
          <p:cNvCxnSpPr>
            <a:cxnSpLocks/>
            <a:endCxn id="247" idx="0"/>
          </p:cNvCxnSpPr>
          <p:nvPr/>
        </p:nvCxnSpPr>
        <p:spPr>
          <a:xfrm rot="16200000" flipH="1">
            <a:off x="27068796" y="107171"/>
            <a:ext cx="883866" cy="262488"/>
          </a:xfrm>
          <a:prstGeom prst="bentConnector3">
            <a:avLst>
              <a:gd name="adj1" fmla="val 42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Flussdiagramm: Prozess 41">
            <a:extLst>
              <a:ext uri="{FF2B5EF4-FFF2-40B4-BE49-F238E27FC236}">
                <a16:creationId xmlns:a16="http://schemas.microsoft.com/office/drawing/2014/main" id="{5DA40833-20F5-4CE9-A5B1-6D8200B7BD6D}"/>
              </a:ext>
            </a:extLst>
          </p:cNvPr>
          <p:cNvSpPr/>
          <p:nvPr/>
        </p:nvSpPr>
        <p:spPr>
          <a:xfrm>
            <a:off x="28460284" y="68034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SVM model</a:t>
            </a:r>
          </a:p>
        </p:txBody>
      </p:sp>
      <p:cxnSp>
        <p:nvCxnSpPr>
          <p:cNvPr id="378" name="Gerade Verbindung mit Pfeil 55">
            <a:extLst>
              <a:ext uri="{FF2B5EF4-FFF2-40B4-BE49-F238E27FC236}">
                <a16:creationId xmlns:a16="http://schemas.microsoft.com/office/drawing/2014/main" id="{B290E84F-104C-42F4-B89E-2D26D9CD6FC6}"/>
              </a:ext>
            </a:extLst>
          </p:cNvPr>
          <p:cNvCxnSpPr>
            <a:cxnSpLocks/>
            <a:stCxn id="376" idx="2"/>
            <a:endCxn id="315" idx="0"/>
          </p:cNvCxnSpPr>
          <p:nvPr/>
        </p:nvCxnSpPr>
        <p:spPr>
          <a:xfrm>
            <a:off x="29072352" y="1544444"/>
            <a:ext cx="0" cy="694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Gerade Verbindung mit Pfeil 55">
            <a:extLst>
              <a:ext uri="{FF2B5EF4-FFF2-40B4-BE49-F238E27FC236}">
                <a16:creationId xmlns:a16="http://schemas.microsoft.com/office/drawing/2014/main" id="{2919BAA8-285E-4649-BB1D-A3E468525C32}"/>
              </a:ext>
            </a:extLst>
          </p:cNvPr>
          <p:cNvCxnSpPr>
            <a:cxnSpLocks/>
            <a:stCxn id="376" idx="1"/>
            <a:endCxn id="247" idx="3"/>
          </p:cNvCxnSpPr>
          <p:nvPr/>
        </p:nvCxnSpPr>
        <p:spPr>
          <a:xfrm flipH="1">
            <a:off x="28326049" y="1112396"/>
            <a:ext cx="13423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Gerade Verbindung mit Pfeil 58">
            <a:extLst>
              <a:ext uri="{FF2B5EF4-FFF2-40B4-BE49-F238E27FC236}">
                <a16:creationId xmlns:a16="http://schemas.microsoft.com/office/drawing/2014/main" id="{56228956-C6A6-44B5-B717-3749C3F0E4C3}"/>
              </a:ext>
            </a:extLst>
          </p:cNvPr>
          <p:cNvCxnSpPr>
            <a:cxnSpLocks/>
            <a:stCxn id="290" idx="3"/>
            <a:endCxn id="293" idx="2"/>
          </p:cNvCxnSpPr>
          <p:nvPr/>
        </p:nvCxnSpPr>
        <p:spPr>
          <a:xfrm>
            <a:off x="30763572" y="-340341"/>
            <a:ext cx="3526340" cy="92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6" name="Flussdiagramm: Prozess 92">
                <a:extLst>
                  <a:ext uri="{FF2B5EF4-FFF2-40B4-BE49-F238E27FC236}">
                    <a16:creationId xmlns:a16="http://schemas.microsoft.com/office/drawing/2014/main" id="{498BB90D-8C4B-4A98-98F3-2612C8C10152}"/>
                  </a:ext>
                </a:extLst>
              </p:cNvPr>
              <p:cNvSpPr/>
              <p:nvPr/>
            </p:nvSpPr>
            <p:spPr>
              <a:xfrm>
                <a:off x="31342793" y="9196712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6" name="Flussdiagramm: Prozess 92">
                <a:extLst>
                  <a:ext uri="{FF2B5EF4-FFF2-40B4-BE49-F238E27FC236}">
                    <a16:creationId xmlns:a16="http://schemas.microsoft.com/office/drawing/2014/main" id="{498BB90D-8C4B-4A98-98F3-2612C8C10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2793" y="9196712"/>
                <a:ext cx="1368152" cy="864096"/>
              </a:xfrm>
              <a:prstGeom prst="flowChartProcess">
                <a:avLst/>
              </a:prstGeom>
              <a:blipFill>
                <a:blip r:embed="rId65"/>
                <a:stretch>
                  <a:fillRect l="-2655" t="-6993" r="-442" b="-419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7" name="Flussdiagramm: Prozess 92">
                <a:extLst>
                  <a:ext uri="{FF2B5EF4-FFF2-40B4-BE49-F238E27FC236}">
                    <a16:creationId xmlns:a16="http://schemas.microsoft.com/office/drawing/2014/main" id="{57D6AA83-7780-42BC-9669-C4D28097E96B}"/>
                  </a:ext>
                </a:extLst>
              </p:cNvPr>
              <p:cNvSpPr/>
              <p:nvPr/>
            </p:nvSpPr>
            <p:spPr>
              <a:xfrm>
                <a:off x="34337245" y="2222241"/>
                <a:ext cx="1368152" cy="874822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𝑎𝑐𝑡𝑖𝑣𝑒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7" name="Flussdiagramm: Prozess 92">
                <a:extLst>
                  <a:ext uri="{FF2B5EF4-FFF2-40B4-BE49-F238E27FC236}">
                    <a16:creationId xmlns:a16="http://schemas.microsoft.com/office/drawing/2014/main" id="{57D6AA83-7780-42BC-9669-C4D28097E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7245" y="2222241"/>
                <a:ext cx="1368152" cy="874822"/>
              </a:xfrm>
              <a:prstGeom prst="flowChartProcess">
                <a:avLst/>
              </a:prstGeom>
              <a:blipFill>
                <a:blip r:embed="rId66"/>
                <a:stretch>
                  <a:fillRect t="-6207" b="-344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1" name="Gerade Verbindung mit Pfeil 58">
            <a:extLst>
              <a:ext uri="{FF2B5EF4-FFF2-40B4-BE49-F238E27FC236}">
                <a16:creationId xmlns:a16="http://schemas.microsoft.com/office/drawing/2014/main" id="{8D66AD5C-9967-4D71-9FC7-C7E3A831A4F7}"/>
              </a:ext>
            </a:extLst>
          </p:cNvPr>
          <p:cNvCxnSpPr>
            <a:cxnSpLocks/>
            <a:stCxn id="316" idx="3"/>
            <a:endCxn id="397" idx="1"/>
          </p:cNvCxnSpPr>
          <p:nvPr/>
        </p:nvCxnSpPr>
        <p:spPr>
          <a:xfrm flipV="1">
            <a:off x="31052572" y="2659652"/>
            <a:ext cx="3284673" cy="112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 Verbindung mit Pfeil 48">
            <a:extLst>
              <a:ext uri="{FF2B5EF4-FFF2-40B4-BE49-F238E27FC236}">
                <a16:creationId xmlns:a16="http://schemas.microsoft.com/office/drawing/2014/main" id="{9F7FFBF8-41FC-412A-9FDE-8317B2FADFEB}"/>
              </a:ext>
            </a:extLst>
          </p:cNvPr>
          <p:cNvCxnSpPr>
            <a:cxnSpLocks/>
          </p:cNvCxnSpPr>
          <p:nvPr/>
        </p:nvCxnSpPr>
        <p:spPr>
          <a:xfrm>
            <a:off x="35011274" y="3093705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Flussdiagramm: Karte 66">
            <a:extLst>
              <a:ext uri="{FF2B5EF4-FFF2-40B4-BE49-F238E27FC236}">
                <a16:creationId xmlns:a16="http://schemas.microsoft.com/office/drawing/2014/main" id="{7819FF4E-61C4-4E19-ADC4-CC99282FEC9C}"/>
              </a:ext>
            </a:extLst>
          </p:cNvPr>
          <p:cNvSpPr/>
          <p:nvPr/>
        </p:nvSpPr>
        <p:spPr>
          <a:xfrm>
            <a:off x="34322944" y="5155547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406" name="Flussdiagramm: Prozess 94">
            <a:extLst>
              <a:ext uri="{FF2B5EF4-FFF2-40B4-BE49-F238E27FC236}">
                <a16:creationId xmlns:a16="http://schemas.microsoft.com/office/drawing/2014/main" id="{D7326DAA-A09C-4799-98AC-BFF6742DA434}"/>
              </a:ext>
            </a:extLst>
          </p:cNvPr>
          <p:cNvSpPr/>
          <p:nvPr/>
        </p:nvSpPr>
        <p:spPr>
          <a:xfrm>
            <a:off x="34394952" y="3687581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cxnSp>
        <p:nvCxnSpPr>
          <p:cNvPr id="407" name="Gerade Verbindung mit Pfeil 98">
            <a:extLst>
              <a:ext uri="{FF2B5EF4-FFF2-40B4-BE49-F238E27FC236}">
                <a16:creationId xmlns:a16="http://schemas.microsoft.com/office/drawing/2014/main" id="{44B46E78-BB5D-4A32-89F8-BA9378D04852}"/>
              </a:ext>
            </a:extLst>
          </p:cNvPr>
          <p:cNvCxnSpPr>
            <a:cxnSpLocks/>
          </p:cNvCxnSpPr>
          <p:nvPr/>
        </p:nvCxnSpPr>
        <p:spPr>
          <a:xfrm>
            <a:off x="35009116" y="4558770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Gerade Verbindung mit Pfeil 55">
            <a:extLst>
              <a:ext uri="{FF2B5EF4-FFF2-40B4-BE49-F238E27FC236}">
                <a16:creationId xmlns:a16="http://schemas.microsoft.com/office/drawing/2014/main" id="{B3853280-F4DF-4BC6-AFDF-93663B3AC7E7}"/>
              </a:ext>
            </a:extLst>
          </p:cNvPr>
          <p:cNvCxnSpPr>
            <a:cxnSpLocks/>
            <a:stCxn id="298" idx="1"/>
            <a:endCxn id="376" idx="3"/>
          </p:cNvCxnSpPr>
          <p:nvPr/>
        </p:nvCxnSpPr>
        <p:spPr>
          <a:xfrm flipH="1">
            <a:off x="29684420" y="1094522"/>
            <a:ext cx="4713503" cy="178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4" name="Textfeld 56">
                <a:extLst>
                  <a:ext uri="{FF2B5EF4-FFF2-40B4-BE49-F238E27FC236}">
                    <a16:creationId xmlns:a16="http://schemas.microsoft.com/office/drawing/2014/main" id="{854BACA2-496C-4C3E-92F3-84076296BB06}"/>
                  </a:ext>
                </a:extLst>
              </p:cNvPr>
              <p:cNvSpPr txBox="1"/>
              <p:nvPr/>
            </p:nvSpPr>
            <p:spPr>
              <a:xfrm>
                <a:off x="35007020" y="-1695527"/>
                <a:ext cx="562718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/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14" name="Textfeld 56">
                <a:extLst>
                  <a:ext uri="{FF2B5EF4-FFF2-40B4-BE49-F238E27FC236}">
                    <a16:creationId xmlns:a16="http://schemas.microsoft.com/office/drawing/2014/main" id="{854BACA2-496C-4C3E-92F3-84076296B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7020" y="-1695527"/>
                <a:ext cx="562718" cy="392993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5" name="Gerade Verbindung mit Pfeil 55">
            <a:extLst>
              <a:ext uri="{FF2B5EF4-FFF2-40B4-BE49-F238E27FC236}">
                <a16:creationId xmlns:a16="http://schemas.microsoft.com/office/drawing/2014/main" id="{A6FC644F-9155-4E6C-A48B-9E29BAF15C2D}"/>
              </a:ext>
            </a:extLst>
          </p:cNvPr>
          <p:cNvCxnSpPr>
            <a:cxnSpLocks/>
            <a:endCxn id="293" idx="1"/>
          </p:cNvCxnSpPr>
          <p:nvPr/>
        </p:nvCxnSpPr>
        <p:spPr>
          <a:xfrm>
            <a:off x="35009116" y="-1388917"/>
            <a:ext cx="876" cy="4152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80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2" name="Flussdiagramm: Prozess 21"/>
          <p:cNvSpPr/>
          <p:nvPr/>
        </p:nvSpPr>
        <p:spPr>
          <a:xfrm>
            <a:off x="5257370" y="3993202"/>
            <a:ext cx="25393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8712558" y="5365419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3280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4828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5" idx="1"/>
          </p:cNvCxnSpPr>
          <p:nvPr/>
        </p:nvCxnSpPr>
        <p:spPr>
          <a:xfrm>
            <a:off x="4902106" y="4432178"/>
            <a:ext cx="4259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  <a:stCxn id="15" idx="3"/>
            <a:endCxn id="16" idx="1"/>
          </p:cNvCxnSpPr>
          <p:nvPr/>
        </p:nvCxnSpPr>
        <p:spPr>
          <a:xfrm>
            <a:off x="6246186" y="4432178"/>
            <a:ext cx="2366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255115" y="4772800"/>
            <a:ext cx="155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 v1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lussdiagramm: Prozess 50">
            <a:extLst>
              <a:ext uri="{FF2B5EF4-FFF2-40B4-BE49-F238E27FC236}">
                <a16:creationId xmlns:a16="http://schemas.microsoft.com/office/drawing/2014/main" id="{3BE30CFD-4A5B-46B4-8D93-061A04ADE04A}"/>
              </a:ext>
            </a:extLst>
          </p:cNvPr>
          <p:cNvSpPr/>
          <p:nvPr/>
        </p:nvSpPr>
        <p:spPr>
          <a:xfrm>
            <a:off x="7988039" y="2097334"/>
            <a:ext cx="2416610" cy="2942282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662686" y="853339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686" y="853339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72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4879947" y="2092705"/>
            <a:ext cx="3108090" cy="1246996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596126" y="2101193"/>
            <a:ext cx="1220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215" name="Flowchart: Alternate Process 214">
            <a:extLst>
              <a:ext uri="{FF2B5EF4-FFF2-40B4-BE49-F238E27FC236}">
                <a16:creationId xmlns:a16="http://schemas.microsoft.com/office/drawing/2014/main" id="{5568A0A8-473D-416B-A9B7-C289800D5EE2}"/>
              </a:ext>
            </a:extLst>
          </p:cNvPr>
          <p:cNvSpPr/>
          <p:nvPr/>
        </p:nvSpPr>
        <p:spPr>
          <a:xfrm>
            <a:off x="8848347" y="3975417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19" name="Flowchart: Alternate Process 218">
            <a:extLst>
              <a:ext uri="{FF2B5EF4-FFF2-40B4-BE49-F238E27FC236}">
                <a16:creationId xmlns:a16="http://schemas.microsoft.com/office/drawing/2014/main" id="{7DD4E885-9A52-49DD-9700-C6B8474FB94E}"/>
              </a:ext>
            </a:extLst>
          </p:cNvPr>
          <p:cNvSpPr/>
          <p:nvPr/>
        </p:nvSpPr>
        <p:spPr>
          <a:xfrm>
            <a:off x="8792897" y="4030012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20" name="Flowchart: Alternate Process 219">
            <a:extLst>
              <a:ext uri="{FF2B5EF4-FFF2-40B4-BE49-F238E27FC236}">
                <a16:creationId xmlns:a16="http://schemas.microsoft.com/office/drawing/2014/main" id="{86FA2F13-A071-4396-8573-FC178C7CBDED}"/>
              </a:ext>
            </a:extLst>
          </p:cNvPr>
          <p:cNvSpPr/>
          <p:nvPr/>
        </p:nvSpPr>
        <p:spPr>
          <a:xfrm>
            <a:off x="8742058" y="4084608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8190968" y="2186617"/>
            <a:ext cx="2023557" cy="64946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uncertainty-distance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function with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winkelte Verbindung 27">
            <a:extLst>
              <a:ext uri="{FF2B5EF4-FFF2-40B4-BE49-F238E27FC236}">
                <a16:creationId xmlns:a16="http://schemas.microsoft.com/office/drawing/2014/main" id="{20429499-C35D-41EC-8EFD-8741A4FA42C6}"/>
              </a:ext>
            </a:extLst>
          </p:cNvPr>
          <p:cNvCxnSpPr>
            <a:cxnSpLocks/>
            <a:stCxn id="215" idx="3"/>
            <a:endCxn id="227" idx="2"/>
          </p:cNvCxnSpPr>
          <p:nvPr/>
        </p:nvCxnSpPr>
        <p:spPr>
          <a:xfrm flipH="1" flipV="1">
            <a:off x="9202747" y="2836083"/>
            <a:ext cx="614185" cy="1495607"/>
          </a:xfrm>
          <a:prstGeom prst="bentConnector4">
            <a:avLst>
              <a:gd name="adj1" fmla="val -37220"/>
              <a:gd name="adj2" fmla="val 6191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/>
              <p:nvPr/>
            </p:nvSpPr>
            <p:spPr>
              <a:xfrm>
                <a:off x="7351142" y="4531612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142" y="4531612"/>
                <a:ext cx="509050" cy="2661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220" idx="2"/>
            <a:endCxn id="8" idx="0"/>
          </p:cNvCxnSpPr>
          <p:nvPr/>
        </p:nvCxnSpPr>
        <p:spPr>
          <a:xfrm flipH="1">
            <a:off x="9225615" y="4797154"/>
            <a:ext cx="736" cy="5682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5262867" y="2186616"/>
            <a:ext cx="977611" cy="641974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9202746" y="1816366"/>
            <a:ext cx="1" cy="37025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/>
              <p:nvPr/>
            </p:nvSpPr>
            <p:spPr>
              <a:xfrm>
                <a:off x="6225258" y="2921090"/>
                <a:ext cx="1719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sz="1100" dirty="0">
                  <a:latin typeface="Futura"/>
                </a:endParaRPr>
              </a:p>
            </p:txBody>
          </p:sp>
        </mc:Choice>
        <mc:Fallback xmlns=""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258" y="2921090"/>
                <a:ext cx="1719236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68031" y="2469148"/>
                <a:ext cx="147646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031" y="2469148"/>
                <a:ext cx="1476463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>
            <a:off x="7400986" y="4553920"/>
            <a:ext cx="132109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875993" y="3591018"/>
            <a:ext cx="4847406" cy="848863"/>
          </a:xfrm>
          <a:prstGeom prst="bentConnector3">
            <a:avLst>
              <a:gd name="adj1" fmla="val 8301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winkelte Verbindung 40">
            <a:extLst>
              <a:ext uri="{FF2B5EF4-FFF2-40B4-BE49-F238E27FC236}">
                <a16:creationId xmlns:a16="http://schemas.microsoft.com/office/drawing/2014/main" id="{5FA82AFC-A589-4732-9D33-E7B6F78A2859}"/>
              </a:ext>
            </a:extLst>
          </p:cNvPr>
          <p:cNvCxnSpPr>
            <a:cxnSpLocks/>
          </p:cNvCxnSpPr>
          <p:nvPr/>
        </p:nvCxnSpPr>
        <p:spPr>
          <a:xfrm>
            <a:off x="5749234" y="3175351"/>
            <a:ext cx="2972848" cy="1151231"/>
          </a:xfrm>
          <a:prstGeom prst="bentConnector3">
            <a:avLst>
              <a:gd name="adj1" fmla="val 791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30BF35B8-14A5-4989-BB05-887BFC645B74}"/>
              </a:ext>
            </a:extLst>
          </p:cNvPr>
          <p:cNvCxnSpPr>
            <a:cxnSpLocks/>
            <a:stCxn id="141" idx="2"/>
          </p:cNvCxnSpPr>
          <p:nvPr/>
        </p:nvCxnSpPr>
        <p:spPr>
          <a:xfrm>
            <a:off x="5751673" y="2828590"/>
            <a:ext cx="0" cy="354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Arc 101">
            <a:extLst>
              <a:ext uri="{FF2B5EF4-FFF2-40B4-BE49-F238E27FC236}">
                <a16:creationId xmlns:a16="http://schemas.microsoft.com/office/drawing/2014/main" id="{E9759FF5-E5C2-4C26-A131-C0516805CEB7}"/>
              </a:ext>
            </a:extLst>
          </p:cNvPr>
          <p:cNvSpPr/>
          <p:nvPr/>
        </p:nvSpPr>
        <p:spPr>
          <a:xfrm rot="5923218">
            <a:off x="8380901" y="3301111"/>
            <a:ext cx="453232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Textfeld 64">
            <a:extLst>
              <a:ext uri="{FF2B5EF4-FFF2-40B4-BE49-F238E27FC236}">
                <a16:creationId xmlns:a16="http://schemas.microsoft.com/office/drawing/2014/main" id="{8CE159C2-8F03-475E-8204-0C464E4C2A57}"/>
              </a:ext>
            </a:extLst>
          </p:cNvPr>
          <p:cNvSpPr txBox="1"/>
          <p:nvPr/>
        </p:nvSpPr>
        <p:spPr>
          <a:xfrm>
            <a:off x="8472579" y="3387552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67" name="Gerade Verbindung mit Pfeil 52">
            <a:extLst>
              <a:ext uri="{FF2B5EF4-FFF2-40B4-BE49-F238E27FC236}">
                <a16:creationId xmlns:a16="http://schemas.microsoft.com/office/drawing/2014/main" id="{194F745F-65A1-4984-932B-39BD2C78E826}"/>
              </a:ext>
            </a:extLst>
          </p:cNvPr>
          <p:cNvCxnSpPr>
            <a:cxnSpLocks/>
            <a:stCxn id="141" idx="3"/>
            <a:endCxn id="227" idx="1"/>
          </p:cNvCxnSpPr>
          <p:nvPr/>
        </p:nvCxnSpPr>
        <p:spPr>
          <a:xfrm>
            <a:off x="6240478" y="2507603"/>
            <a:ext cx="1950490" cy="37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53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8687741" y="5101411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24" idx="1"/>
          </p:cNvCxnSpPr>
          <p:nvPr/>
        </p:nvCxnSpPr>
        <p:spPr>
          <a:xfrm flipV="1">
            <a:off x="4902107" y="4426574"/>
            <a:ext cx="645573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 v2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lussdiagramm: Prozess 50">
            <a:extLst>
              <a:ext uri="{FF2B5EF4-FFF2-40B4-BE49-F238E27FC236}">
                <a16:creationId xmlns:a16="http://schemas.microsoft.com/office/drawing/2014/main" id="{3BE30CFD-4A5B-46B4-8D93-061A04ADE04A}"/>
              </a:ext>
            </a:extLst>
          </p:cNvPr>
          <p:cNvSpPr/>
          <p:nvPr/>
        </p:nvSpPr>
        <p:spPr>
          <a:xfrm>
            <a:off x="8071525" y="2095536"/>
            <a:ext cx="2261115" cy="1244165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660738" y="862345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738" y="862345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67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456695" y="2092704"/>
            <a:ext cx="2615923" cy="2922675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8190968" y="2185453"/>
            <a:ext cx="20235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uncertainty-distance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function with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117" idx="2"/>
            <a:endCxn id="8" idx="0"/>
          </p:cNvCxnSpPr>
          <p:nvPr/>
        </p:nvCxnSpPr>
        <p:spPr>
          <a:xfrm>
            <a:off x="9200798" y="4754033"/>
            <a:ext cx="0" cy="3473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5545454" y="2185453"/>
            <a:ext cx="974196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9200798" y="1825372"/>
            <a:ext cx="1949" cy="36008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816515" y="2457990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515" y="2457990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>
            <a:off x="7678767" y="4556528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13" idx="3"/>
            <a:endCxn id="117" idx="0"/>
          </p:cNvCxnSpPr>
          <p:nvPr/>
        </p:nvCxnSpPr>
        <p:spPr>
          <a:xfrm>
            <a:off x="3875993" y="3591018"/>
            <a:ext cx="5324805" cy="51494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>
            <a:off x="6032552" y="2833525"/>
            <a:ext cx="195" cy="12690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ussdiagramm: Prozess 11">
            <a:extLst>
              <a:ext uri="{FF2B5EF4-FFF2-40B4-BE49-F238E27FC236}">
                <a16:creationId xmlns:a16="http://schemas.microsoft.com/office/drawing/2014/main" id="{EC6121D2-1900-470B-BB40-E7BD127E401D}"/>
              </a:ext>
            </a:extLst>
          </p:cNvPr>
          <p:cNvSpPr/>
          <p:nvPr/>
        </p:nvSpPr>
        <p:spPr>
          <a:xfrm>
            <a:off x="8687741" y="4105961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453868" y="3979770"/>
            <a:ext cx="2615088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4" name="Flussdiagramm: Prozess 14">
            <a:extLst>
              <a:ext uri="{FF2B5EF4-FFF2-40B4-BE49-F238E27FC236}">
                <a16:creationId xmlns:a16="http://schemas.microsoft.com/office/drawing/2014/main" id="{782E5C0A-26C1-4B82-925B-A1051EB5F941}"/>
              </a:ext>
            </a:extLst>
          </p:cNvPr>
          <p:cNvSpPr/>
          <p:nvPr/>
        </p:nvSpPr>
        <p:spPr>
          <a:xfrm>
            <a:off x="5547680" y="4102538"/>
            <a:ext cx="970133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25" name="Flussdiagramm: Prozess 15">
            <a:extLst>
              <a:ext uri="{FF2B5EF4-FFF2-40B4-BE49-F238E27FC236}">
                <a16:creationId xmlns:a16="http://schemas.microsoft.com/office/drawing/2014/main" id="{EA968BFF-F511-41E0-9AFE-F99D212740C1}"/>
              </a:ext>
            </a:extLst>
          </p:cNvPr>
          <p:cNvSpPr/>
          <p:nvPr/>
        </p:nvSpPr>
        <p:spPr>
          <a:xfrm>
            <a:off x="6764530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>
            <a:off x="6517813" y="4426574"/>
            <a:ext cx="246717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78">
            <a:extLst>
              <a:ext uri="{FF2B5EF4-FFF2-40B4-BE49-F238E27FC236}">
                <a16:creationId xmlns:a16="http://schemas.microsoft.com/office/drawing/2014/main" id="{B5EB9A09-F4FD-41BB-A412-FA8ABD3028DB}"/>
              </a:ext>
            </a:extLst>
          </p:cNvPr>
          <p:cNvSpPr txBox="1"/>
          <p:nvPr/>
        </p:nvSpPr>
        <p:spPr>
          <a:xfrm>
            <a:off x="5410981" y="4751778"/>
            <a:ext cx="155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67542" y="2833271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542" y="2833271"/>
                <a:ext cx="1081130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640158" y="4261495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158" y="4261495"/>
                <a:ext cx="1081130" cy="26616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>
            <a:off x="7678767" y="4293096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40">
            <a:extLst>
              <a:ext uri="{FF2B5EF4-FFF2-40B4-BE49-F238E27FC236}">
                <a16:creationId xmlns:a16="http://schemas.microsoft.com/office/drawing/2014/main" id="{0FE02522-7135-4E11-9336-1311E9AED502}"/>
              </a:ext>
            </a:extLst>
          </p:cNvPr>
          <p:cNvCxnSpPr>
            <a:cxnSpLocks/>
            <a:stCxn id="117" idx="3"/>
            <a:endCxn id="227" idx="2"/>
          </p:cNvCxnSpPr>
          <p:nvPr/>
        </p:nvCxnSpPr>
        <p:spPr>
          <a:xfrm flipH="1" flipV="1">
            <a:off x="9202747" y="2833525"/>
            <a:ext cx="511108" cy="1596472"/>
          </a:xfrm>
          <a:prstGeom prst="bentConnector4">
            <a:avLst>
              <a:gd name="adj1" fmla="val -44726"/>
              <a:gd name="adj2" fmla="val 7780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64">
            <a:extLst>
              <a:ext uri="{FF2B5EF4-FFF2-40B4-BE49-F238E27FC236}">
                <a16:creationId xmlns:a16="http://schemas.microsoft.com/office/drawing/2014/main" id="{5FF1BC1C-268C-464A-8F31-97B6457DC594}"/>
              </a:ext>
            </a:extLst>
          </p:cNvPr>
          <p:cNvSpPr txBox="1"/>
          <p:nvPr/>
        </p:nvSpPr>
        <p:spPr>
          <a:xfrm>
            <a:off x="6752987" y="2095536"/>
            <a:ext cx="1220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70" name="Gerade Verbindung mit Pfeil 55">
            <a:extLst>
              <a:ext uri="{FF2B5EF4-FFF2-40B4-BE49-F238E27FC236}">
                <a16:creationId xmlns:a16="http://schemas.microsoft.com/office/drawing/2014/main" id="{85CDB669-7BD2-409B-815B-58CAA26C7A7E}"/>
              </a:ext>
            </a:extLst>
          </p:cNvPr>
          <p:cNvCxnSpPr>
            <a:cxnSpLocks/>
            <a:stCxn id="227" idx="1"/>
            <a:endCxn id="141" idx="3"/>
          </p:cNvCxnSpPr>
          <p:nvPr/>
        </p:nvCxnSpPr>
        <p:spPr>
          <a:xfrm flipH="1">
            <a:off x="6519650" y="2509489"/>
            <a:ext cx="16713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27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1458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458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574554" y="862986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554" y="862986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09" y="2083137"/>
            <a:ext cx="4773599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754637" y="2054755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12" idx="3"/>
          </p:cNvCxnSpPr>
          <p:nvPr/>
        </p:nvCxnSpPr>
        <p:spPr>
          <a:xfrm flipV="1">
            <a:off x="9114613" y="1826013"/>
            <a:ext cx="1" cy="3731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3" y="2485210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3" y="2485210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56595" y="4704294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95" y="4704294"/>
                <a:ext cx="509050" cy="266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00919" y="2811887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19" y="2811887"/>
                <a:ext cx="108113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7241488" y="2953485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7332327" y="3038948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8689" y="2199140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89028" y="2199140"/>
            <a:ext cx="1651170" cy="646512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40689" y="2522396"/>
            <a:ext cx="1848339" cy="9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80" name="Textfeld 99">
            <a:extLst>
              <a:ext uri="{FF2B5EF4-FFF2-40B4-BE49-F238E27FC236}">
                <a16:creationId xmlns:a16="http://schemas.microsoft.com/office/drawing/2014/main" id="{BF6DE2CA-E71C-4A87-AEBC-DE9870691373}"/>
              </a:ext>
            </a:extLst>
          </p:cNvPr>
          <p:cNvSpPr txBox="1"/>
          <p:nvPr/>
        </p:nvSpPr>
        <p:spPr>
          <a:xfrm>
            <a:off x="-1980728" y="-1038035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EC77B8D2-146C-43BE-930B-557197A2C08F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9114613" y="2845652"/>
            <a:ext cx="460904" cy="1758808"/>
          </a:xfrm>
          <a:prstGeom prst="bentConnector4">
            <a:avLst>
              <a:gd name="adj1" fmla="val -64477"/>
              <a:gd name="adj2" fmla="val 7611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5953756" y="2847538"/>
            <a:ext cx="933" cy="14308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</p:spTree>
    <p:extLst>
      <p:ext uri="{BB962C8B-B14F-4D97-AF65-F5344CB8AC3E}">
        <p14:creationId xmlns:p14="http://schemas.microsoft.com/office/powerpoint/2010/main" val="83972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Vector Machine VARIANT 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015313" y="879144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313" y="879144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8"/>
            <a:ext cx="4474418" cy="3118870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468363" y="2087559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H="1" flipV="1">
            <a:off x="8555313" y="1842171"/>
            <a:ext cx="2898" cy="3588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601929" y="2530282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929" y="2530282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332604" y="2529839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604" y="2529839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6895143" y="2869928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6894755" y="295769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57665" y="2200998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2626" y="2200998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29665" y="2525197"/>
            <a:ext cx="13029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6C848427-4261-46FE-9B85-6A685967EFAB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9" y="1338665"/>
            <a:ext cx="1560877" cy="1186533"/>
          </a:xfrm>
          <a:prstGeom prst="bentConnector3">
            <a:avLst>
              <a:gd name="adj1" fmla="val 7099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 Verbindung 40">
            <a:extLst>
              <a:ext uri="{FF2B5EF4-FFF2-40B4-BE49-F238E27FC236}">
                <a16:creationId xmlns:a16="http://schemas.microsoft.com/office/drawing/2014/main" id="{F9432E22-01FA-4DE4-A00E-F38654BE0BEC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558211" y="2849396"/>
            <a:ext cx="1017306" cy="1755064"/>
          </a:xfrm>
          <a:prstGeom prst="bentConnector4">
            <a:avLst>
              <a:gd name="adj1" fmla="val -11235"/>
              <a:gd name="adj2" fmla="val 8051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69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28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28875"/>
            <a:ext cx="0" cy="4503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614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733454" cy="197601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670167" y="2082832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9116428" y="1840440"/>
            <a:ext cx="1927" cy="35692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449722" y="2487617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722" y="2487617"/>
                <a:ext cx="1081130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>
            <a:off x="7603613" y="4599772"/>
            <a:ext cx="1053904" cy="4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8348244" y="2942197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180477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0565" y="2208123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90843" y="2197363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</a:t>
            </a:r>
            <a:r>
              <a:rPr lang="en-US" sz="1050" dirty="0" err="1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tSNE</a:t>
            </a:r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2565" y="2521562"/>
            <a:ext cx="1858278" cy="107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6C848427-4261-46FE-9B85-6A685967EFAB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9" y="1338664"/>
            <a:ext cx="1563777" cy="1193658"/>
          </a:xfrm>
          <a:prstGeom prst="bentConnector3">
            <a:avLst>
              <a:gd name="adj1" fmla="val 5669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/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04676"/>
            <a:ext cx="5300729" cy="7755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ussdiagramm: Prozess 63">
            <a:extLst>
              <a:ext uri="{FF2B5EF4-FFF2-40B4-BE49-F238E27FC236}">
                <a16:creationId xmlns:a16="http://schemas.microsoft.com/office/drawing/2014/main" id="{5C40B4D8-3245-4487-AF47-209C48AE2135}"/>
              </a:ext>
            </a:extLst>
          </p:cNvPr>
          <p:cNvSpPr/>
          <p:nvPr/>
        </p:nvSpPr>
        <p:spPr>
          <a:xfrm>
            <a:off x="5336110" y="3251769"/>
            <a:ext cx="2819174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/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4A560A9-5E28-4CE6-994B-EABA6DAACCE8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73" name="Gewinkelte Verbindung 40">
            <a:extLst>
              <a:ext uri="{FF2B5EF4-FFF2-40B4-BE49-F238E27FC236}">
                <a16:creationId xmlns:a16="http://schemas.microsoft.com/office/drawing/2014/main" id="{744486F7-594D-48ED-B107-FEFD54838F42}"/>
              </a:ext>
            </a:extLst>
          </p:cNvPr>
          <p:cNvCxnSpPr>
            <a:cxnSpLocks/>
            <a:stCxn id="62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5">
            <a:extLst>
              <a:ext uri="{FF2B5EF4-FFF2-40B4-BE49-F238E27FC236}">
                <a16:creationId xmlns:a16="http://schemas.microsoft.com/office/drawing/2014/main" id="{3C9AF82A-78FB-4225-B2D1-749A093368AC}"/>
              </a:ext>
            </a:extLst>
          </p:cNvPr>
          <p:cNvCxnSpPr>
            <a:cxnSpLocks/>
            <a:stCxn id="80" idx="2"/>
            <a:endCxn id="62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8439083" y="302766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86" name="Gewinkelte Verbindung 40">
            <a:extLst>
              <a:ext uri="{FF2B5EF4-FFF2-40B4-BE49-F238E27FC236}">
                <a16:creationId xmlns:a16="http://schemas.microsoft.com/office/drawing/2014/main" id="{58322BD8-F455-46D1-8175-5A1339B47CC1}"/>
              </a:ext>
            </a:extLst>
          </p:cNvPr>
          <p:cNvCxnSpPr>
            <a:cxnSpLocks/>
            <a:stCxn id="79" idx="3"/>
            <a:endCxn id="62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3184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64">
            <a:extLst>
              <a:ext uri="{FF2B5EF4-FFF2-40B4-BE49-F238E27FC236}">
                <a16:creationId xmlns:a16="http://schemas.microsoft.com/office/drawing/2014/main" id="{18845FFA-69B4-48A7-AA45-4886CF0E6E01}"/>
              </a:ext>
            </a:extLst>
          </p:cNvPr>
          <p:cNvSpPr txBox="1"/>
          <p:nvPr/>
        </p:nvSpPr>
        <p:spPr>
          <a:xfrm>
            <a:off x="6960123" y="3229005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supervised</a:t>
            </a:r>
          </a:p>
        </p:txBody>
      </p: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628A30A0-A765-4B55-86D1-4B862199320C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9116428" y="2845761"/>
            <a:ext cx="459089" cy="1758699"/>
          </a:xfrm>
          <a:prstGeom prst="bentConnector4">
            <a:avLst>
              <a:gd name="adj1" fmla="val -31536"/>
              <a:gd name="adj2" fmla="val 8261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0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603240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4" name="Flussdiagramm: Prozess 63">
            <a:extLst>
              <a:ext uri="{FF2B5EF4-FFF2-40B4-BE49-F238E27FC236}">
                <a16:creationId xmlns:a16="http://schemas.microsoft.com/office/drawing/2014/main" id="{3F560DBF-6BA0-4F1F-A470-9ECCD15E87FC}"/>
              </a:ext>
            </a:extLst>
          </p:cNvPr>
          <p:cNvSpPr/>
          <p:nvPr/>
        </p:nvSpPr>
        <p:spPr>
          <a:xfrm>
            <a:off x="5336111" y="3251769"/>
            <a:ext cx="2700480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3" y="2087138"/>
            <a:ext cx="1264900" cy="940070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647309" y="857680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309" y="857680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5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8848338" y="2067472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187309" y="1820707"/>
            <a:ext cx="0" cy="38649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57043" y="249214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043" y="249214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872625" y="1587528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625" y="1587528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9139953" y="2528162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9230792" y="2613625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0009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0190" y="2207202"/>
            <a:ext cx="914238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8823" y="2531401"/>
            <a:ext cx="1291367" cy="1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winkelte Verbindung 40">
            <a:extLst>
              <a:ext uri="{FF2B5EF4-FFF2-40B4-BE49-F238E27FC236}">
                <a16:creationId xmlns:a16="http://schemas.microsoft.com/office/drawing/2014/main" id="{1166C831-0602-4CBD-978F-8EF001FD8682}"/>
              </a:ext>
            </a:extLst>
          </p:cNvPr>
          <p:cNvCxnSpPr>
            <a:cxnSpLocks/>
            <a:stCxn id="80" idx="0"/>
            <a:endCxn id="101" idx="4"/>
          </p:cNvCxnSpPr>
          <p:nvPr/>
        </p:nvCxnSpPr>
        <p:spPr>
          <a:xfrm rot="16200000" flipV="1">
            <a:off x="4483300" y="752153"/>
            <a:ext cx="869605" cy="204262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/>
              <p:nvPr/>
            </p:nvSpPr>
            <p:spPr>
              <a:xfrm>
                <a:off x="7085512" y="3719752"/>
                <a:ext cx="10094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512" y="3719752"/>
                <a:ext cx="1009444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5F68CCC-BDAB-4892-AC95-39837EBAC307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61" name="Gewinkelte Verbindung 40">
            <a:extLst>
              <a:ext uri="{FF2B5EF4-FFF2-40B4-BE49-F238E27FC236}">
                <a16:creationId xmlns:a16="http://schemas.microsoft.com/office/drawing/2014/main" id="{6DFDF9F2-A28B-493C-A29E-223507BF1A70}"/>
              </a:ext>
            </a:extLst>
          </p:cNvPr>
          <p:cNvCxnSpPr>
            <a:cxnSpLocks/>
            <a:stCxn id="59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55">
            <a:extLst>
              <a:ext uri="{FF2B5EF4-FFF2-40B4-BE49-F238E27FC236}">
                <a16:creationId xmlns:a16="http://schemas.microsoft.com/office/drawing/2014/main" id="{28D07CE3-C26F-4201-ADBD-08450979587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CECE32A4-6A8C-4CAE-9DA7-6CA9E23F74A5}"/>
              </a:ext>
            </a:extLst>
          </p:cNvPr>
          <p:cNvCxnSpPr>
            <a:cxnSpLocks/>
            <a:stCxn id="79" idx="3"/>
            <a:endCxn id="59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296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9FE499A4-AA4F-429D-8952-5FFA3D60BE92}"/>
              </a:ext>
            </a:extLst>
          </p:cNvPr>
          <p:cNvSpPr txBox="1"/>
          <p:nvPr/>
        </p:nvSpPr>
        <p:spPr>
          <a:xfrm>
            <a:off x="6478570" y="3234783"/>
            <a:ext cx="1616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labeled samples</a:t>
            </a:r>
          </a:p>
        </p:txBody>
      </p:sp>
      <p:cxnSp>
        <p:nvCxnSpPr>
          <p:cNvPr id="67" name="Gewinkelte Verbindung 40">
            <a:extLst>
              <a:ext uri="{FF2B5EF4-FFF2-40B4-BE49-F238E27FC236}">
                <a16:creationId xmlns:a16="http://schemas.microsoft.com/office/drawing/2014/main" id="{C76C2A79-1156-48B2-94C9-7C98E72C4017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187309" y="2855600"/>
            <a:ext cx="1388208" cy="1748860"/>
          </a:xfrm>
          <a:prstGeom prst="bentConnector4">
            <a:avLst>
              <a:gd name="adj1" fmla="val -16467"/>
              <a:gd name="adj2" fmla="val 710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55">
            <a:extLst>
              <a:ext uri="{FF2B5EF4-FFF2-40B4-BE49-F238E27FC236}">
                <a16:creationId xmlns:a16="http://schemas.microsoft.com/office/drawing/2014/main" id="{FF0244F5-39AB-4753-A0C0-4C80F9AA3093}"/>
              </a:ext>
            </a:extLst>
          </p:cNvPr>
          <p:cNvCxnSpPr>
            <a:cxnSpLocks/>
          </p:cNvCxnSpPr>
          <p:nvPr/>
        </p:nvCxnSpPr>
        <p:spPr>
          <a:xfrm>
            <a:off x="8153893" y="39566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40">
            <a:extLst>
              <a:ext uri="{FF2B5EF4-FFF2-40B4-BE49-F238E27FC236}">
                <a16:creationId xmlns:a16="http://schemas.microsoft.com/office/drawing/2014/main" id="{93907F11-A816-4F24-89B6-42123CC50EE3}"/>
              </a:ext>
            </a:extLst>
          </p:cNvPr>
          <p:cNvCxnSpPr>
            <a:cxnSpLocks/>
            <a:stCxn id="80" idx="1"/>
            <a:endCxn id="82" idx="0"/>
          </p:cNvCxnSpPr>
          <p:nvPr/>
        </p:nvCxnSpPr>
        <p:spPr>
          <a:xfrm rot="10800000" flipH="1" flipV="1">
            <a:off x="5440008" y="2532467"/>
            <a:ext cx="513747" cy="1745907"/>
          </a:xfrm>
          <a:prstGeom prst="bentConnector4">
            <a:avLst>
              <a:gd name="adj1" fmla="val -44497"/>
              <a:gd name="adj2" fmla="val 90382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40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09" y="2083137"/>
            <a:ext cx="4647653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1" y="2087137"/>
            <a:ext cx="2411809" cy="1241155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678047" y="865098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047" y="865098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212531" y="1828125"/>
            <a:ext cx="5516" cy="37831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9638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51927" y="2206444"/>
            <a:ext cx="921207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48452" y="2530643"/>
            <a:ext cx="1303475" cy="18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886C5F82-1201-4F21-BF78-A51B3EFDA2F8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212531" y="2854842"/>
            <a:ext cx="1362986" cy="1749618"/>
          </a:xfrm>
          <a:prstGeom prst="bentConnector4">
            <a:avLst>
              <a:gd name="adj1" fmla="val -13977"/>
              <a:gd name="adj2" fmla="val 679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42">
            <a:extLst>
              <a:ext uri="{FF2B5EF4-FFF2-40B4-BE49-F238E27FC236}">
                <a16:creationId xmlns:a16="http://schemas.microsoft.com/office/drawing/2014/main" id="{2D95347E-BB17-4D66-8A73-73D067B33810}"/>
              </a:ext>
            </a:extLst>
          </p:cNvPr>
          <p:cNvCxnSpPr>
            <a:cxnSpLocks/>
            <a:stCxn id="82" idx="0"/>
            <a:endCxn id="80" idx="2"/>
          </p:cNvCxnSpPr>
          <p:nvPr/>
        </p:nvCxnSpPr>
        <p:spPr>
          <a:xfrm flipH="1" flipV="1">
            <a:off x="5949045" y="2856667"/>
            <a:ext cx="4711" cy="142170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>
            <a:extLst>
              <a:ext uri="{FF2B5EF4-FFF2-40B4-BE49-F238E27FC236}">
                <a16:creationId xmlns:a16="http://schemas.microsoft.com/office/drawing/2014/main" id="{4555F664-E937-47E7-8C6D-8B37538043B8}"/>
              </a:ext>
            </a:extLst>
          </p:cNvPr>
          <p:cNvSpPr/>
          <p:nvPr/>
        </p:nvSpPr>
        <p:spPr>
          <a:xfrm rot="5923218">
            <a:off x="6738626" y="2928407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Textfeld 64">
            <a:extLst>
              <a:ext uri="{FF2B5EF4-FFF2-40B4-BE49-F238E27FC236}">
                <a16:creationId xmlns:a16="http://schemas.microsoft.com/office/drawing/2014/main" id="{2944DB27-9125-4728-879C-62D67EA51621}"/>
              </a:ext>
            </a:extLst>
          </p:cNvPr>
          <p:cNvSpPr txBox="1"/>
          <p:nvPr/>
        </p:nvSpPr>
        <p:spPr>
          <a:xfrm>
            <a:off x="6829465" y="301387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2" name="Textfeld 64">
            <a:extLst>
              <a:ext uri="{FF2B5EF4-FFF2-40B4-BE49-F238E27FC236}">
                <a16:creationId xmlns:a16="http://schemas.microsoft.com/office/drawing/2014/main" id="{33B02905-0A7F-47DE-BD7F-BFBD5A9ED46C}"/>
              </a:ext>
            </a:extLst>
          </p:cNvPr>
          <p:cNvSpPr txBox="1"/>
          <p:nvPr/>
        </p:nvSpPr>
        <p:spPr>
          <a:xfrm>
            <a:off x="6566691" y="3699514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FEC4CEE-7151-4CAA-9BC3-C2B4CF1ADF16}"/>
              </a:ext>
            </a:extLst>
          </p:cNvPr>
          <p:cNvSpPr/>
          <p:nvPr/>
        </p:nvSpPr>
        <p:spPr>
          <a:xfrm>
            <a:off x="8816438" y="2207202"/>
            <a:ext cx="968459" cy="644397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multiclass level uncertainty</a:t>
            </a:r>
          </a:p>
        </p:txBody>
      </p:sp>
      <p:cxnSp>
        <p:nvCxnSpPr>
          <p:cNvPr id="92" name="Gewinkelte Verbindung 40">
            <a:extLst>
              <a:ext uri="{FF2B5EF4-FFF2-40B4-BE49-F238E27FC236}">
                <a16:creationId xmlns:a16="http://schemas.microsoft.com/office/drawing/2014/main" id="{612A29B6-BDEE-4503-B2B4-F5922CDAF31B}"/>
              </a:ext>
            </a:extLst>
          </p:cNvPr>
          <p:cNvCxnSpPr>
            <a:cxnSpLocks/>
            <a:stCxn id="103" idx="3"/>
            <a:endCxn id="78" idx="0"/>
          </p:cNvCxnSpPr>
          <p:nvPr/>
        </p:nvCxnSpPr>
        <p:spPr>
          <a:xfrm rot="16200000" flipH="1">
            <a:off x="8569819" y="1476352"/>
            <a:ext cx="379077" cy="1082621"/>
          </a:xfrm>
          <a:prstGeom prst="bentConnector3">
            <a:avLst>
              <a:gd name="adj1" fmla="val 33919"/>
            </a:avLst>
          </a:prstGeom>
          <a:ln w="12700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4A052BE-3336-49FC-AD68-5EDC731747B6}"/>
              </a:ext>
            </a:extLst>
          </p:cNvPr>
          <p:cNvSpPr/>
          <p:nvPr/>
        </p:nvSpPr>
        <p:spPr>
          <a:xfrm>
            <a:off x="7746785" y="2970441"/>
            <a:ext cx="2038112" cy="274076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t-SNE + k-means </a:t>
            </a:r>
          </a:p>
        </p:txBody>
      </p:sp>
      <p:cxnSp>
        <p:nvCxnSpPr>
          <p:cNvPr id="120" name="Gerade Verbindung mit Pfeil 42">
            <a:extLst>
              <a:ext uri="{FF2B5EF4-FFF2-40B4-BE49-F238E27FC236}">
                <a16:creationId xmlns:a16="http://schemas.microsoft.com/office/drawing/2014/main" id="{37FA7EBC-C531-4433-9948-E3419A6B75D5}"/>
              </a:ext>
            </a:extLst>
          </p:cNvPr>
          <p:cNvCxnSpPr>
            <a:cxnSpLocks/>
          </p:cNvCxnSpPr>
          <p:nvPr/>
        </p:nvCxnSpPr>
        <p:spPr>
          <a:xfrm flipV="1">
            <a:off x="9300667" y="2862926"/>
            <a:ext cx="0" cy="107515"/>
          </a:xfrm>
          <a:prstGeom prst="straightConnector1">
            <a:avLst/>
          </a:prstGeom>
          <a:ln w="12700">
            <a:solidFill>
              <a:schemeClr val="tx1"/>
            </a:solidFill>
            <a:prstDash val="lgDashDot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42">
            <a:extLst>
              <a:ext uri="{FF2B5EF4-FFF2-40B4-BE49-F238E27FC236}">
                <a16:creationId xmlns:a16="http://schemas.microsoft.com/office/drawing/2014/main" id="{9DF4B7FB-FC42-4E4D-8D09-69A115170359}"/>
              </a:ext>
            </a:extLst>
          </p:cNvPr>
          <p:cNvCxnSpPr>
            <a:cxnSpLocks/>
          </p:cNvCxnSpPr>
          <p:nvPr/>
        </p:nvCxnSpPr>
        <p:spPr>
          <a:xfrm flipV="1">
            <a:off x="8460432" y="2862926"/>
            <a:ext cx="1" cy="104272"/>
          </a:xfrm>
          <a:prstGeom prst="straightConnector1">
            <a:avLst/>
          </a:prstGeom>
          <a:ln w="12700">
            <a:solidFill>
              <a:schemeClr val="tx1"/>
            </a:solidFill>
            <a:prstDash val="lgDashDot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feld 60">
                <a:extLst>
                  <a:ext uri="{FF2B5EF4-FFF2-40B4-BE49-F238E27FC236}">
                    <a16:creationId xmlns:a16="http://schemas.microsoft.com/office/drawing/2014/main" id="{8FDB07A7-517B-4BA8-BE00-85E6A26D18B2}"/>
                  </a:ext>
                </a:extLst>
              </p:cNvPr>
              <p:cNvSpPr txBox="1"/>
              <p:nvPr/>
            </p:nvSpPr>
            <p:spPr>
              <a:xfrm>
                <a:off x="5924571" y="3884959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4" name="Textfeld 60">
                <a:extLst>
                  <a:ext uri="{FF2B5EF4-FFF2-40B4-BE49-F238E27FC236}">
                    <a16:creationId xmlns:a16="http://schemas.microsoft.com/office/drawing/2014/main" id="{8FDB07A7-517B-4BA8-BE00-85E6A26D1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571" y="3884959"/>
                <a:ext cx="1081130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12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448787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4" name="Flussdiagramm: Prozess 63">
            <a:extLst>
              <a:ext uri="{FF2B5EF4-FFF2-40B4-BE49-F238E27FC236}">
                <a16:creationId xmlns:a16="http://schemas.microsoft.com/office/drawing/2014/main" id="{3F560DBF-6BA0-4F1F-A470-9ECCD15E87FC}"/>
              </a:ext>
            </a:extLst>
          </p:cNvPr>
          <p:cNvSpPr/>
          <p:nvPr/>
        </p:nvSpPr>
        <p:spPr>
          <a:xfrm>
            <a:off x="5336111" y="3251769"/>
            <a:ext cx="2700480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3" y="2087137"/>
            <a:ext cx="1785580" cy="948713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905294" y="857680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294" y="857680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435346" y="2058725"/>
            <a:ext cx="1224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445294" y="1820707"/>
            <a:ext cx="0" cy="38649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85936" y="2292744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936" y="2292744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54541" y="4715237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541" y="4715237"/>
                <a:ext cx="509050" cy="266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882930" y="1338180"/>
                <a:ext cx="432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930" y="1338180"/>
                <a:ext cx="432554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412805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412805" cy="2661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6750804" y="2677834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6841643" y="2763297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0009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0190" y="2207202"/>
            <a:ext cx="1430208" cy="644397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clustering 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8823" y="2529401"/>
            <a:ext cx="1291367" cy="3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winkelte Verbindung 40">
            <a:extLst>
              <a:ext uri="{FF2B5EF4-FFF2-40B4-BE49-F238E27FC236}">
                <a16:creationId xmlns:a16="http://schemas.microsoft.com/office/drawing/2014/main" id="{1166C831-0602-4CBD-978F-8EF001FD8682}"/>
              </a:ext>
            </a:extLst>
          </p:cNvPr>
          <p:cNvCxnSpPr>
            <a:cxnSpLocks/>
            <a:stCxn id="80" idx="0"/>
            <a:endCxn id="101" idx="4"/>
          </p:cNvCxnSpPr>
          <p:nvPr/>
        </p:nvCxnSpPr>
        <p:spPr>
          <a:xfrm rot="16200000" flipV="1">
            <a:off x="4483300" y="752153"/>
            <a:ext cx="869605" cy="204262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/>
              <p:nvPr/>
            </p:nvSpPr>
            <p:spPr>
              <a:xfrm>
                <a:off x="7085512" y="3719752"/>
                <a:ext cx="7572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512" y="3719752"/>
                <a:ext cx="757259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5F68CCC-BDAB-4892-AC95-39837EBAC307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61" name="Gewinkelte Verbindung 40">
            <a:extLst>
              <a:ext uri="{FF2B5EF4-FFF2-40B4-BE49-F238E27FC236}">
                <a16:creationId xmlns:a16="http://schemas.microsoft.com/office/drawing/2014/main" id="{6DFDF9F2-A28B-493C-A29E-223507BF1A70}"/>
              </a:ext>
            </a:extLst>
          </p:cNvPr>
          <p:cNvCxnSpPr>
            <a:cxnSpLocks/>
            <a:stCxn id="59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55">
            <a:extLst>
              <a:ext uri="{FF2B5EF4-FFF2-40B4-BE49-F238E27FC236}">
                <a16:creationId xmlns:a16="http://schemas.microsoft.com/office/drawing/2014/main" id="{28D07CE3-C26F-4201-ADBD-08450979587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CECE32A4-6A8C-4CAE-9DA7-6CA9E23F74A5}"/>
              </a:ext>
            </a:extLst>
          </p:cNvPr>
          <p:cNvCxnSpPr>
            <a:cxnSpLocks/>
            <a:stCxn id="79" idx="3"/>
            <a:endCxn id="59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296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9FE499A4-AA4F-429D-8952-5FFA3D60BE92}"/>
              </a:ext>
            </a:extLst>
          </p:cNvPr>
          <p:cNvSpPr txBox="1"/>
          <p:nvPr/>
        </p:nvSpPr>
        <p:spPr>
          <a:xfrm>
            <a:off x="6478570" y="3234783"/>
            <a:ext cx="1616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labeled samples</a:t>
            </a:r>
          </a:p>
        </p:txBody>
      </p:sp>
      <p:cxnSp>
        <p:nvCxnSpPr>
          <p:cNvPr id="67" name="Gewinkelte Verbindung 40">
            <a:extLst>
              <a:ext uri="{FF2B5EF4-FFF2-40B4-BE49-F238E27FC236}">
                <a16:creationId xmlns:a16="http://schemas.microsoft.com/office/drawing/2014/main" id="{C76C2A79-1156-48B2-94C9-7C98E72C4017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445294" y="2851599"/>
            <a:ext cx="1130223" cy="1752861"/>
          </a:xfrm>
          <a:prstGeom prst="bentConnector4">
            <a:avLst>
              <a:gd name="adj1" fmla="val -8427"/>
              <a:gd name="adj2" fmla="val 6794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55">
            <a:extLst>
              <a:ext uri="{FF2B5EF4-FFF2-40B4-BE49-F238E27FC236}">
                <a16:creationId xmlns:a16="http://schemas.microsoft.com/office/drawing/2014/main" id="{FF0244F5-39AB-4753-A0C0-4C80F9AA3093}"/>
              </a:ext>
            </a:extLst>
          </p:cNvPr>
          <p:cNvCxnSpPr>
            <a:cxnSpLocks/>
          </p:cNvCxnSpPr>
          <p:nvPr/>
        </p:nvCxnSpPr>
        <p:spPr>
          <a:xfrm>
            <a:off x="8409078" y="-247354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40">
            <a:extLst>
              <a:ext uri="{FF2B5EF4-FFF2-40B4-BE49-F238E27FC236}">
                <a16:creationId xmlns:a16="http://schemas.microsoft.com/office/drawing/2014/main" id="{93907F11-A816-4F24-89B6-42123CC50EE3}"/>
              </a:ext>
            </a:extLst>
          </p:cNvPr>
          <p:cNvCxnSpPr>
            <a:cxnSpLocks/>
            <a:stCxn id="80" idx="1"/>
            <a:endCxn id="82" idx="0"/>
          </p:cNvCxnSpPr>
          <p:nvPr/>
        </p:nvCxnSpPr>
        <p:spPr>
          <a:xfrm rot="10800000" flipH="1" flipV="1">
            <a:off x="5440008" y="2532467"/>
            <a:ext cx="513747" cy="1745907"/>
          </a:xfrm>
          <a:prstGeom prst="bentConnector4">
            <a:avLst>
              <a:gd name="adj1" fmla="val -44497"/>
              <a:gd name="adj2" fmla="val 90382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feld 60">
                <a:extLst>
                  <a:ext uri="{FF2B5EF4-FFF2-40B4-BE49-F238E27FC236}">
                    <a16:creationId xmlns:a16="http://schemas.microsoft.com/office/drawing/2014/main" id="{6D71B933-D79D-4F3B-97CB-F63BEDC6C5F8}"/>
                  </a:ext>
                </a:extLst>
              </p:cNvPr>
              <p:cNvSpPr txBox="1"/>
              <p:nvPr/>
            </p:nvSpPr>
            <p:spPr>
              <a:xfrm>
                <a:off x="4882930" y="2512160"/>
                <a:ext cx="41280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6" name="Textfeld 60">
                <a:extLst>
                  <a:ext uri="{FF2B5EF4-FFF2-40B4-BE49-F238E27FC236}">
                    <a16:creationId xmlns:a16="http://schemas.microsoft.com/office/drawing/2014/main" id="{6D71B933-D79D-4F3B-97CB-F63BEDC6C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930" y="2512160"/>
                <a:ext cx="412805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04312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  <a:latin typeface="Futura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2951</TotalTime>
  <Words>1341</Words>
  <Application>Microsoft Office PowerPoint</Application>
  <PresentationFormat>On-screen Show (4:3)</PresentationFormat>
  <Paragraphs>647</Paragraphs>
  <Slides>14</Slides>
  <Notes>14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Futura</vt:lpstr>
      <vt:lpstr>Times New Roman</vt:lpstr>
      <vt:lpstr>Larissa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Geiß, Christian</dc:creator>
  <cp:lastModifiedBy>Lorenzo Carlassara</cp:lastModifiedBy>
  <cp:revision>199</cp:revision>
  <dcterms:created xsi:type="dcterms:W3CDTF">2017-06-22T14:17:02Z</dcterms:created>
  <dcterms:modified xsi:type="dcterms:W3CDTF">2025-05-10T15:40:32Z</dcterms:modified>
</cp:coreProperties>
</file>