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283" r:id="rId6"/>
    <p:sldId id="294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28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4660"/>
  </p:normalViewPr>
  <p:slideViewPr>
    <p:cSldViewPr>
      <p:cViewPr varScale="1">
        <p:scale>
          <a:sx n="26" d="100"/>
          <a:sy n="26" d="100"/>
        </p:scale>
        <p:origin x="446" y="27"/>
      </p:cViewPr>
      <p:guideLst>
        <p:guide orient="horz" pos="19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rlassara" userId="36489e92-6fb3-4790-bbd2-8e4d12f69172" providerId="ADAL" clId="{8048EA49-6365-6142-AA02-5EECB6A274EE}"/>
    <pc:docChg chg="undo custSel modSld">
      <pc:chgData name="Lorenzo Carlassara" userId="36489e92-6fb3-4790-bbd2-8e4d12f69172" providerId="ADAL" clId="{8048EA49-6365-6142-AA02-5EECB6A274EE}" dt="2023-05-08T07:36:37.417" v="77" actId="1076"/>
      <pc:docMkLst>
        <pc:docMk/>
      </pc:docMkLst>
      <pc:sldChg chg="modSp">
        <pc:chgData name="Lorenzo Carlassara" userId="36489e92-6fb3-4790-bbd2-8e4d12f69172" providerId="ADAL" clId="{8048EA49-6365-6142-AA02-5EECB6A274EE}" dt="2023-05-08T07:36:37.417" v="77" actId="1076"/>
        <pc:sldMkLst>
          <pc:docMk/>
          <pc:sldMk cId="0" sldId="256"/>
        </pc:sldMkLst>
        <pc:spChg chg="mod">
          <ac:chgData name="Lorenzo Carlassara" userId="36489e92-6fb3-4790-bbd2-8e4d12f69172" providerId="ADAL" clId="{8048EA49-6365-6142-AA02-5EECB6A274EE}" dt="2023-05-08T07:36:37.417" v="77" actId="1076"/>
          <ac:spMkLst>
            <pc:docMk/>
            <pc:sldMk cId="0" sldId="256"/>
            <ac:spMk id="6" creationId="{8EDD5B7B-6D6C-4005-8146-F34CC13B85CF}"/>
          </ac:spMkLst>
        </pc:spChg>
        <pc:spChg chg="mod">
          <ac:chgData name="Lorenzo Carlassara" userId="36489e92-6fb3-4790-bbd2-8e4d12f69172" providerId="ADAL" clId="{8048EA49-6365-6142-AA02-5EECB6A274EE}" dt="2023-05-08T07:34:50.705" v="4" actId="1076"/>
          <ac:spMkLst>
            <pc:docMk/>
            <pc:sldMk cId="0" sldId="256"/>
            <ac:spMk id="17" creationId="{09570054-BEC2-4D13-AEBF-BF83F7189592}"/>
          </ac:spMkLst>
        </pc:spChg>
      </pc:sldChg>
    </pc:docChg>
  </pc:docChgLst>
  <pc:docChgLst>
    <pc:chgData name="Lorenzo Carlassara" userId="36489e92-6fb3-4790-bbd2-8e4d12f69172" providerId="ADAL" clId="{C0BD71A9-9C2B-46C0-BC58-1CDA679A9B0A}"/>
    <pc:docChg chg="undo redo custSel addSld delSld modSld sldOrd">
      <pc:chgData name="Lorenzo Carlassara" userId="36489e92-6fb3-4790-bbd2-8e4d12f69172" providerId="ADAL" clId="{C0BD71A9-9C2B-46C0-BC58-1CDA679A9B0A}" dt="2023-05-08T12:08:34.271" v="1891" actId="113"/>
      <pc:docMkLst>
        <pc:docMk/>
      </pc:docMkLst>
      <pc:sldChg chg="addSp delSp modSp">
        <pc:chgData name="Lorenzo Carlassara" userId="36489e92-6fb3-4790-bbd2-8e4d12f69172" providerId="ADAL" clId="{C0BD71A9-9C2B-46C0-BC58-1CDA679A9B0A}" dt="2023-05-08T10:11:25.892" v="1783" actId="20577"/>
        <pc:sldMkLst>
          <pc:docMk/>
          <pc:sldMk cId="0" sldId="256"/>
        </pc:sldMkLst>
        <pc:spChg chg="add mod">
          <ac:chgData name="Lorenzo Carlassara" userId="36489e92-6fb3-4790-bbd2-8e4d12f69172" providerId="ADAL" clId="{C0BD71A9-9C2B-46C0-BC58-1CDA679A9B0A}" dt="2023-05-08T08:24:41.975" v="1770" actId="14100"/>
          <ac:spMkLst>
            <pc:docMk/>
            <pc:sldMk cId="0" sldId="256"/>
            <ac:spMk id="6" creationId="{8EDD5B7B-6D6C-4005-8146-F34CC13B85CF}"/>
          </ac:spMkLst>
        </pc:spChg>
        <pc:spChg chg="del mod">
          <ac:chgData name="Lorenzo Carlassara" userId="36489e92-6fb3-4790-bbd2-8e4d12f69172" providerId="ADAL" clId="{C0BD71A9-9C2B-46C0-BC58-1CDA679A9B0A}" dt="2023-05-03T10:37:25.663" v="34" actId="255"/>
          <ac:spMkLst>
            <pc:docMk/>
            <pc:sldMk cId="0" sldId="256"/>
            <ac:spMk id="9" creationId="{00000000-0000-0000-0000-000000000000}"/>
          </ac:spMkLst>
        </pc:spChg>
        <pc:spChg chg="add del mod">
          <ac:chgData name="Lorenzo Carlassara" userId="36489e92-6fb3-4790-bbd2-8e4d12f69172" providerId="ADAL" clId="{C0BD71A9-9C2B-46C0-BC58-1CDA679A9B0A}" dt="2023-05-03T10:37:28.488" v="35" actId="255"/>
          <ac:spMkLst>
            <pc:docMk/>
            <pc:sldMk cId="0" sldId="256"/>
            <ac:spMk id="10" creationId="{262B8F5E-651E-448D-99CA-85224716BEA2}"/>
          </ac:spMkLst>
        </pc:spChg>
        <pc:spChg chg="add del mod">
          <ac:chgData name="Lorenzo Carlassara" userId="36489e92-6fb3-4790-bbd2-8e4d12f69172" providerId="ADAL" clId="{C0BD71A9-9C2B-46C0-BC58-1CDA679A9B0A}" dt="2023-05-03T12:19:43.403" v="54" actId="255"/>
          <ac:spMkLst>
            <pc:docMk/>
            <pc:sldMk cId="0" sldId="256"/>
            <ac:spMk id="11" creationId="{90903A3C-9867-4B43-9598-2059CECA6F19}"/>
          </ac:spMkLst>
        </pc:spChg>
        <pc:spChg chg="del">
          <ac:chgData name="Lorenzo Carlassara" userId="36489e92-6fb3-4790-bbd2-8e4d12f69172" providerId="ADAL" clId="{C0BD71A9-9C2B-46C0-BC58-1CDA679A9B0A}" dt="2023-05-03T10:38:11.008" v="41" actId="255"/>
          <ac:spMkLst>
            <pc:docMk/>
            <pc:sldMk cId="0" sldId="256"/>
            <ac:spMk id="13" creationId="{00000000-0000-0000-0000-000000000000}"/>
          </ac:spMkLst>
        </pc:spChg>
        <pc:spChg chg="del mod">
          <ac:chgData name="Lorenzo Carlassara" userId="36489e92-6fb3-4790-bbd2-8e4d12f69172" providerId="ADAL" clId="{C0BD71A9-9C2B-46C0-BC58-1CDA679A9B0A}" dt="2023-05-03T12:23:40.647" v="138" actId="255"/>
          <ac:spMkLst>
            <pc:docMk/>
            <pc:sldMk cId="0" sldId="256"/>
            <ac:spMk id="15" creationId="{00000000-0000-0000-0000-000000000000}"/>
          </ac:spMkLst>
        </pc:spChg>
        <pc:spChg chg="mod">
          <ac:chgData name="Lorenzo Carlassara" userId="36489e92-6fb3-4790-bbd2-8e4d12f69172" providerId="ADAL" clId="{C0BD71A9-9C2B-46C0-BC58-1CDA679A9B0A}" dt="2023-05-06T14:27:16.716" v="1747" actId="1076"/>
          <ac:spMkLst>
            <pc:docMk/>
            <pc:sldMk cId="0" sldId="256"/>
            <ac:spMk id="16" creationId="{AE3E8205-1640-40F1-945F-E2B4773006DE}"/>
          </ac:spMkLst>
        </pc:spChg>
        <pc:spChg chg="add mod">
          <ac:chgData name="Lorenzo Carlassara" userId="36489e92-6fb3-4790-bbd2-8e4d12f69172" providerId="ADAL" clId="{C0BD71A9-9C2B-46C0-BC58-1CDA679A9B0A}" dt="2023-05-08T08:25:06.555" v="1774" actId="14100"/>
          <ac:spMkLst>
            <pc:docMk/>
            <pc:sldMk cId="0" sldId="256"/>
            <ac:spMk id="17" creationId="{09570054-BEC2-4D13-AEBF-BF83F7189592}"/>
          </ac:spMkLst>
        </pc:spChg>
        <pc:spChg chg="add mod">
          <ac:chgData name="Lorenzo Carlassara" userId="36489e92-6fb3-4790-bbd2-8e4d12f69172" providerId="ADAL" clId="{C0BD71A9-9C2B-46C0-BC58-1CDA679A9B0A}" dt="2023-05-08T10:11:25.892" v="1783" actId="20577"/>
          <ac:spMkLst>
            <pc:docMk/>
            <pc:sldMk cId="0" sldId="256"/>
            <ac:spMk id="18" creationId="{29FBFBF7-54E6-4E0B-9699-37F05FF0D2A8}"/>
          </ac:spMkLst>
        </pc:spChg>
        <pc:spChg chg="add mod">
          <ac:chgData name="Lorenzo Carlassara" userId="36489e92-6fb3-4790-bbd2-8e4d12f69172" providerId="ADAL" clId="{C0BD71A9-9C2B-46C0-BC58-1CDA679A9B0A}" dt="2023-05-08T10:11:25.577" v="1782" actId="20577"/>
          <ac:spMkLst>
            <pc:docMk/>
            <pc:sldMk cId="0" sldId="256"/>
            <ac:spMk id="19" creationId="{DADFBAAD-6601-4B28-87FE-BCA5F7BD3EE1}"/>
          </ac:spMkLst>
        </pc:spChg>
        <pc:grpChg chg="mod">
          <ac:chgData name="Lorenzo Carlassara" userId="36489e92-6fb3-4790-bbd2-8e4d12f69172" providerId="ADAL" clId="{C0BD71A9-9C2B-46C0-BC58-1CDA679A9B0A}" dt="2023-05-03T12:23:52.846" v="140" actId="1076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Lorenzo Carlassara" userId="36489e92-6fb3-4790-bbd2-8e4d12f69172" providerId="ADAL" clId="{C0BD71A9-9C2B-46C0-BC58-1CDA679A9B0A}" dt="2023-05-04T10:36:57.669" v="145" actId="1076"/>
          <ac:picMkLst>
            <pc:docMk/>
            <pc:sldMk cId="0" sldId="256"/>
            <ac:picMk id="4" creationId="{00000000-0000-0000-0000-000000000000}"/>
          </ac:picMkLst>
        </pc:picChg>
        <pc:picChg chg="add mod">
          <ac:chgData name="Lorenzo Carlassara" userId="36489e92-6fb3-4790-bbd2-8e4d12f69172" providerId="ADAL" clId="{C0BD71A9-9C2B-46C0-BC58-1CDA679A9B0A}" dt="2023-05-04T10:34:55.990" v="143" actId="1076"/>
          <ac:picMkLst>
            <pc:docMk/>
            <pc:sldMk cId="0" sldId="256"/>
            <ac:picMk id="7" creationId="{BD2EEE10-1320-4EBD-8C69-2FEFEED4648B}"/>
          </ac:picMkLst>
        </pc:picChg>
        <pc:picChg chg="del">
          <ac:chgData name="Lorenzo Carlassara" userId="36489e92-6fb3-4790-bbd2-8e4d12f69172" providerId="ADAL" clId="{C0BD71A9-9C2B-46C0-BC58-1CDA679A9B0A}" dt="2023-05-03T12:23:43.452" v="139" actId="478"/>
          <ac:picMkLst>
            <pc:docMk/>
            <pc:sldMk cId="0" sldId="256"/>
            <ac:picMk id="14" creationId="{00000000-0000-0000-0000-000000000000}"/>
          </ac:picMkLst>
        </pc:picChg>
      </pc:sldChg>
      <pc:sldChg chg="addSp delSp modSp">
        <pc:chgData name="Lorenzo Carlassara" userId="36489e92-6fb3-4790-bbd2-8e4d12f69172" providerId="ADAL" clId="{C0BD71A9-9C2B-46C0-BC58-1CDA679A9B0A}" dt="2023-05-05T17:03:12.100" v="1419" actId="478"/>
        <pc:sldMkLst>
          <pc:docMk/>
          <pc:sldMk cId="0" sldId="257"/>
        </pc:sldMkLst>
        <pc:spChg chg="add del mod">
          <ac:chgData name="Lorenzo Carlassara" userId="36489e92-6fb3-4790-bbd2-8e4d12f69172" providerId="ADAL" clId="{C0BD71A9-9C2B-46C0-BC58-1CDA679A9B0A}" dt="2023-05-05T07:55:18.271" v="148" actId="478"/>
          <ac:spMkLst>
            <pc:docMk/>
            <pc:sldMk cId="0" sldId="257"/>
            <ac:spMk id="2" creationId="{B953413F-73CB-4CC2-BDEC-0FBBEE74F682}"/>
          </ac:spMkLst>
        </pc:spChg>
        <pc:spChg chg="add del mod">
          <ac:chgData name="Lorenzo Carlassara" userId="36489e92-6fb3-4790-bbd2-8e4d12f69172" providerId="ADAL" clId="{C0BD71A9-9C2B-46C0-BC58-1CDA679A9B0A}" dt="2023-05-05T17:03:12.100" v="1419" actId="478"/>
          <ac:spMkLst>
            <pc:docMk/>
            <pc:sldMk cId="0" sldId="257"/>
            <ac:spMk id="3" creationId="{987D02DE-FB66-4933-900F-1883FC959138}"/>
          </ac:spMkLst>
        </pc:spChg>
        <pc:spChg chg="add mod">
          <ac:chgData name="Lorenzo Carlassara" userId="36489e92-6fb3-4790-bbd2-8e4d12f69172" providerId="ADAL" clId="{C0BD71A9-9C2B-46C0-BC58-1CDA679A9B0A}" dt="2023-05-05T17:00:00.602" v="1384" actId="478"/>
          <ac:spMkLst>
            <pc:docMk/>
            <pc:sldMk cId="0" sldId="257"/>
            <ac:spMk id="4" creationId="{585F7579-3927-4EDC-A544-66B60A76361D}"/>
          </ac:spMkLst>
        </pc:spChg>
        <pc:spChg chg="add del mod">
          <ac:chgData name="Lorenzo Carlassara" userId="36489e92-6fb3-4790-bbd2-8e4d12f69172" providerId="ADAL" clId="{C0BD71A9-9C2B-46C0-BC58-1CDA679A9B0A}" dt="2023-05-05T17:03:09.411" v="1410" actId="478"/>
          <ac:spMkLst>
            <pc:docMk/>
            <pc:sldMk cId="0" sldId="257"/>
            <ac:spMk id="8" creationId="{140E5342-F39F-44CD-B931-9068912E042B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9" creationId="{83550C3B-56A8-4F5C-B76D-37AA7D4C4C4C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0" creationId="{F1B4FAE0-72ED-4883-A354-7F4B6779B47D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1" creationId="{013C288B-BF28-4CA1-8CA7-1636885446A5}"/>
          </ac:spMkLst>
        </pc:spChg>
        <pc:spChg chg="add del mod">
          <ac:chgData name="Lorenzo Carlassara" userId="36489e92-6fb3-4790-bbd2-8e4d12f69172" providerId="ADAL" clId="{C0BD71A9-9C2B-46C0-BC58-1CDA679A9B0A}" dt="2023-05-05T16:58:30.064" v="1376" actId="478"/>
          <ac:spMkLst>
            <pc:docMk/>
            <pc:sldMk cId="0" sldId="257"/>
            <ac:spMk id="12" creationId="{78B7184F-B9EC-418E-8573-A4F790AA3D0C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3" creationId="{8328A2D3-F46A-4D2F-8FC8-BBA0C9EFD2F0}"/>
          </ac:spMkLst>
        </pc:spChg>
        <pc:spChg chg="add del mod">
          <ac:chgData name="Lorenzo Carlassara" userId="36489e92-6fb3-4790-bbd2-8e4d12f69172" providerId="ADAL" clId="{C0BD71A9-9C2B-46C0-BC58-1CDA679A9B0A}" dt="2023-05-05T09:14:07.842" v="430" actId="478"/>
          <ac:spMkLst>
            <pc:docMk/>
            <pc:sldMk cId="0" sldId="257"/>
            <ac:spMk id="14" creationId="{505F52D6-B0AD-4CB8-9FF4-9BF71E260016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5" creationId="{3CB00923-2F1F-482E-88B1-246A612BA072}"/>
          </ac:spMkLst>
        </pc:spChg>
        <pc:spChg chg="add del mod">
          <ac:chgData name="Lorenzo Carlassara" userId="36489e92-6fb3-4790-bbd2-8e4d12f69172" providerId="ADAL" clId="{C0BD71A9-9C2B-46C0-BC58-1CDA679A9B0A}" dt="2023-05-05T09:13:30.124" v="423" actId="478"/>
          <ac:spMkLst>
            <pc:docMk/>
            <pc:sldMk cId="0" sldId="257"/>
            <ac:spMk id="16" creationId="{3E1D6671-1A22-45A8-A28B-97C221FD2930}"/>
          </ac:spMkLst>
        </pc:spChg>
        <pc:spChg chg="add del mod">
          <ac:chgData name="Lorenzo Carlassara" userId="36489e92-6fb3-4790-bbd2-8e4d12f69172" providerId="ADAL" clId="{C0BD71A9-9C2B-46C0-BC58-1CDA679A9B0A}" dt="2023-05-05T09:13:30.124" v="423" actId="478"/>
          <ac:spMkLst>
            <pc:docMk/>
            <pc:sldMk cId="0" sldId="257"/>
            <ac:spMk id="17" creationId="{716DA388-EE9D-48E6-96AB-3A0ECBC33029}"/>
          </ac:spMkLst>
        </pc:spChg>
        <pc:spChg chg="add del mod">
          <ac:chgData name="Lorenzo Carlassara" userId="36489e92-6fb3-4790-bbd2-8e4d12f69172" providerId="ADAL" clId="{C0BD71A9-9C2B-46C0-BC58-1CDA679A9B0A}" dt="2023-05-05T09:13:30.124" v="423" actId="478"/>
          <ac:spMkLst>
            <pc:docMk/>
            <pc:sldMk cId="0" sldId="257"/>
            <ac:spMk id="18" creationId="{37901484-AE7F-45C1-B2A9-7EEDC71AE50C}"/>
          </ac:spMkLst>
        </pc:spChg>
        <pc:spChg chg="add del mod">
          <ac:chgData name="Lorenzo Carlassara" userId="36489e92-6fb3-4790-bbd2-8e4d12f69172" providerId="ADAL" clId="{C0BD71A9-9C2B-46C0-BC58-1CDA679A9B0A}" dt="2023-05-05T09:14:07.842" v="430" actId="478"/>
          <ac:spMkLst>
            <pc:docMk/>
            <pc:sldMk cId="0" sldId="257"/>
            <ac:spMk id="19" creationId="{A12B541A-A883-4B81-85D6-614A2FEEF004}"/>
          </ac:spMkLst>
        </pc:spChg>
        <pc:spChg chg="add del mod">
          <ac:chgData name="Lorenzo Carlassara" userId="36489e92-6fb3-4790-bbd2-8e4d12f69172" providerId="ADAL" clId="{C0BD71A9-9C2B-46C0-BC58-1CDA679A9B0A}" dt="2023-05-05T09:14:07.842" v="430" actId="478"/>
          <ac:spMkLst>
            <pc:docMk/>
            <pc:sldMk cId="0" sldId="257"/>
            <ac:spMk id="20" creationId="{E31DB751-188B-42BA-A697-F8B5053A5054}"/>
          </ac:spMkLst>
        </pc:spChg>
        <pc:spChg chg="add del mod">
          <ac:chgData name="Lorenzo Carlassara" userId="36489e92-6fb3-4790-bbd2-8e4d12f69172" providerId="ADAL" clId="{C0BD71A9-9C2B-46C0-BC58-1CDA679A9B0A}" dt="2023-05-05T15:53:10.428" v="905" actId="478"/>
          <ac:spMkLst>
            <pc:docMk/>
            <pc:sldMk cId="0" sldId="257"/>
            <ac:spMk id="23" creationId="{5FBA073C-F6FD-49A4-987E-A64EEB878F5E}"/>
          </ac:spMkLst>
        </pc:spChg>
        <pc:spChg chg="add del mod">
          <ac:chgData name="Lorenzo Carlassara" userId="36489e92-6fb3-4790-bbd2-8e4d12f69172" providerId="ADAL" clId="{C0BD71A9-9C2B-46C0-BC58-1CDA679A9B0A}" dt="2023-05-05T15:53:22.210" v="908" actId="478"/>
          <ac:spMkLst>
            <pc:docMk/>
            <pc:sldMk cId="0" sldId="257"/>
            <ac:spMk id="24" creationId="{C7FDC36C-2BBF-4A38-B0D1-7FC72F208748}"/>
          </ac:spMkLst>
        </pc:spChg>
        <pc:spChg chg="add del mod">
          <ac:chgData name="Lorenzo Carlassara" userId="36489e92-6fb3-4790-bbd2-8e4d12f69172" providerId="ADAL" clId="{C0BD71A9-9C2B-46C0-BC58-1CDA679A9B0A}" dt="2023-05-05T15:53:22.210" v="908" actId="478"/>
          <ac:spMkLst>
            <pc:docMk/>
            <pc:sldMk cId="0" sldId="257"/>
            <ac:spMk id="25" creationId="{43401272-11A2-46A5-B351-21A2DD944ECB}"/>
          </ac:spMkLst>
        </pc:spChg>
        <pc:spChg chg="add del mod">
          <ac:chgData name="Lorenzo Carlassara" userId="36489e92-6fb3-4790-bbd2-8e4d12f69172" providerId="ADAL" clId="{C0BD71A9-9C2B-46C0-BC58-1CDA679A9B0A}" dt="2023-05-05T15:53:22.210" v="908" actId="478"/>
          <ac:spMkLst>
            <pc:docMk/>
            <pc:sldMk cId="0" sldId="257"/>
            <ac:spMk id="26" creationId="{C74A1A28-F838-4B52-9836-149B6104E0B3}"/>
          </ac:spMkLst>
        </pc:spChg>
        <pc:spChg chg="add del mod">
          <ac:chgData name="Lorenzo Carlassara" userId="36489e92-6fb3-4790-bbd2-8e4d12f69172" providerId="ADAL" clId="{C0BD71A9-9C2B-46C0-BC58-1CDA679A9B0A}" dt="2023-05-05T15:52:18.867" v="900" actId="478"/>
          <ac:spMkLst>
            <pc:docMk/>
            <pc:sldMk cId="0" sldId="257"/>
            <ac:spMk id="27" creationId="{9CEC523A-4718-4498-A90B-98E77E65B094}"/>
          </ac:spMkLst>
        </pc:spChg>
        <pc:spChg chg="add del mod">
          <ac:chgData name="Lorenzo Carlassara" userId="36489e92-6fb3-4790-bbd2-8e4d12f69172" providerId="ADAL" clId="{C0BD71A9-9C2B-46C0-BC58-1CDA679A9B0A}" dt="2023-05-05T15:53:39.661" v="912" actId="478"/>
          <ac:spMkLst>
            <pc:docMk/>
            <pc:sldMk cId="0" sldId="257"/>
            <ac:spMk id="28" creationId="{AB519B49-3063-4E50-84D0-15B1B3FC8B10}"/>
          </ac:spMkLst>
        </pc:spChg>
        <pc:spChg chg="add del mod">
          <ac:chgData name="Lorenzo Carlassara" userId="36489e92-6fb3-4790-bbd2-8e4d12f69172" providerId="ADAL" clId="{C0BD71A9-9C2B-46C0-BC58-1CDA679A9B0A}" dt="2023-05-05T15:53:52.383" v="914" actId="478"/>
          <ac:spMkLst>
            <pc:docMk/>
            <pc:sldMk cId="0" sldId="257"/>
            <ac:spMk id="29" creationId="{D48476DF-96A9-4EA9-9D06-F8776937F980}"/>
          </ac:spMkLst>
        </pc:spChg>
        <pc:spChg chg="add del mod">
          <ac:chgData name="Lorenzo Carlassara" userId="36489e92-6fb3-4790-bbd2-8e4d12f69172" providerId="ADAL" clId="{C0BD71A9-9C2B-46C0-BC58-1CDA679A9B0A}" dt="2023-05-05T15:53:43.213" v="913" actId="478"/>
          <ac:spMkLst>
            <pc:docMk/>
            <pc:sldMk cId="0" sldId="257"/>
            <ac:spMk id="30" creationId="{4C74BC19-04B8-4076-9DF6-93EF669658BB}"/>
          </ac:spMkLst>
        </pc:spChg>
        <pc:spChg chg="add del mod">
          <ac:chgData name="Lorenzo Carlassara" userId="36489e92-6fb3-4790-bbd2-8e4d12f69172" providerId="ADAL" clId="{C0BD71A9-9C2B-46C0-BC58-1CDA679A9B0A}" dt="2023-05-05T09:14:04.005" v="429" actId="478"/>
          <ac:spMkLst>
            <pc:docMk/>
            <pc:sldMk cId="0" sldId="257"/>
            <ac:spMk id="31" creationId="{6B8B08D0-AD91-42B0-98B3-49D672E9EF9F}"/>
          </ac:spMkLst>
        </pc:spChg>
        <pc:spChg chg="add del mod">
          <ac:chgData name="Lorenzo Carlassara" userId="36489e92-6fb3-4790-bbd2-8e4d12f69172" providerId="ADAL" clId="{C0BD71A9-9C2B-46C0-BC58-1CDA679A9B0A}" dt="2023-05-05T09:14:04.005" v="429" actId="478"/>
          <ac:spMkLst>
            <pc:docMk/>
            <pc:sldMk cId="0" sldId="257"/>
            <ac:spMk id="32" creationId="{74B905A3-D164-45FD-8694-8D0FC9DAE454}"/>
          </ac:spMkLst>
        </pc:spChg>
        <pc:spChg chg="add del mod">
          <ac:chgData name="Lorenzo Carlassara" userId="36489e92-6fb3-4790-bbd2-8e4d12f69172" providerId="ADAL" clId="{C0BD71A9-9C2B-46C0-BC58-1CDA679A9B0A}" dt="2023-05-05T09:14:04.005" v="429" actId="478"/>
          <ac:spMkLst>
            <pc:docMk/>
            <pc:sldMk cId="0" sldId="257"/>
            <ac:spMk id="33" creationId="{C9626690-1CAD-4624-BE3D-DD76996495AF}"/>
          </ac:spMkLst>
        </pc:spChg>
        <pc:spChg chg="add del mod">
          <ac:chgData name="Lorenzo Carlassara" userId="36489e92-6fb3-4790-bbd2-8e4d12f69172" providerId="ADAL" clId="{C0BD71A9-9C2B-46C0-BC58-1CDA679A9B0A}" dt="2023-05-05T10:42:26.821" v="696" actId="478"/>
          <ac:spMkLst>
            <pc:docMk/>
            <pc:sldMk cId="0" sldId="257"/>
            <ac:spMk id="34" creationId="{395F7308-8BCA-4F22-AD32-DBF20B5FF923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35" creationId="{E08607CD-71B5-4C61-AD6E-262B9656A860}"/>
          </ac:spMkLst>
        </pc:spChg>
        <pc:spChg chg="add del mod">
          <ac:chgData name="Lorenzo Carlassara" userId="36489e92-6fb3-4790-bbd2-8e4d12f69172" providerId="ADAL" clId="{C0BD71A9-9C2B-46C0-BC58-1CDA679A9B0A}" dt="2023-05-05T10:17:16.850" v="508" actId="478"/>
          <ac:spMkLst>
            <pc:docMk/>
            <pc:sldMk cId="0" sldId="257"/>
            <ac:spMk id="36" creationId="{E8512F5E-4D8A-4BBE-B5A7-7CB9AC950283}"/>
          </ac:spMkLst>
        </pc:spChg>
        <pc:spChg chg="add del">
          <ac:chgData name="Lorenzo Carlassara" userId="36489e92-6fb3-4790-bbd2-8e4d12f69172" providerId="ADAL" clId="{C0BD71A9-9C2B-46C0-BC58-1CDA679A9B0A}" dt="2023-05-05T10:17:16.581" v="507" actId="478"/>
          <ac:spMkLst>
            <pc:docMk/>
            <pc:sldMk cId="0" sldId="257"/>
            <ac:spMk id="37" creationId="{EB046EEC-2B2B-4CA1-A56C-1F4D06F25E4A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45" creationId="{F188BF7A-8F48-4A83-8805-09C06CA306B6}"/>
          </ac:spMkLst>
        </pc:spChg>
        <pc:spChg chg="add del mod">
          <ac:chgData name="Lorenzo Carlassara" userId="36489e92-6fb3-4790-bbd2-8e4d12f69172" providerId="ADAL" clId="{C0BD71A9-9C2B-46C0-BC58-1CDA679A9B0A}" dt="2023-05-05T10:42:54.420" v="701" actId="478"/>
          <ac:spMkLst>
            <pc:docMk/>
            <pc:sldMk cId="0" sldId="257"/>
            <ac:spMk id="78" creationId="{2FA5E533-81DE-4E7A-9C8A-B190F186877C}"/>
          </ac:spMkLst>
        </pc:spChg>
        <pc:spChg chg="add del">
          <ac:chgData name="Lorenzo Carlassara" userId="36489e92-6fb3-4790-bbd2-8e4d12f69172" providerId="ADAL" clId="{C0BD71A9-9C2B-46C0-BC58-1CDA679A9B0A}" dt="2023-05-05T10:40:30.507" v="665" actId="478"/>
          <ac:spMkLst>
            <pc:docMk/>
            <pc:sldMk cId="0" sldId="257"/>
            <ac:spMk id="79" creationId="{18DCDDD6-BEE4-4CD6-8739-8FC0F8A8B1B9}"/>
          </ac:spMkLst>
        </pc:spChg>
        <pc:spChg chg="add del mod">
          <ac:chgData name="Lorenzo Carlassara" userId="36489e92-6fb3-4790-bbd2-8e4d12f69172" providerId="ADAL" clId="{C0BD71A9-9C2B-46C0-BC58-1CDA679A9B0A}" dt="2023-05-05T17:03:09.173" v="1409" actId="478"/>
          <ac:spMkLst>
            <pc:docMk/>
            <pc:sldMk cId="0" sldId="257"/>
            <ac:spMk id="80" creationId="{D7A215C3-D8E4-42E9-ACB8-C0DAD10F60E6}"/>
          </ac:spMkLst>
        </pc:spChg>
        <pc:spChg chg="add del mod">
          <ac:chgData name="Lorenzo Carlassara" userId="36489e92-6fb3-4790-bbd2-8e4d12f69172" providerId="ADAL" clId="{C0BD71A9-9C2B-46C0-BC58-1CDA679A9B0A}" dt="2023-05-05T17:03:08.810" v="1408" actId="478"/>
          <ac:spMkLst>
            <pc:docMk/>
            <pc:sldMk cId="0" sldId="257"/>
            <ac:spMk id="86" creationId="{A88BF0C3-6E3D-45D0-938F-238405A90B50}"/>
          </ac:spMkLst>
        </pc:spChg>
        <pc:spChg chg="add del mod">
          <ac:chgData name="Lorenzo Carlassara" userId="36489e92-6fb3-4790-bbd2-8e4d12f69172" providerId="ADAL" clId="{C0BD71A9-9C2B-46C0-BC58-1CDA679A9B0A}" dt="2023-05-05T15:44:54.153" v="789" actId="478"/>
          <ac:spMkLst>
            <pc:docMk/>
            <pc:sldMk cId="0" sldId="257"/>
            <ac:spMk id="102" creationId="{E4F62409-CB41-4885-80BE-6CAF4E30C8C1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5" creationId="{5BA0BC7C-E18B-4970-93BA-479E958B4D82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6" creationId="{8F388182-CF9F-415C-A4E7-606DB6DF4820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7" creationId="{E8BD1050-C862-42A8-9973-817B8995C321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8" creationId="{00827860-5B1A-4D4C-8E89-C666BF4038D5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9" creationId="{7EC55E69-3DEE-45CF-99AF-465765BA9330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10" creationId="{D7D7FE75-8AD2-4F08-85FF-7AD33718C31A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11" creationId="{42E9DF0A-3A85-47F3-B83D-6759EBD98A13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12" creationId="{17611FB9-E312-4C93-AC77-104D66416CCD}"/>
          </ac:spMkLst>
        </pc:spChg>
        <pc:spChg chg="add del mod">
          <ac:chgData name="Lorenzo Carlassara" userId="36489e92-6fb3-4790-bbd2-8e4d12f69172" providerId="ADAL" clId="{C0BD71A9-9C2B-46C0-BC58-1CDA679A9B0A}" dt="2023-05-05T17:03:10.280" v="1413" actId="478"/>
          <ac:spMkLst>
            <pc:docMk/>
            <pc:sldMk cId="0" sldId="257"/>
            <ac:spMk id="114" creationId="{0A05D335-CF61-40BB-BCE8-1DE3FF55B505}"/>
          </ac:spMkLst>
        </pc:spChg>
        <pc:spChg chg="add mod">
          <ac:chgData name="Lorenzo Carlassara" userId="36489e92-6fb3-4790-bbd2-8e4d12f69172" providerId="ADAL" clId="{C0BD71A9-9C2B-46C0-BC58-1CDA679A9B0A}" dt="2023-05-05T16:19:00.078" v="1082" actId="1076"/>
          <ac:spMkLst>
            <pc:docMk/>
            <pc:sldMk cId="0" sldId="257"/>
            <ac:spMk id="115" creationId="{60F24659-547D-4B82-A6FD-726231B2AB68}"/>
          </ac:spMkLst>
        </pc:spChg>
        <pc:spChg chg="add mod">
          <ac:chgData name="Lorenzo Carlassara" userId="36489e92-6fb3-4790-bbd2-8e4d12f69172" providerId="ADAL" clId="{C0BD71A9-9C2B-46C0-BC58-1CDA679A9B0A}" dt="2023-05-05T16:19:00.078" v="1082" actId="1076"/>
          <ac:spMkLst>
            <pc:docMk/>
            <pc:sldMk cId="0" sldId="257"/>
            <ac:spMk id="116" creationId="{215E002E-23AB-4175-9492-82813E4FDAD9}"/>
          </ac:spMkLst>
        </pc:spChg>
        <pc:spChg chg="add mod">
          <ac:chgData name="Lorenzo Carlassara" userId="36489e92-6fb3-4790-bbd2-8e4d12f69172" providerId="ADAL" clId="{C0BD71A9-9C2B-46C0-BC58-1CDA679A9B0A}" dt="2023-05-05T16:19:00.078" v="1082" actId="1076"/>
          <ac:spMkLst>
            <pc:docMk/>
            <pc:sldMk cId="0" sldId="257"/>
            <ac:spMk id="117" creationId="{7307A874-F66F-4845-9E70-C3CC4229459F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18" creationId="{7006E1F6-F7DD-4350-9E10-BF0AF4E9465F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19" creationId="{26353E9F-46C0-488C-B540-679E0F8804E8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20" creationId="{369442B9-1E8B-4604-8520-D03E0D88FE87}"/>
          </ac:spMkLst>
        </pc:spChg>
        <pc:spChg chg="add del mod">
          <ac:chgData name="Lorenzo Carlassara" userId="36489e92-6fb3-4790-bbd2-8e4d12f69172" providerId="ADAL" clId="{C0BD71A9-9C2B-46C0-BC58-1CDA679A9B0A}" dt="2023-05-05T17:03:10.011" v="1412" actId="478"/>
          <ac:spMkLst>
            <pc:docMk/>
            <pc:sldMk cId="0" sldId="257"/>
            <ac:spMk id="121" creationId="{D1DD79EA-22FE-4921-BE8E-D91358ECE52B}"/>
          </ac:spMkLst>
        </pc:spChg>
        <pc:spChg chg="add del mod">
          <ac:chgData name="Lorenzo Carlassara" userId="36489e92-6fb3-4790-bbd2-8e4d12f69172" providerId="ADAL" clId="{C0BD71A9-9C2B-46C0-BC58-1CDA679A9B0A}" dt="2023-05-05T15:58:32.880" v="964" actId="478"/>
          <ac:spMkLst>
            <pc:docMk/>
            <pc:sldMk cId="0" sldId="257"/>
            <ac:spMk id="122" creationId="{C4408A70-7208-4504-9955-CCD3CE79744F}"/>
          </ac:spMkLst>
        </pc:spChg>
        <pc:spChg chg="add del mod">
          <ac:chgData name="Lorenzo Carlassara" userId="36489e92-6fb3-4790-bbd2-8e4d12f69172" providerId="ADAL" clId="{C0BD71A9-9C2B-46C0-BC58-1CDA679A9B0A}" dt="2023-05-05T17:03:10.743" v="1415" actId="478"/>
          <ac:spMkLst>
            <pc:docMk/>
            <pc:sldMk cId="0" sldId="257"/>
            <ac:spMk id="123" creationId="{BDCB70AF-0603-45F7-B90F-A5311AB9DFF8}"/>
          </ac:spMkLst>
        </pc:spChg>
        <pc:spChg chg="add del mod">
          <ac:chgData name="Lorenzo Carlassara" userId="36489e92-6fb3-4790-bbd2-8e4d12f69172" providerId="ADAL" clId="{C0BD71A9-9C2B-46C0-BC58-1CDA679A9B0A}" dt="2023-05-05T17:03:10.743" v="1415" actId="478"/>
          <ac:spMkLst>
            <pc:docMk/>
            <pc:sldMk cId="0" sldId="257"/>
            <ac:spMk id="124" creationId="{85DA2878-3362-42C9-B086-EE99520E63E9}"/>
          </ac:spMkLst>
        </pc:spChg>
        <pc:spChg chg="add del">
          <ac:chgData name="Lorenzo Carlassara" userId="36489e92-6fb3-4790-bbd2-8e4d12f69172" providerId="ADAL" clId="{C0BD71A9-9C2B-46C0-BC58-1CDA679A9B0A}" dt="2023-05-05T16:00:53.700" v="981" actId="478"/>
          <ac:spMkLst>
            <pc:docMk/>
            <pc:sldMk cId="0" sldId="257"/>
            <ac:spMk id="125" creationId="{C8092257-20C4-4120-A29B-AC42743F26B1}"/>
          </ac:spMkLst>
        </pc:spChg>
        <pc:spChg chg="add del">
          <ac:chgData name="Lorenzo Carlassara" userId="36489e92-6fb3-4790-bbd2-8e4d12f69172" providerId="ADAL" clId="{C0BD71A9-9C2B-46C0-BC58-1CDA679A9B0A}" dt="2023-05-05T16:01:15.023" v="985" actId="478"/>
          <ac:spMkLst>
            <pc:docMk/>
            <pc:sldMk cId="0" sldId="257"/>
            <ac:spMk id="126" creationId="{1CEE4153-716C-4D34-B782-A70F774B3841}"/>
          </ac:spMkLst>
        </pc:spChg>
        <pc:spChg chg="add del">
          <ac:chgData name="Lorenzo Carlassara" userId="36489e92-6fb3-4790-bbd2-8e4d12f69172" providerId="ADAL" clId="{C0BD71A9-9C2B-46C0-BC58-1CDA679A9B0A}" dt="2023-05-05T16:01:14.635" v="984" actId="478"/>
          <ac:spMkLst>
            <pc:docMk/>
            <pc:sldMk cId="0" sldId="257"/>
            <ac:spMk id="127" creationId="{1EDB9095-812A-4A6E-8464-825449DE86C7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28" creationId="{B0DD5EC7-E611-402E-949E-53B0EFBB5785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29" creationId="{F8001460-985A-40CC-B933-DB5225D0172D}"/>
          </ac:spMkLst>
        </pc:spChg>
        <pc:spChg chg="add del mod">
          <ac:chgData name="Lorenzo Carlassara" userId="36489e92-6fb3-4790-bbd2-8e4d12f69172" providerId="ADAL" clId="{C0BD71A9-9C2B-46C0-BC58-1CDA679A9B0A}" dt="2023-05-05T17:03:08.810" v="1408" actId="478"/>
          <ac:spMkLst>
            <pc:docMk/>
            <pc:sldMk cId="0" sldId="257"/>
            <ac:spMk id="130" creationId="{2F4737A0-C5F4-4FB9-9246-7450CA098EDB}"/>
          </ac:spMkLst>
        </pc:spChg>
        <pc:spChg chg="add del mod">
          <ac:chgData name="Lorenzo Carlassara" userId="36489e92-6fb3-4790-bbd2-8e4d12f69172" providerId="ADAL" clId="{C0BD71A9-9C2B-46C0-BC58-1CDA679A9B0A}" dt="2023-05-05T16:24:52.340" v="1164" actId="478"/>
          <ac:spMkLst>
            <pc:docMk/>
            <pc:sldMk cId="0" sldId="257"/>
            <ac:spMk id="131" creationId="{DB3B7373-E608-4C8F-A622-0D62025DDA4B}"/>
          </ac:spMkLst>
        </pc:spChg>
        <pc:spChg chg="add del mod">
          <ac:chgData name="Lorenzo Carlassara" userId="36489e92-6fb3-4790-bbd2-8e4d12f69172" providerId="ADAL" clId="{C0BD71A9-9C2B-46C0-BC58-1CDA679A9B0A}" dt="2023-05-05T16:50:54.944" v="1323" actId="478"/>
          <ac:spMkLst>
            <pc:docMk/>
            <pc:sldMk cId="0" sldId="257"/>
            <ac:spMk id="132" creationId="{E2F0109C-9C65-4C59-9CDB-402FBAB30427}"/>
          </ac:spMkLst>
        </pc:spChg>
        <pc:spChg chg="add del mod">
          <ac:chgData name="Lorenzo Carlassara" userId="36489e92-6fb3-4790-bbd2-8e4d12f69172" providerId="ADAL" clId="{C0BD71A9-9C2B-46C0-BC58-1CDA679A9B0A}" dt="2023-05-05T17:03:08.810" v="1408" actId="478"/>
          <ac:spMkLst>
            <pc:docMk/>
            <pc:sldMk cId="0" sldId="257"/>
            <ac:spMk id="133" creationId="{2C2E93BE-1CA2-4F6E-A645-4D64CFEF19C0}"/>
          </ac:spMkLst>
        </pc:spChg>
        <pc:spChg chg="add del mod">
          <ac:chgData name="Lorenzo Carlassara" userId="36489e92-6fb3-4790-bbd2-8e4d12f69172" providerId="ADAL" clId="{C0BD71A9-9C2B-46C0-BC58-1CDA679A9B0A}" dt="2023-05-05T16:25:15.610" v="1170" actId="478"/>
          <ac:spMkLst>
            <pc:docMk/>
            <pc:sldMk cId="0" sldId="257"/>
            <ac:spMk id="134" creationId="{5D5395DD-AA31-4C48-BB56-0C429C8D4F53}"/>
          </ac:spMkLst>
        </pc:spChg>
        <pc:spChg chg="add del mod">
          <ac:chgData name="Lorenzo Carlassara" userId="36489e92-6fb3-4790-bbd2-8e4d12f69172" providerId="ADAL" clId="{C0BD71A9-9C2B-46C0-BC58-1CDA679A9B0A}" dt="2023-05-05T16:50:54.944" v="1323" actId="478"/>
          <ac:spMkLst>
            <pc:docMk/>
            <pc:sldMk cId="0" sldId="257"/>
            <ac:spMk id="135" creationId="{E8DEC800-994E-425F-80EF-A0EA2AFE6716}"/>
          </ac:spMkLst>
        </pc:spChg>
        <pc:spChg chg="add del mod">
          <ac:chgData name="Lorenzo Carlassara" userId="36489e92-6fb3-4790-bbd2-8e4d12f69172" providerId="ADAL" clId="{C0BD71A9-9C2B-46C0-BC58-1CDA679A9B0A}" dt="2023-05-05T16:10:48.637" v="1029" actId="478"/>
          <ac:spMkLst>
            <pc:docMk/>
            <pc:sldMk cId="0" sldId="257"/>
            <ac:spMk id="136" creationId="{B85624F0-3E80-44AD-8559-70E35BD230C9}"/>
          </ac:spMkLst>
        </pc:spChg>
        <pc:spChg chg="add mod">
          <ac:chgData name="Lorenzo Carlassara" userId="36489e92-6fb3-4790-bbd2-8e4d12f69172" providerId="ADAL" clId="{C0BD71A9-9C2B-46C0-BC58-1CDA679A9B0A}" dt="2023-05-05T16:11:11.972" v="1031" actId="478"/>
          <ac:spMkLst>
            <pc:docMk/>
            <pc:sldMk cId="0" sldId="257"/>
            <ac:spMk id="137" creationId="{D37AF0A9-0DE5-4DCE-99DF-845CC7E12628}"/>
          </ac:spMkLst>
        </pc:spChg>
        <pc:spChg chg="add mod">
          <ac:chgData name="Lorenzo Carlassara" userId="36489e92-6fb3-4790-bbd2-8e4d12f69172" providerId="ADAL" clId="{C0BD71A9-9C2B-46C0-BC58-1CDA679A9B0A}" dt="2023-05-05T16:11:11.972" v="1031" actId="478"/>
          <ac:spMkLst>
            <pc:docMk/>
            <pc:sldMk cId="0" sldId="257"/>
            <ac:spMk id="138" creationId="{77B499B7-2D0D-4A2E-AD74-341487D8356F}"/>
          </ac:spMkLst>
        </pc:spChg>
        <pc:spChg chg="add mod">
          <ac:chgData name="Lorenzo Carlassara" userId="36489e92-6fb3-4790-bbd2-8e4d12f69172" providerId="ADAL" clId="{C0BD71A9-9C2B-46C0-BC58-1CDA679A9B0A}" dt="2023-05-05T16:16:08.711" v="1055" actId="478"/>
          <ac:spMkLst>
            <pc:docMk/>
            <pc:sldMk cId="0" sldId="257"/>
            <ac:spMk id="142" creationId="{21BCCE25-0382-4AD6-8A99-4B158D870FFA}"/>
          </ac:spMkLst>
        </pc:spChg>
        <pc:spChg chg="add mod">
          <ac:chgData name="Lorenzo Carlassara" userId="36489e92-6fb3-4790-bbd2-8e4d12f69172" providerId="ADAL" clId="{C0BD71A9-9C2B-46C0-BC58-1CDA679A9B0A}" dt="2023-05-05T16:16:08.711" v="1055" actId="478"/>
          <ac:spMkLst>
            <pc:docMk/>
            <pc:sldMk cId="0" sldId="257"/>
            <ac:spMk id="143" creationId="{B53E07CC-C417-4E94-92B1-7B23A6AE68F4}"/>
          </ac:spMkLst>
        </pc:spChg>
        <pc:spChg chg="add mod">
          <ac:chgData name="Lorenzo Carlassara" userId="36489e92-6fb3-4790-bbd2-8e4d12f69172" providerId="ADAL" clId="{C0BD71A9-9C2B-46C0-BC58-1CDA679A9B0A}" dt="2023-05-05T16:16:08.711" v="1055" actId="478"/>
          <ac:spMkLst>
            <pc:docMk/>
            <pc:sldMk cId="0" sldId="257"/>
            <ac:spMk id="144" creationId="{E144CA17-CFB1-4085-8188-59E0C88F8DF9}"/>
          </ac:spMkLst>
        </pc:spChg>
        <pc:spChg chg="add del mod">
          <ac:chgData name="Lorenzo Carlassara" userId="36489e92-6fb3-4790-bbd2-8e4d12f69172" providerId="ADAL" clId="{C0BD71A9-9C2B-46C0-BC58-1CDA679A9B0A}" dt="2023-05-05T17:03:09.173" v="1409" actId="478"/>
          <ac:spMkLst>
            <pc:docMk/>
            <pc:sldMk cId="0" sldId="257"/>
            <ac:spMk id="147" creationId="{547942F6-7919-47F5-A4C4-30E8A88555D8}"/>
          </ac:spMkLst>
        </pc:spChg>
        <pc:spChg chg="add del mod">
          <ac:chgData name="Lorenzo Carlassara" userId="36489e92-6fb3-4790-bbd2-8e4d12f69172" providerId="ADAL" clId="{C0BD71A9-9C2B-46C0-BC58-1CDA679A9B0A}" dt="2023-05-05T17:03:09.173" v="1409" actId="478"/>
          <ac:spMkLst>
            <pc:docMk/>
            <pc:sldMk cId="0" sldId="257"/>
            <ac:spMk id="148" creationId="{FE16B2EA-6444-4662-AE94-62D9742646F9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49" creationId="{0E3744DF-F260-4CA8-8262-C346A3358DF2}"/>
          </ac:spMkLst>
        </pc:spChg>
        <pc:spChg chg="add del mod">
          <ac:chgData name="Lorenzo Carlassara" userId="36489e92-6fb3-4790-bbd2-8e4d12f69172" providerId="ADAL" clId="{C0BD71A9-9C2B-46C0-BC58-1CDA679A9B0A}" dt="2023-05-05T17:03:11.731" v="1418" actId="478"/>
          <ac:spMkLst>
            <pc:docMk/>
            <pc:sldMk cId="0" sldId="257"/>
            <ac:spMk id="158" creationId="{E6EBC52B-256C-49C1-91D2-604A1F04CE2C}"/>
          </ac:spMkLst>
        </pc:spChg>
        <pc:spChg chg="add del mod">
          <ac:chgData name="Lorenzo Carlassara" userId="36489e92-6fb3-4790-bbd2-8e4d12f69172" providerId="ADAL" clId="{C0BD71A9-9C2B-46C0-BC58-1CDA679A9B0A}" dt="2023-05-05T17:03:10.496" v="1414" actId="478"/>
          <ac:spMkLst>
            <pc:docMk/>
            <pc:sldMk cId="0" sldId="257"/>
            <ac:spMk id="159" creationId="{F0A31A6E-FFE2-4849-BE9A-960E59567E50}"/>
          </ac:spMkLst>
        </pc:spChg>
        <pc:spChg chg="add del">
          <ac:chgData name="Lorenzo Carlassara" userId="36489e92-6fb3-4790-bbd2-8e4d12f69172" providerId="ADAL" clId="{C0BD71A9-9C2B-46C0-BC58-1CDA679A9B0A}" dt="2023-05-05T16:47:04.062" v="1261" actId="478"/>
          <ac:spMkLst>
            <pc:docMk/>
            <pc:sldMk cId="0" sldId="257"/>
            <ac:spMk id="160" creationId="{4E2CFCA3-ED28-4821-AB7E-C7F0CF6C7FCA}"/>
          </ac:spMkLst>
        </pc:spChg>
        <pc:spChg chg="add del mod">
          <ac:chgData name="Lorenzo Carlassara" userId="36489e92-6fb3-4790-bbd2-8e4d12f69172" providerId="ADAL" clId="{C0BD71A9-9C2B-46C0-BC58-1CDA679A9B0A}" dt="2023-05-05T17:03:11.330" v="1417" actId="20577"/>
          <ac:spMkLst>
            <pc:docMk/>
            <pc:sldMk cId="0" sldId="257"/>
            <ac:spMk id="161" creationId="{2C592157-0FD5-41A4-8DFD-A08ACFD6312B}"/>
          </ac:spMkLst>
        </pc:spChg>
        <pc:spChg chg="add del mod">
          <ac:chgData name="Lorenzo Carlassara" userId="36489e92-6fb3-4790-bbd2-8e4d12f69172" providerId="ADAL" clId="{C0BD71A9-9C2B-46C0-BC58-1CDA679A9B0A}" dt="2023-05-05T17:03:10.743" v="1415" actId="478"/>
          <ac:spMkLst>
            <pc:docMk/>
            <pc:sldMk cId="0" sldId="257"/>
            <ac:spMk id="162" creationId="{1B01B25A-CF53-4FCC-AE6D-3A718977DCC4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66" creationId="{A66B3487-E844-4ECA-A24D-855C1E42E125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68" creationId="{AF9AD41E-078B-4253-97AD-842FDA11D1FC}"/>
          </ac:spMkLst>
        </pc:spChg>
        <pc:cxnChg chg="add del mod">
          <ac:chgData name="Lorenzo Carlassara" userId="36489e92-6fb3-4790-bbd2-8e4d12f69172" providerId="ADAL" clId="{C0BD71A9-9C2B-46C0-BC58-1CDA679A9B0A}" dt="2023-05-05T17:03:10.743" v="1415" actId="478"/>
          <ac:cxnSpMkLst>
            <pc:docMk/>
            <pc:sldMk cId="0" sldId="257"/>
            <ac:cxnSpMk id="22" creationId="{BEFC5C95-4C6D-438B-B247-C09297A34BBA}"/>
          </ac:cxnSpMkLst>
        </pc:cxnChg>
        <pc:cxnChg chg="add del mod">
          <ac:chgData name="Lorenzo Carlassara" userId="36489e92-6fb3-4790-bbd2-8e4d12f69172" providerId="ADAL" clId="{C0BD71A9-9C2B-46C0-BC58-1CDA679A9B0A}" dt="2023-05-05T10:22:28.396" v="543" actId="478"/>
          <ac:cxnSpMkLst>
            <pc:docMk/>
            <pc:sldMk cId="0" sldId="257"/>
            <ac:cxnSpMk id="39" creationId="{82BADE78-BB20-4025-B52E-06033FB93ECF}"/>
          </ac:cxnSpMkLst>
        </pc:cxnChg>
        <pc:cxnChg chg="add del mod">
          <ac:chgData name="Lorenzo Carlassara" userId="36489e92-6fb3-4790-bbd2-8e4d12f69172" providerId="ADAL" clId="{C0BD71A9-9C2B-46C0-BC58-1CDA679A9B0A}" dt="2023-05-05T16:13:39.955" v="1043" actId="478"/>
          <ac:cxnSpMkLst>
            <pc:docMk/>
            <pc:sldMk cId="0" sldId="257"/>
            <ac:cxnSpMk id="41" creationId="{3AD376EC-60C3-4569-96CD-72891188E40B}"/>
          </ac:cxnSpMkLst>
        </pc:cxnChg>
        <pc:cxnChg chg="add del mod">
          <ac:chgData name="Lorenzo Carlassara" userId="36489e92-6fb3-4790-bbd2-8e4d12f69172" providerId="ADAL" clId="{C0BD71A9-9C2B-46C0-BC58-1CDA679A9B0A}" dt="2023-05-05T10:35:46.486" v="637" actId="478"/>
          <ac:cxnSpMkLst>
            <pc:docMk/>
            <pc:sldMk cId="0" sldId="257"/>
            <ac:cxnSpMk id="47" creationId="{0A80844A-1867-4766-B076-6C8766C94D00}"/>
          </ac:cxnSpMkLst>
        </pc:cxnChg>
        <pc:cxnChg chg="add del mod">
          <ac:chgData name="Lorenzo Carlassara" userId="36489e92-6fb3-4790-bbd2-8e4d12f69172" providerId="ADAL" clId="{C0BD71A9-9C2B-46C0-BC58-1CDA679A9B0A}" dt="2023-05-05T15:51:15.651" v="886" actId="478"/>
          <ac:cxnSpMkLst>
            <pc:docMk/>
            <pc:sldMk cId="0" sldId="257"/>
            <ac:cxnSpMk id="51" creationId="{6DD7FE04-B8D5-4AC6-A4A0-F20AE8CAD7E6}"/>
          </ac:cxnSpMkLst>
        </pc:cxnChg>
        <pc:cxnChg chg="add del mod">
          <ac:chgData name="Lorenzo Carlassara" userId="36489e92-6fb3-4790-bbd2-8e4d12f69172" providerId="ADAL" clId="{C0BD71A9-9C2B-46C0-BC58-1CDA679A9B0A}" dt="2023-05-05T15:51:17.602" v="887" actId="478"/>
          <ac:cxnSpMkLst>
            <pc:docMk/>
            <pc:sldMk cId="0" sldId="257"/>
            <ac:cxnSpMk id="57" creationId="{D9F06A56-703F-4528-B301-04761A31F3A9}"/>
          </ac:cxnSpMkLst>
        </pc:cxnChg>
        <pc:cxnChg chg="add del mod">
          <ac:chgData name="Lorenzo Carlassara" userId="36489e92-6fb3-4790-bbd2-8e4d12f69172" providerId="ADAL" clId="{C0BD71A9-9C2B-46C0-BC58-1CDA679A9B0A}" dt="2023-05-05T15:51:13.444" v="885" actId="478"/>
          <ac:cxnSpMkLst>
            <pc:docMk/>
            <pc:sldMk cId="0" sldId="257"/>
            <ac:cxnSpMk id="67" creationId="{93562692-F5A3-467A-95FA-5E94EBB64450}"/>
          </ac:cxnSpMkLst>
        </pc:cxnChg>
        <pc:cxnChg chg="add del mod">
          <ac:chgData name="Lorenzo Carlassara" userId="36489e92-6fb3-4790-bbd2-8e4d12f69172" providerId="ADAL" clId="{C0BD71A9-9C2B-46C0-BC58-1CDA679A9B0A}" dt="2023-05-05T15:45:05.266" v="806" actId="478"/>
          <ac:cxnSpMkLst>
            <pc:docMk/>
            <pc:sldMk cId="0" sldId="257"/>
            <ac:cxnSpMk id="87" creationId="{E04237FE-F7F4-43C0-AD49-51688FB7190F}"/>
          </ac:cxnSpMkLst>
        </pc:cxnChg>
        <pc:cxnChg chg="add del mod">
          <ac:chgData name="Lorenzo Carlassara" userId="36489e92-6fb3-4790-bbd2-8e4d12f69172" providerId="ADAL" clId="{C0BD71A9-9C2B-46C0-BC58-1CDA679A9B0A}" dt="2023-05-05T15:44:57.865" v="801" actId="478"/>
          <ac:cxnSpMkLst>
            <pc:docMk/>
            <pc:sldMk cId="0" sldId="257"/>
            <ac:cxnSpMk id="95" creationId="{30C97DAC-5DFF-411B-A072-3F611AC0EBE4}"/>
          </ac:cxnSpMkLst>
        </pc:cxnChg>
        <pc:cxnChg chg="add del mod">
          <ac:chgData name="Lorenzo Carlassara" userId="36489e92-6fb3-4790-bbd2-8e4d12f69172" providerId="ADAL" clId="{C0BD71A9-9C2B-46C0-BC58-1CDA679A9B0A}" dt="2023-05-05T15:44:45.114" v="787" actId="478"/>
          <ac:cxnSpMkLst>
            <pc:docMk/>
            <pc:sldMk cId="0" sldId="257"/>
            <ac:cxnSpMk id="104" creationId="{D0438FB9-CEE3-41D7-B8F8-11A0916B6F36}"/>
          </ac:cxnSpMkLst>
        </pc:cxnChg>
        <pc:cxnChg chg="add del mod">
          <ac:chgData name="Lorenzo Carlassara" userId="36489e92-6fb3-4790-bbd2-8e4d12f69172" providerId="ADAL" clId="{C0BD71A9-9C2B-46C0-BC58-1CDA679A9B0A}" dt="2023-05-05T17:03:09.780" v="1411" actId="478"/>
          <ac:cxnSpMkLst>
            <pc:docMk/>
            <pc:sldMk cId="0" sldId="257"/>
            <ac:cxnSpMk id="141" creationId="{5762EE21-6854-47FD-B76C-CBAC205B524A}"/>
          </ac:cxnSpMkLst>
        </pc:cxnChg>
        <pc:cxnChg chg="add del mod">
          <ac:chgData name="Lorenzo Carlassara" userId="36489e92-6fb3-4790-bbd2-8e4d12f69172" providerId="ADAL" clId="{C0BD71A9-9C2B-46C0-BC58-1CDA679A9B0A}" dt="2023-05-05T17:03:09.780" v="1411" actId="478"/>
          <ac:cxnSpMkLst>
            <pc:docMk/>
            <pc:sldMk cId="0" sldId="257"/>
            <ac:cxnSpMk id="150" creationId="{EF9B9975-4099-4E3A-B9EE-C2283E0C9427}"/>
          </ac:cxnSpMkLst>
        </pc:cxnChg>
        <pc:cxnChg chg="add del mod">
          <ac:chgData name="Lorenzo Carlassara" userId="36489e92-6fb3-4790-bbd2-8e4d12f69172" providerId="ADAL" clId="{C0BD71A9-9C2B-46C0-BC58-1CDA679A9B0A}" dt="2023-05-05T17:03:09.173" v="1409" actId="478"/>
          <ac:cxnSpMkLst>
            <pc:docMk/>
            <pc:sldMk cId="0" sldId="257"/>
            <ac:cxnSpMk id="151" creationId="{A6B8D02E-5400-4670-B08B-C7B493195964}"/>
          </ac:cxnSpMkLst>
        </pc:cxnChg>
        <pc:cxnChg chg="add del mod">
          <ac:chgData name="Lorenzo Carlassara" userId="36489e92-6fb3-4790-bbd2-8e4d12f69172" providerId="ADAL" clId="{C0BD71A9-9C2B-46C0-BC58-1CDA679A9B0A}" dt="2023-05-05T17:03:09.173" v="1409" actId="478"/>
          <ac:cxnSpMkLst>
            <pc:docMk/>
            <pc:sldMk cId="0" sldId="257"/>
            <ac:cxnSpMk id="154" creationId="{67141AAA-A955-4457-802E-002F0BD7B24D}"/>
          </ac:cxnSpMkLst>
        </pc:cxnChg>
        <pc:cxnChg chg="add mod">
          <ac:chgData name="Lorenzo Carlassara" userId="36489e92-6fb3-4790-bbd2-8e4d12f69172" providerId="ADAL" clId="{C0BD71A9-9C2B-46C0-BC58-1CDA679A9B0A}" dt="2023-05-05T16:49:10.472" v="1310" actId="14100"/>
          <ac:cxnSpMkLst>
            <pc:docMk/>
            <pc:sldMk cId="0" sldId="257"/>
            <ac:cxnSpMk id="157" creationId="{B01303CB-1871-404C-913F-B729BC123368}"/>
          </ac:cxnSpMkLst>
        </pc:cxnChg>
        <pc:cxnChg chg="add del mod">
          <ac:chgData name="Lorenzo Carlassara" userId="36489e92-6fb3-4790-bbd2-8e4d12f69172" providerId="ADAL" clId="{C0BD71A9-9C2B-46C0-BC58-1CDA679A9B0A}" dt="2023-05-05T17:03:08.810" v="1408" actId="478"/>
          <ac:cxnSpMkLst>
            <pc:docMk/>
            <pc:sldMk cId="0" sldId="257"/>
            <ac:cxnSpMk id="164" creationId="{18AE0F0B-6B1C-4AF3-8792-AF8F525FD778}"/>
          </ac:cxnSpMkLst>
        </pc:cxnChg>
      </pc:sldChg>
      <pc:sldChg chg="addSp delSp del">
        <pc:chgData name="Lorenzo Carlassara" userId="36489e92-6fb3-4790-bbd2-8e4d12f69172" providerId="ADAL" clId="{C0BD71A9-9C2B-46C0-BC58-1CDA679A9B0A}" dt="2023-05-06T14:04:12.168" v="1596" actId="2696"/>
        <pc:sldMkLst>
          <pc:docMk/>
          <pc:sldMk cId="0" sldId="258"/>
        </pc:sldMkLst>
        <pc:picChg chg="add del">
          <ac:chgData name="Lorenzo Carlassara" userId="36489e92-6fb3-4790-bbd2-8e4d12f69172" providerId="ADAL" clId="{C0BD71A9-9C2B-46C0-BC58-1CDA679A9B0A}" dt="2023-05-01T21:38:32.182" v="6" actId="2696"/>
          <ac:picMkLst>
            <pc:docMk/>
            <pc:sldMk cId="0" sldId="258"/>
            <ac:picMk id="2" creationId="{FDAAEFA1-A9CE-413F-8928-8E1EA30422B0}"/>
          </ac:picMkLst>
        </pc:picChg>
      </pc:sldChg>
      <pc:sldChg chg="modSp">
        <pc:chgData name="Lorenzo Carlassara" userId="36489e92-6fb3-4790-bbd2-8e4d12f69172" providerId="ADAL" clId="{C0BD71A9-9C2B-46C0-BC58-1CDA679A9B0A}" dt="2023-05-06T14:08:58.321" v="1610" actId="2711"/>
        <pc:sldMkLst>
          <pc:docMk/>
          <pc:sldMk cId="0" sldId="269"/>
        </pc:sldMkLst>
        <pc:spChg chg="mod">
          <ac:chgData name="Lorenzo Carlassara" userId="36489e92-6fb3-4790-bbd2-8e4d12f69172" providerId="ADAL" clId="{C0BD71A9-9C2B-46C0-BC58-1CDA679A9B0A}" dt="2023-05-06T14:08:58.321" v="1610" actId="2711"/>
          <ac:spMkLst>
            <pc:docMk/>
            <pc:sldMk cId="0" sldId="269"/>
            <ac:spMk id="5" creationId="{00000000-0000-0000-0000-000000000000}"/>
          </ac:spMkLst>
        </pc:spChg>
        <pc:spChg chg="mod">
          <ac:chgData name="Lorenzo Carlassara" userId="36489e92-6fb3-4790-bbd2-8e4d12f69172" providerId="ADAL" clId="{C0BD71A9-9C2B-46C0-BC58-1CDA679A9B0A}" dt="2023-05-05T07:56:22.491" v="151" actId="1076"/>
          <ac:spMkLst>
            <pc:docMk/>
            <pc:sldMk cId="0" sldId="269"/>
            <ac:spMk id="6" creationId="{00000000-0000-0000-0000-000000000000}"/>
          </ac:spMkLst>
        </pc:spChg>
      </pc:sldChg>
      <pc:sldChg chg="add del">
        <pc:chgData name="Lorenzo Carlassara" userId="36489e92-6fb3-4790-bbd2-8e4d12f69172" providerId="ADAL" clId="{C0BD71A9-9C2B-46C0-BC58-1CDA679A9B0A}" dt="2023-05-01T21:38:49.692" v="11" actId="2696"/>
        <pc:sldMkLst>
          <pc:docMk/>
          <pc:sldMk cId="678813200" sldId="270"/>
        </pc:sldMkLst>
      </pc:sldChg>
      <pc:sldChg chg="add del">
        <pc:chgData name="Lorenzo Carlassara" userId="36489e92-6fb3-4790-bbd2-8e4d12f69172" providerId="ADAL" clId="{C0BD71A9-9C2B-46C0-BC58-1CDA679A9B0A}" dt="2023-05-01T21:38:49.707" v="13" actId="2696"/>
        <pc:sldMkLst>
          <pc:docMk/>
          <pc:sldMk cId="261480838" sldId="271"/>
        </pc:sldMkLst>
      </pc:sldChg>
      <pc:sldChg chg="add del">
        <pc:chgData name="Lorenzo Carlassara" userId="36489e92-6fb3-4790-bbd2-8e4d12f69172" providerId="ADAL" clId="{C0BD71A9-9C2B-46C0-BC58-1CDA679A9B0A}" dt="2023-05-01T21:38:49.707" v="12" actId="2696"/>
        <pc:sldMkLst>
          <pc:docMk/>
          <pc:sldMk cId="1130522528" sldId="272"/>
        </pc:sldMkLst>
      </pc:sldChg>
      <pc:sldChg chg="add del">
        <pc:chgData name="Lorenzo Carlassara" userId="36489e92-6fb3-4790-bbd2-8e4d12f69172" providerId="ADAL" clId="{C0BD71A9-9C2B-46C0-BC58-1CDA679A9B0A}" dt="2023-05-06T13:42:30.492" v="1455" actId="2696"/>
        <pc:sldMkLst>
          <pc:docMk/>
          <pc:sldMk cId="2835679962" sldId="273"/>
        </pc:sldMkLst>
      </pc:sldChg>
      <pc:sldChg chg="add del">
        <pc:chgData name="Lorenzo Carlassara" userId="36489e92-6fb3-4790-bbd2-8e4d12f69172" providerId="ADAL" clId="{C0BD71A9-9C2B-46C0-BC58-1CDA679A9B0A}" dt="2023-05-01T21:38:49.692" v="10" actId="2696"/>
        <pc:sldMkLst>
          <pc:docMk/>
          <pc:sldMk cId="326158325" sldId="274"/>
        </pc:sldMkLst>
      </pc:sldChg>
      <pc:sldChg chg="add del ord">
        <pc:chgData name="Lorenzo Carlassara" userId="36489e92-6fb3-4790-bbd2-8e4d12f69172" providerId="ADAL" clId="{C0BD71A9-9C2B-46C0-BC58-1CDA679A9B0A}" dt="2023-05-06T14:25:43.278" v="1718" actId="2696"/>
        <pc:sldMkLst>
          <pc:docMk/>
          <pc:sldMk cId="3676944916" sldId="275"/>
        </pc:sldMkLst>
      </pc:sldChg>
      <pc:sldChg chg="add del">
        <pc:chgData name="Lorenzo Carlassara" userId="36489e92-6fb3-4790-bbd2-8e4d12f69172" providerId="ADAL" clId="{C0BD71A9-9C2B-46C0-BC58-1CDA679A9B0A}" dt="2023-05-06T14:04:15.713" v="1598" actId="2696"/>
        <pc:sldMkLst>
          <pc:docMk/>
          <pc:sldMk cId="2487133012" sldId="276"/>
        </pc:sldMkLst>
      </pc:sldChg>
      <pc:sldChg chg="add del">
        <pc:chgData name="Lorenzo Carlassara" userId="36489e92-6fb3-4790-bbd2-8e4d12f69172" providerId="ADAL" clId="{C0BD71A9-9C2B-46C0-BC58-1CDA679A9B0A}" dt="2023-05-06T14:04:15.708" v="1597" actId="2696"/>
        <pc:sldMkLst>
          <pc:docMk/>
          <pc:sldMk cId="3062304988" sldId="277"/>
        </pc:sldMkLst>
      </pc:sldChg>
      <pc:sldChg chg="add del">
        <pc:chgData name="Lorenzo Carlassara" userId="36489e92-6fb3-4790-bbd2-8e4d12f69172" providerId="ADAL" clId="{C0BD71A9-9C2B-46C0-BC58-1CDA679A9B0A}" dt="2023-05-06T14:25:44.710" v="1720" actId="2696"/>
        <pc:sldMkLst>
          <pc:docMk/>
          <pc:sldMk cId="1757438616" sldId="278"/>
        </pc:sldMkLst>
      </pc:sldChg>
      <pc:sldChg chg="add del">
        <pc:chgData name="Lorenzo Carlassara" userId="36489e92-6fb3-4790-bbd2-8e4d12f69172" providerId="ADAL" clId="{C0BD71A9-9C2B-46C0-BC58-1CDA679A9B0A}" dt="2023-05-01T21:39:35.538" v="17" actId="2696"/>
        <pc:sldMkLst>
          <pc:docMk/>
          <pc:sldMk cId="3478896929" sldId="279"/>
        </pc:sldMkLst>
      </pc:sldChg>
      <pc:sldChg chg="add del">
        <pc:chgData name="Lorenzo Carlassara" userId="36489e92-6fb3-4790-bbd2-8e4d12f69172" providerId="ADAL" clId="{C0BD71A9-9C2B-46C0-BC58-1CDA679A9B0A}" dt="2023-05-06T14:25:44.025" v="1719" actId="2696"/>
        <pc:sldMkLst>
          <pc:docMk/>
          <pc:sldMk cId="1759134944" sldId="280"/>
        </pc:sldMkLst>
      </pc:sldChg>
      <pc:sldChg chg="add del">
        <pc:chgData name="Lorenzo Carlassara" userId="36489e92-6fb3-4790-bbd2-8e4d12f69172" providerId="ADAL" clId="{C0BD71A9-9C2B-46C0-BC58-1CDA679A9B0A}" dt="2023-05-05T09:18:47.893" v="468" actId="255"/>
        <pc:sldMkLst>
          <pc:docMk/>
          <pc:sldMk cId="755963892" sldId="281"/>
        </pc:sldMkLst>
      </pc:sldChg>
      <pc:sldChg chg="addSp delSp modSp add">
        <pc:chgData name="Lorenzo Carlassara" userId="36489e92-6fb3-4790-bbd2-8e4d12f69172" providerId="ADAL" clId="{C0BD71A9-9C2B-46C0-BC58-1CDA679A9B0A}" dt="2023-05-06T14:24:24.041" v="1699" actId="20577"/>
        <pc:sldMkLst>
          <pc:docMk/>
          <pc:sldMk cId="1565710226" sldId="281"/>
        </pc:sldMkLst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3" creationId="{987D02DE-FB66-4933-900F-1883FC959138}"/>
          </ac:spMkLst>
        </pc:spChg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4" creationId="{585F7579-3927-4EDC-A544-66B60A76361D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8" creationId="{140E5342-F39F-44CD-B931-9068912E042B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9" creationId="{83550C3B-56A8-4F5C-B76D-37AA7D4C4C4C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0" creationId="{F1B4FAE0-72ED-4883-A354-7F4B6779B47D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1" creationId="{013C288B-BF28-4CA1-8CA7-1636885446A5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3" creationId="{8328A2D3-F46A-4D2F-8FC8-BBA0C9EFD2F0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5" creationId="{3CB00923-2F1F-482E-88B1-246A612BA072}"/>
          </ac:spMkLst>
        </pc:spChg>
        <pc:spChg chg="add mod">
          <ac:chgData name="Lorenzo Carlassara" userId="36489e92-6fb3-4790-bbd2-8e4d12f69172" providerId="ADAL" clId="{C0BD71A9-9C2B-46C0-BC58-1CDA679A9B0A}" dt="2023-05-06T14:24:24.041" v="1699" actId="20577"/>
          <ac:spMkLst>
            <pc:docMk/>
            <pc:sldMk cId="1565710226" sldId="281"/>
            <ac:spMk id="28" creationId="{F5FEEF1B-BD34-4BF1-9116-7C96A538DBB0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35" creationId="{E08607CD-71B5-4C61-AD6E-262B9656A860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45" creationId="{F188BF7A-8F48-4A83-8805-09C06CA306B6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47" creationId="{9588B626-142B-4C58-9006-D33141B7F494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48" creationId="{6579B35A-2952-4D9F-BE00-585E27E8D0DC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49" creationId="{5F2BE092-1AF2-42A0-9F08-572F1111326B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0" creationId="{41CC52AC-7F2D-4285-A40F-FDCA30DCCC75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1" creationId="{482B4732-B469-4BD2-BADD-63108AE51D05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2" creationId="{145B8A27-91D1-46D5-B631-B3985627C4FE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3" creationId="{07B1B279-0224-4059-AC66-559DCAC945DE}"/>
          </ac:spMkLst>
        </pc:spChg>
        <pc:spChg chg="add mod">
          <ac:chgData name="Lorenzo Carlassara" userId="36489e92-6fb3-4790-bbd2-8e4d12f69172" providerId="ADAL" clId="{C0BD71A9-9C2B-46C0-BC58-1CDA679A9B0A}" dt="2023-05-06T14:20:28.465" v="1643" actId="1076"/>
          <ac:spMkLst>
            <pc:docMk/>
            <pc:sldMk cId="1565710226" sldId="281"/>
            <ac:spMk id="59" creationId="{C9D76DA8-CC27-463C-9665-641FEFD6C61A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80" creationId="{D7A215C3-D8E4-42E9-ACB8-C0DAD10F60E6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86" creationId="{A88BF0C3-6E3D-45D0-938F-238405A90B50}"/>
          </ac:spMkLst>
        </pc:spChg>
        <pc:spChg chg="del">
          <ac:chgData name="Lorenzo Carlassara" userId="36489e92-6fb3-4790-bbd2-8e4d12f69172" providerId="ADAL" clId="{C0BD71A9-9C2B-46C0-BC58-1CDA679A9B0A}" dt="2023-05-05T17:04:28.323" v="1429" actId="478"/>
          <ac:spMkLst>
            <pc:docMk/>
            <pc:sldMk cId="1565710226" sldId="281"/>
            <ac:spMk id="114" creationId="{0A05D335-CF61-40BB-BCE8-1DE3FF55B505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17" creationId="{7307A874-F66F-4845-9E70-C3CC4229459F}"/>
          </ac:spMkLst>
        </pc:spChg>
        <pc:spChg chg="mod">
          <ac:chgData name="Lorenzo Carlassara" userId="36489e92-6fb3-4790-bbd2-8e4d12f69172" providerId="ADAL" clId="{C0BD71A9-9C2B-46C0-BC58-1CDA679A9B0A}" dt="2023-05-06T14:20:28.465" v="1643" actId="1076"/>
          <ac:spMkLst>
            <pc:docMk/>
            <pc:sldMk cId="1565710226" sldId="281"/>
            <ac:spMk id="118" creationId="{7006E1F6-F7DD-4350-9E10-BF0AF4E9465F}"/>
          </ac:spMkLst>
        </pc:spChg>
        <pc:spChg chg="mod">
          <ac:chgData name="Lorenzo Carlassara" userId="36489e92-6fb3-4790-bbd2-8e4d12f69172" providerId="ADAL" clId="{C0BD71A9-9C2B-46C0-BC58-1CDA679A9B0A}" dt="2023-05-06T14:20:28.465" v="1643" actId="1076"/>
          <ac:spMkLst>
            <pc:docMk/>
            <pc:sldMk cId="1565710226" sldId="281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C0BD71A9-9C2B-46C0-BC58-1CDA679A9B0A}" dt="2023-05-05T17:04:31.093" v="1430" actId="478"/>
          <ac:spMkLst>
            <pc:docMk/>
            <pc:sldMk cId="1565710226" sldId="281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5T17:04:31.093" v="1430" actId="478"/>
          <ac:spMkLst>
            <pc:docMk/>
            <pc:sldMk cId="1565710226" sldId="281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24" creationId="{85DA2878-3362-42C9-B086-EE99520E63E9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28" creationId="{B0DD5EC7-E611-402E-949E-53B0EFBB5785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29" creationId="{F8001460-985A-40CC-B933-DB5225D0172D}"/>
          </ac:spMkLst>
        </pc:spChg>
        <pc:spChg chg="add 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30" creationId="{2F4737A0-C5F4-4FB9-9246-7450CA098EDB}"/>
          </ac:spMkLst>
        </pc:spChg>
        <pc:spChg chg="add 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33" creationId="{2C2E93BE-1CA2-4F6E-A645-4D64CFEF19C0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47" creationId="{547942F6-7919-47F5-A4C4-30E8A88555D8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48" creationId="{FE16B2EA-6444-4662-AE94-62D9742646F9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49" creationId="{0E3744DF-F260-4CA8-8262-C346A3358DF2}"/>
          </ac:spMkLst>
        </pc:spChg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58" creationId="{E6EBC52B-256C-49C1-91D2-604A1F04CE2C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59" creationId="{F0A31A6E-FFE2-4849-BE9A-960E59567E50}"/>
          </ac:spMkLst>
        </pc:spChg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61" creationId="{2C592157-0FD5-41A4-8DFD-A08ACFD6312B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62" creationId="{1B01B25A-CF53-4FCC-AE6D-3A718977DCC4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66" creationId="{A66B3487-E844-4ECA-A24D-855C1E42E125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68" creationId="{AF9AD41E-078B-4253-97AD-842FDA11D1FC}"/>
          </ac:spMkLst>
        </pc:spChg>
        <pc:picChg chg="add del mod">
          <ac:chgData name="Lorenzo Carlassara" userId="36489e92-6fb3-4790-bbd2-8e4d12f69172" providerId="ADAL" clId="{C0BD71A9-9C2B-46C0-BC58-1CDA679A9B0A}" dt="2023-05-05T17:08:35.315" v="1432" actId="478"/>
          <ac:picMkLst>
            <pc:docMk/>
            <pc:sldMk cId="1565710226" sldId="281"/>
            <ac:picMk id="12" creationId="{6AC728D0-C5D0-4F40-AE45-D9A7D5B1902E}"/>
          </ac:picMkLst>
        </pc:picChg>
        <pc:picChg chg="add del mod modCrop">
          <ac:chgData name="Lorenzo Carlassara" userId="36489e92-6fb3-4790-bbd2-8e4d12f69172" providerId="ADAL" clId="{C0BD71A9-9C2B-46C0-BC58-1CDA679A9B0A}" dt="2023-05-06T13:52:25.129" v="1535" actId="478"/>
          <ac:picMkLst>
            <pc:docMk/>
            <pc:sldMk cId="1565710226" sldId="281"/>
            <ac:picMk id="16" creationId="{DF98D07C-0011-4DBA-B1D3-36EC47D0A9B3}"/>
          </ac:picMkLst>
        </pc:picChg>
        <pc:picChg chg="add del mod modCrop">
          <ac:chgData name="Lorenzo Carlassara" userId="36489e92-6fb3-4790-bbd2-8e4d12f69172" providerId="ADAL" clId="{C0BD71A9-9C2B-46C0-BC58-1CDA679A9B0A}" dt="2023-05-06T14:17:37.862" v="1624" actId="478"/>
          <ac:picMkLst>
            <pc:docMk/>
            <pc:sldMk cId="1565710226" sldId="281"/>
            <ac:picMk id="18" creationId="{039F96E6-4319-4D54-9AF2-6E99F93F9A0B}"/>
          </ac:picMkLst>
        </pc:picChg>
        <pc:picChg chg="add del mod modCrop">
          <ac:chgData name="Lorenzo Carlassara" userId="36489e92-6fb3-4790-bbd2-8e4d12f69172" providerId="ADAL" clId="{C0BD71A9-9C2B-46C0-BC58-1CDA679A9B0A}" dt="2023-05-06T14:17:37.862" v="1624" actId="478"/>
          <ac:picMkLst>
            <pc:docMk/>
            <pc:sldMk cId="1565710226" sldId="281"/>
            <ac:picMk id="20" creationId="{3F369B20-C4AA-4A78-8B44-CDD606DC20BC}"/>
          </ac:picMkLst>
        </pc:picChg>
        <pc:picChg chg="add del mod modCrop">
          <ac:chgData name="Lorenzo Carlassara" userId="36489e92-6fb3-4790-bbd2-8e4d12f69172" providerId="ADAL" clId="{C0BD71A9-9C2B-46C0-BC58-1CDA679A9B0A}" dt="2023-05-06T14:17:37.862" v="1624" actId="478"/>
          <ac:picMkLst>
            <pc:docMk/>
            <pc:sldMk cId="1565710226" sldId="281"/>
            <ac:picMk id="23" creationId="{E6814392-97DE-42AE-8467-EC64D6E43168}"/>
          </ac:picMkLst>
        </pc:picChg>
        <pc:picChg chg="add del mod">
          <ac:chgData name="Lorenzo Carlassara" userId="36489e92-6fb3-4790-bbd2-8e4d12f69172" providerId="ADAL" clId="{C0BD71A9-9C2B-46C0-BC58-1CDA679A9B0A}" dt="2023-05-06T14:18:15.623" v="1628" actId="478"/>
          <ac:picMkLst>
            <pc:docMk/>
            <pc:sldMk cId="1565710226" sldId="281"/>
            <ac:picMk id="25" creationId="{D817C285-DDE3-4EAE-BFCE-A9A908A2FD73}"/>
          </ac:picMkLst>
        </pc:picChg>
        <pc:picChg chg="add mod modCrop">
          <ac:chgData name="Lorenzo Carlassara" userId="36489e92-6fb3-4790-bbd2-8e4d12f69172" providerId="ADAL" clId="{C0BD71A9-9C2B-46C0-BC58-1CDA679A9B0A}" dt="2023-05-06T14:21:29.130" v="1648" actId="1076"/>
          <ac:picMkLst>
            <pc:docMk/>
            <pc:sldMk cId="1565710226" sldId="281"/>
            <ac:picMk id="27" creationId="{B729C85B-3657-4B54-810A-4A787DBA2F19}"/>
          </ac:picMkLst>
        </pc:picChg>
        <pc:picChg chg="add del">
          <ac:chgData name="Lorenzo Carlassara" userId="36489e92-6fb3-4790-bbd2-8e4d12f69172" providerId="ADAL" clId="{C0BD71A9-9C2B-46C0-BC58-1CDA679A9B0A}" dt="2023-05-06T13:51:47.707" v="1521" actId="20577"/>
          <ac:picMkLst>
            <pc:docMk/>
            <pc:sldMk cId="1565710226" sldId="281"/>
            <ac:picMk id="58" creationId="{DC9287CB-D356-41BB-8E68-9E75006C1A18}"/>
          </ac:picMkLst>
        </pc:picChg>
        <pc:cxnChg chg="del">
          <ac:chgData name="Lorenzo Carlassara" userId="36489e92-6fb3-4790-bbd2-8e4d12f69172" providerId="ADAL" clId="{C0BD71A9-9C2B-46C0-BC58-1CDA679A9B0A}" dt="2023-05-05T17:04:12.557" v="1425" actId="478"/>
          <ac:cxnSpMkLst>
            <pc:docMk/>
            <pc:sldMk cId="1565710226" sldId="281"/>
            <ac:cxnSpMk id="22" creationId="{BEFC5C95-4C6D-438B-B247-C09297A34BBA}"/>
          </ac:cxnSpMkLst>
        </pc:cxnChg>
        <pc:cxnChg chg="del">
          <ac:chgData name="Lorenzo Carlassara" userId="36489e92-6fb3-4790-bbd2-8e4d12f69172" providerId="ADAL" clId="{C0BD71A9-9C2B-46C0-BC58-1CDA679A9B0A}" dt="2023-05-05T17:04:31.093" v="1430" actId="478"/>
          <ac:cxnSpMkLst>
            <pc:docMk/>
            <pc:sldMk cId="1565710226" sldId="281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5T17:04:21.696" v="1427" actId="478"/>
          <ac:cxnSpMkLst>
            <pc:docMk/>
            <pc:sldMk cId="1565710226" sldId="281"/>
            <ac:cxnSpMk id="150" creationId="{EF9B9975-4099-4E3A-B9EE-C2283E0C9427}"/>
          </ac:cxnSpMkLst>
        </pc:cxnChg>
        <pc:cxnChg chg="add del">
          <ac:chgData name="Lorenzo Carlassara" userId="36489e92-6fb3-4790-bbd2-8e4d12f69172" providerId="ADAL" clId="{C0BD71A9-9C2B-46C0-BC58-1CDA679A9B0A}" dt="2023-05-05T17:04:12.557" v="1425" actId="478"/>
          <ac:cxnSpMkLst>
            <pc:docMk/>
            <pc:sldMk cId="1565710226" sldId="281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5T17:04:21.696" v="1427" actId="478"/>
          <ac:cxnSpMkLst>
            <pc:docMk/>
            <pc:sldMk cId="1565710226" sldId="281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5T17:04:25.489" v="1428" actId="478"/>
          <ac:cxnSpMkLst>
            <pc:docMk/>
            <pc:sldMk cId="1565710226" sldId="281"/>
            <ac:cxnSpMk id="157" creationId="{B01303CB-1871-404C-913F-B729BC123368}"/>
          </ac:cxnSpMkLst>
        </pc:cxnChg>
        <pc:cxnChg chg="add del">
          <ac:chgData name="Lorenzo Carlassara" userId="36489e92-6fb3-4790-bbd2-8e4d12f69172" providerId="ADAL" clId="{C0BD71A9-9C2B-46C0-BC58-1CDA679A9B0A}" dt="2023-05-05T17:04:12.557" v="1425" actId="478"/>
          <ac:cxnSpMkLst>
            <pc:docMk/>
            <pc:sldMk cId="1565710226" sldId="281"/>
            <ac:cxnSpMk id="164" creationId="{18AE0F0B-6B1C-4AF3-8792-AF8F525FD778}"/>
          </ac:cxnSpMkLst>
        </pc:cxnChg>
      </pc:sldChg>
      <pc:sldChg chg="addSp delSp modSp add">
        <pc:chgData name="Lorenzo Carlassara" userId="36489e92-6fb3-4790-bbd2-8e4d12f69172" providerId="ADAL" clId="{C0BD71A9-9C2B-46C0-BC58-1CDA679A9B0A}" dt="2023-05-06T14:24:17.953" v="1692" actId="14100"/>
        <pc:sldMkLst>
          <pc:docMk/>
          <pc:sldMk cId="66732682" sldId="282"/>
        </pc:sldMkLst>
        <pc:spChg chg="del mod">
          <ac:chgData name="Lorenzo Carlassara" userId="36489e92-6fb3-4790-bbd2-8e4d12f69172" providerId="ADAL" clId="{C0BD71A9-9C2B-46C0-BC58-1CDA679A9B0A}" dt="2023-05-06T13:39:01.949" v="1445" actId="478"/>
          <ac:spMkLst>
            <pc:docMk/>
            <pc:sldMk cId="66732682" sldId="282"/>
            <ac:spMk id="3" creationId="{987D02DE-FB66-4933-900F-1883FC959138}"/>
          </ac:spMkLst>
        </pc:spChg>
        <pc:spChg chg="del mod">
          <ac:chgData name="Lorenzo Carlassara" userId="36489e92-6fb3-4790-bbd2-8e4d12f69172" providerId="ADAL" clId="{C0BD71A9-9C2B-46C0-BC58-1CDA679A9B0A}" dt="2023-05-06T13:39:07.584" v="1446" actId="478"/>
          <ac:spMkLst>
            <pc:docMk/>
            <pc:sldMk cId="66732682" sldId="282"/>
            <ac:spMk id="4" creationId="{585F7579-3927-4EDC-A544-66B60A76361D}"/>
          </ac:spMkLst>
        </pc:spChg>
        <pc:spChg chg="mod">
          <ac:chgData name="Lorenzo Carlassara" userId="36489e92-6fb3-4790-bbd2-8e4d12f69172" providerId="ADAL" clId="{C0BD71A9-9C2B-46C0-BC58-1CDA679A9B0A}" dt="2023-05-06T14:24:01.408" v="1678" actId="1076"/>
          <ac:spMkLst>
            <pc:docMk/>
            <pc:sldMk cId="66732682" sldId="282"/>
            <ac:spMk id="8" creationId="{140E5342-F39F-44CD-B931-9068912E042B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9" creationId="{83550C3B-56A8-4F5C-B76D-37AA7D4C4C4C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0" creationId="{F1B4FAE0-72ED-4883-A354-7F4B6779B47D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1" creationId="{013C288B-BF28-4CA1-8CA7-1636885446A5}"/>
          </ac:spMkLst>
        </pc:spChg>
        <pc:spChg chg="add mod">
          <ac:chgData name="Lorenzo Carlassara" userId="36489e92-6fb3-4790-bbd2-8e4d12f69172" providerId="ADAL" clId="{C0BD71A9-9C2B-46C0-BC58-1CDA679A9B0A}" dt="2023-05-06T14:24:17.953" v="1692" actId="14100"/>
          <ac:spMkLst>
            <pc:docMk/>
            <pc:sldMk cId="66732682" sldId="282"/>
            <ac:spMk id="12" creationId="{A5E12E96-3E11-4E1E-A14F-45BB3EF6DB9A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3" creationId="{8328A2D3-F46A-4D2F-8FC8-BBA0C9EFD2F0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5" creationId="{3CB00923-2F1F-482E-88B1-246A612BA072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35" creationId="{E08607CD-71B5-4C61-AD6E-262B9656A860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45" creationId="{F188BF7A-8F48-4A83-8805-09C06CA306B6}"/>
          </ac:spMkLst>
        </pc:spChg>
        <pc:spChg chg="add 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47" creationId="{6E1B822B-4E0E-4F4A-987D-2F7712500EC2}"/>
          </ac:spMkLst>
        </pc:spChg>
        <pc:spChg chg="add mod">
          <ac:chgData name="Lorenzo Carlassara" userId="36489e92-6fb3-4790-bbd2-8e4d12f69172" providerId="ADAL" clId="{C0BD71A9-9C2B-46C0-BC58-1CDA679A9B0A}" dt="2023-05-06T13:49:43.063" v="1508" actId="14100"/>
          <ac:spMkLst>
            <pc:docMk/>
            <pc:sldMk cId="66732682" sldId="282"/>
            <ac:spMk id="49" creationId="{CEE1B865-D37B-44E1-9D69-91955E345268}"/>
          </ac:spMkLst>
        </pc:spChg>
        <pc:spChg chg="add mod">
          <ac:chgData name="Lorenzo Carlassara" userId="36489e92-6fb3-4790-bbd2-8e4d12f69172" providerId="ADAL" clId="{C0BD71A9-9C2B-46C0-BC58-1CDA679A9B0A}" dt="2023-05-06T13:49:43.063" v="1508" actId="14100"/>
          <ac:spMkLst>
            <pc:docMk/>
            <pc:sldMk cId="66732682" sldId="282"/>
            <ac:spMk id="50" creationId="{A4E04280-80B2-424C-A19D-F543862BD7E3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80" creationId="{D7A215C3-D8E4-42E9-ACB8-C0DAD10F60E6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86" creationId="{A88BF0C3-6E3D-45D0-938F-238405A90B50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4" creationId="{0A05D335-CF61-40BB-BCE8-1DE3FF55B505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7" creationId="{7307A874-F66F-4845-9E70-C3CC4229459F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8" creationId="{7006E1F6-F7DD-4350-9E10-BF0AF4E9465F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4" creationId="{85DA2878-3362-42C9-B086-EE99520E63E9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28" creationId="{B0DD5EC7-E611-402E-949E-53B0EFBB5785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9" creationId="{F8001460-985A-40CC-B933-DB5225D0172D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30" creationId="{2F4737A0-C5F4-4FB9-9246-7450CA098EDB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33" creationId="{2C2E93BE-1CA2-4F6E-A645-4D64CFEF19C0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47" creationId="{547942F6-7919-47F5-A4C4-30E8A88555D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48" creationId="{FE16B2EA-6444-4662-AE94-62D9742646F9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49" creationId="{0E3744DF-F260-4CA8-8262-C346A3358DF2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58" creationId="{E6EBC52B-256C-49C1-91D2-604A1F04CE2C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59" creationId="{F0A31A6E-FFE2-4849-BE9A-960E59567E50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61" creationId="{2C592157-0FD5-41A4-8DFD-A08ACFD6312B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62" creationId="{1B01B25A-CF53-4FCC-AE6D-3A718977DCC4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66" creationId="{A66B3487-E844-4ECA-A24D-855C1E42E125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68" creationId="{AF9AD41E-078B-4253-97AD-842FDA11D1FC}"/>
          </ac:spMkLst>
        </pc:spChg>
        <pc:picChg chg="add del mod">
          <ac:chgData name="Lorenzo Carlassara" userId="36489e92-6fb3-4790-bbd2-8e4d12f69172" providerId="ADAL" clId="{C0BD71A9-9C2B-46C0-BC58-1CDA679A9B0A}" dt="2023-05-06T13:49:14.987" v="1502" actId="14100"/>
          <ac:picMkLst>
            <pc:docMk/>
            <pc:sldMk cId="66732682" sldId="282"/>
            <ac:picMk id="2" creationId="{7864BB40-B594-4CF7-B920-62EC1B1817DA}"/>
          </ac:picMkLst>
        </pc:picChg>
        <pc:picChg chg="add mod">
          <ac:chgData name="Lorenzo Carlassara" userId="36489e92-6fb3-4790-bbd2-8e4d12f69172" providerId="ADAL" clId="{C0BD71A9-9C2B-46C0-BC58-1CDA679A9B0A}" dt="2023-05-06T14:19:53.253" v="1640" actId="1076"/>
          <ac:picMkLst>
            <pc:docMk/>
            <pc:sldMk cId="66732682" sldId="282"/>
            <ac:picMk id="51" creationId="{666AB46E-C0DA-4F87-8344-96F7EE193564}"/>
          </ac:picMkLst>
        </pc:pic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22" creationId="{BEFC5C95-4C6D-438B-B247-C09297A34BBA}"/>
          </ac:cxnSpMkLst>
        </pc:cxnChg>
        <pc:cxnChg chg="del">
          <ac:chgData name="Lorenzo Carlassara" userId="36489e92-6fb3-4790-bbd2-8e4d12f69172" providerId="ADAL" clId="{C0BD71A9-9C2B-46C0-BC58-1CDA679A9B0A}" dt="2023-05-06T13:40:22.496" v="1448" actId="478"/>
          <ac:cxnSpMkLst>
            <pc:docMk/>
            <pc:sldMk cId="66732682" sldId="282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6T13:40:22.496" v="1448" actId="478"/>
          <ac:cxnSpMkLst>
            <pc:docMk/>
            <pc:sldMk cId="66732682" sldId="282"/>
            <ac:cxnSpMk id="150" creationId="{EF9B9975-4099-4E3A-B9EE-C2283E0C9427}"/>
          </ac:cxnSpMkLst>
        </pc:cxn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6T13:40:22.496" v="1448" actId="478"/>
          <ac:cxnSpMkLst>
            <pc:docMk/>
            <pc:sldMk cId="66732682" sldId="282"/>
            <ac:cxnSpMk id="157" creationId="{B01303CB-1871-404C-913F-B729BC123368}"/>
          </ac:cxnSpMkLst>
        </pc:cxn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164" creationId="{18AE0F0B-6B1C-4AF3-8792-AF8F525FD778}"/>
          </ac:cxnSpMkLst>
        </pc:cxnChg>
      </pc:sldChg>
      <pc:sldChg chg="add del">
        <pc:chgData name="Lorenzo Carlassara" userId="36489e92-6fb3-4790-bbd2-8e4d12f69172" providerId="ADAL" clId="{C0BD71A9-9C2B-46C0-BC58-1CDA679A9B0A}" dt="2023-05-05T09:18:47.354" v="467" actId="255"/>
        <pc:sldMkLst>
          <pc:docMk/>
          <pc:sldMk cId="3751436747" sldId="282"/>
        </pc:sldMkLst>
      </pc:sldChg>
      <pc:sldChg chg="addSp delSp modSp add">
        <pc:chgData name="Lorenzo Carlassara" userId="36489e92-6fb3-4790-bbd2-8e4d12f69172" providerId="ADAL" clId="{C0BD71A9-9C2B-46C0-BC58-1CDA679A9B0A}" dt="2023-05-06T14:25:26.687" v="1717" actId="255"/>
        <pc:sldMkLst>
          <pc:docMk/>
          <pc:sldMk cId="1735061962" sldId="283"/>
        </pc:sldMkLst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3" creationId="{987D02DE-FB66-4933-900F-1883FC959138}"/>
          </ac:spMkLst>
        </pc:spChg>
        <pc:spChg chg="del mod">
          <ac:chgData name="Lorenzo Carlassara" userId="36489e92-6fb3-4790-bbd2-8e4d12f69172" providerId="ADAL" clId="{C0BD71A9-9C2B-46C0-BC58-1CDA679A9B0A}" dt="2023-05-06T13:44:01.667" v="1473" actId="478"/>
          <ac:spMkLst>
            <pc:docMk/>
            <pc:sldMk cId="1735061962" sldId="283"/>
            <ac:spMk id="4" creationId="{585F7579-3927-4EDC-A544-66B60A76361D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8" creationId="{140E5342-F39F-44CD-B931-9068912E042B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9" creationId="{83550C3B-56A8-4F5C-B76D-37AA7D4C4C4C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0" creationId="{F1B4FAE0-72ED-4883-A354-7F4B6779B47D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1" creationId="{013C288B-BF28-4CA1-8CA7-1636885446A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3" creationId="{8328A2D3-F46A-4D2F-8FC8-BBA0C9EFD2F0}"/>
          </ac:spMkLst>
        </pc:spChg>
        <pc:spChg chg="add del">
          <ac:chgData name="Lorenzo Carlassara" userId="36489e92-6fb3-4790-bbd2-8e4d12f69172" providerId="ADAL" clId="{C0BD71A9-9C2B-46C0-BC58-1CDA679A9B0A}" dt="2023-05-06T14:21:20.238" v="1645" actId="255"/>
          <ac:spMkLst>
            <pc:docMk/>
            <pc:sldMk cId="1735061962" sldId="283"/>
            <ac:spMk id="14" creationId="{2E12A066-D9E1-407B-9CD9-C8F5BC6245D3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5" creationId="{3CB00923-2F1F-482E-88B1-246A612BA072}"/>
          </ac:spMkLst>
        </pc:spChg>
        <pc:spChg chg="add mod">
          <ac:chgData name="Lorenzo Carlassara" userId="36489e92-6fb3-4790-bbd2-8e4d12f69172" providerId="ADAL" clId="{C0BD71A9-9C2B-46C0-BC58-1CDA679A9B0A}" dt="2023-05-06T14:25:26.687" v="1717" actId="255"/>
          <ac:spMkLst>
            <pc:docMk/>
            <pc:sldMk cId="1735061962" sldId="283"/>
            <ac:spMk id="16" creationId="{865D7EBC-D586-463B-9FBC-C89633F1FA50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35" creationId="{E08607CD-71B5-4C61-AD6E-262B9656A860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5" creationId="{F188BF7A-8F48-4A83-8805-09C06CA306B6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7" creationId="{3FB4BDA4-C1D2-44FB-BF46-F5433EFA9673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8" creationId="{4DB8D965-8C58-42B6-B0C7-B21FEF075F22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9" creationId="{1B5FC7E3-FC21-4EBE-A215-526151CAA069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50" creationId="{16B123F5-3601-47EA-98AF-EB65A2545C80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51" creationId="{675BC311-3957-45A8-8EC2-4C1BF0C3D826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52" creationId="{F87DD645-C5FF-4179-95A2-A1298DC8324F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4" creationId="{7077DA16-92B7-43D4-A551-66011EB7D302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5" creationId="{7C62A3A5-955E-4660-BBBC-C8D5418D9F87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6" creationId="{4CB7CC95-9B21-4E24-BE9E-21B98BCA6904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7" creationId="{E506171A-1106-4183-9FED-A0D105486A7D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9" creationId="{543FE63E-7068-4C2A-80CB-85C98C26BF48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60" creationId="{5D203F65-9092-4A7B-B792-7A7D8B220B4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80" creationId="{D7A215C3-D8E4-42E9-ACB8-C0DAD10F60E6}"/>
          </ac:spMkLst>
        </pc:spChg>
        <pc:spChg chg="del">
          <ac:chgData name="Lorenzo Carlassara" userId="36489e92-6fb3-4790-bbd2-8e4d12f69172" providerId="ADAL" clId="{C0BD71A9-9C2B-46C0-BC58-1CDA679A9B0A}" dt="2023-05-06T13:43:42.379" v="1462" actId="478"/>
          <ac:spMkLst>
            <pc:docMk/>
            <pc:sldMk cId="1735061962" sldId="283"/>
            <ac:spMk id="86" creationId="{A88BF0C3-6E3D-45D0-938F-238405A90B50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4" creationId="{0A05D335-CF61-40BB-BCE8-1DE3FF55B505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5" creationId="{60F24659-547D-4B82-A6FD-726231B2AB68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6" creationId="{215E002E-23AB-4175-9492-82813E4FDAD9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7" creationId="{7307A874-F66F-4845-9E70-C3CC4229459F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8" creationId="{7006E1F6-F7DD-4350-9E10-BF0AF4E9465F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9" creationId="{26353E9F-46C0-488C-B540-679E0F8804E8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20" creationId="{369442B9-1E8B-4604-8520-D03E0D88FE87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6T13:44:04.315" v="1474" actId="478"/>
          <ac:spMkLst>
            <pc:docMk/>
            <pc:sldMk cId="1735061962" sldId="283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24" creationId="{85DA2878-3362-42C9-B086-EE99520E63E9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28" creationId="{B0DD5EC7-E611-402E-949E-53B0EFBB578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29" creationId="{F8001460-985A-40CC-B933-DB5225D0172D}"/>
          </ac:spMkLst>
        </pc:spChg>
        <pc:spChg chg="del mod">
          <ac:chgData name="Lorenzo Carlassara" userId="36489e92-6fb3-4790-bbd2-8e4d12f69172" providerId="ADAL" clId="{C0BD71A9-9C2B-46C0-BC58-1CDA679A9B0A}" dt="2023-05-06T13:43:50.393" v="1467" actId="478"/>
          <ac:spMkLst>
            <pc:docMk/>
            <pc:sldMk cId="1735061962" sldId="283"/>
            <ac:spMk id="130" creationId="{2F4737A0-C5F4-4FB9-9246-7450CA098EDB}"/>
          </ac:spMkLst>
        </pc:spChg>
        <pc:spChg chg="del mod">
          <ac:chgData name="Lorenzo Carlassara" userId="36489e92-6fb3-4790-bbd2-8e4d12f69172" providerId="ADAL" clId="{C0BD71A9-9C2B-46C0-BC58-1CDA679A9B0A}" dt="2023-05-06T13:43:48.949" v="1465" actId="478"/>
          <ac:spMkLst>
            <pc:docMk/>
            <pc:sldMk cId="1735061962" sldId="283"/>
            <ac:spMk id="133" creationId="{2C2E93BE-1CA2-4F6E-A645-4D64CFEF19C0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47" creationId="{547942F6-7919-47F5-A4C4-30E8A88555D8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48" creationId="{FE16B2EA-6444-4662-AE94-62D9742646F9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49" creationId="{0E3744DF-F260-4CA8-8262-C346A3358DF2}"/>
          </ac:spMkLst>
        </pc:spChg>
        <pc:spChg chg="del mod">
          <ac:chgData name="Lorenzo Carlassara" userId="36489e92-6fb3-4790-bbd2-8e4d12f69172" providerId="ADAL" clId="{C0BD71A9-9C2B-46C0-BC58-1CDA679A9B0A}" dt="2023-05-06T13:43:52.143" v="1469" actId="478"/>
          <ac:spMkLst>
            <pc:docMk/>
            <pc:sldMk cId="1735061962" sldId="283"/>
            <ac:spMk id="158" creationId="{E6EBC52B-256C-49C1-91D2-604A1F04CE2C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59" creationId="{F0A31A6E-FFE2-4849-BE9A-960E59567E50}"/>
          </ac:spMkLst>
        </pc:spChg>
        <pc:spChg chg="del">
          <ac:chgData name="Lorenzo Carlassara" userId="36489e92-6fb3-4790-bbd2-8e4d12f69172" providerId="ADAL" clId="{C0BD71A9-9C2B-46C0-BC58-1CDA679A9B0A}" dt="2023-05-06T13:43:53.396" v="1470" actId="478"/>
          <ac:spMkLst>
            <pc:docMk/>
            <pc:sldMk cId="1735061962" sldId="283"/>
            <ac:spMk id="161" creationId="{2C592157-0FD5-41A4-8DFD-A08ACFD6312B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62" creationId="{1B01B25A-CF53-4FCC-AE6D-3A718977DCC4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66" creationId="{A66B3487-E844-4ECA-A24D-855C1E42E12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68" creationId="{AF9AD41E-078B-4253-97AD-842FDA11D1FC}"/>
          </ac:spMkLst>
        </pc:spChg>
        <pc:picChg chg="add mod">
          <ac:chgData name="Lorenzo Carlassara" userId="36489e92-6fb3-4790-bbd2-8e4d12f69172" providerId="ADAL" clId="{C0BD71A9-9C2B-46C0-BC58-1CDA679A9B0A}" dt="2023-05-06T14:09:39.380" v="1611" actId="1076"/>
          <ac:picMkLst>
            <pc:docMk/>
            <pc:sldMk cId="1735061962" sldId="283"/>
            <ac:picMk id="12" creationId="{EBD2A403-73F1-474E-978D-11B75CFAB267}"/>
          </ac:picMkLst>
        </pc:pic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22" creationId="{BEFC5C95-4C6D-438B-B247-C09297A34BBA}"/>
          </ac:cxnSpMkLst>
        </pc:cxnChg>
        <pc:cxnChg chg="add del mod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53" creationId="{0A850638-FE4F-4B0B-AF95-A47448F4D4F4}"/>
          </ac:cxnSpMkLst>
        </pc:cxnChg>
        <pc:cxnChg chg="add del mod">
          <ac:chgData name="Lorenzo Carlassara" userId="36489e92-6fb3-4790-bbd2-8e4d12f69172" providerId="ADAL" clId="{C0BD71A9-9C2B-46C0-BC58-1CDA679A9B0A}" dt="2023-05-06T13:43:36.349" v="1460" actId="478"/>
          <ac:cxnSpMkLst>
            <pc:docMk/>
            <pc:sldMk cId="1735061962" sldId="283"/>
            <ac:cxnSpMk id="58" creationId="{9320F8E7-081E-48DC-A1F5-9A9B58666AD2}"/>
          </ac:cxnSpMkLst>
        </pc:cxnChg>
        <pc:cxnChg chg="add del mod">
          <ac:chgData name="Lorenzo Carlassara" userId="36489e92-6fb3-4790-bbd2-8e4d12f69172" providerId="ADAL" clId="{C0BD71A9-9C2B-46C0-BC58-1CDA679A9B0A}" dt="2023-05-06T13:43:36.349" v="1460" actId="478"/>
          <ac:cxnSpMkLst>
            <pc:docMk/>
            <pc:sldMk cId="1735061962" sldId="283"/>
            <ac:cxnSpMk id="61" creationId="{264CFC7C-E585-4978-883D-3ADAC6DA686F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6T13:43:39.798" v="1461" actId="478"/>
          <ac:cxnSpMkLst>
            <pc:docMk/>
            <pc:sldMk cId="1735061962" sldId="283"/>
            <ac:cxnSpMk id="150" creationId="{EF9B9975-4099-4E3A-B9EE-C2283E0C9427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57" creationId="{B01303CB-1871-404C-913F-B729BC123368}"/>
          </ac:cxnSpMkLst>
        </pc:cxnChg>
        <pc:cxnChg chg="del">
          <ac:chgData name="Lorenzo Carlassara" userId="36489e92-6fb3-4790-bbd2-8e4d12f69172" providerId="ADAL" clId="{C0BD71A9-9C2B-46C0-BC58-1CDA679A9B0A}" dt="2023-05-06T13:43:55.180" v="1471" actId="478"/>
          <ac:cxnSpMkLst>
            <pc:docMk/>
            <pc:sldMk cId="1735061962" sldId="283"/>
            <ac:cxnSpMk id="164" creationId="{18AE0F0B-6B1C-4AF3-8792-AF8F525FD778}"/>
          </ac:cxnSpMkLst>
        </pc:cxnChg>
      </pc:sldChg>
      <pc:sldChg chg="addSp delSp modSp add">
        <pc:chgData name="Lorenzo Carlassara" userId="36489e92-6fb3-4790-bbd2-8e4d12f69172" providerId="ADAL" clId="{C0BD71A9-9C2B-46C0-BC58-1CDA679A9B0A}" dt="2023-05-06T14:04:46.393" v="1605" actId="1076"/>
        <pc:sldMkLst>
          <pc:docMk/>
          <pc:sldMk cId="3022500071" sldId="284"/>
        </pc:sldMkLst>
        <pc:spChg chg="del">
          <ac:chgData name="Lorenzo Carlassara" userId="36489e92-6fb3-4790-bbd2-8e4d12f69172" providerId="ADAL" clId="{C0BD71A9-9C2B-46C0-BC58-1CDA679A9B0A}" dt="2023-05-06T13:50:56.828" v="1519" actId="478"/>
          <ac:spMkLst>
            <pc:docMk/>
            <pc:sldMk cId="3022500071" sldId="284"/>
            <ac:spMk id="8" creationId="{140E5342-F39F-44CD-B931-9068912E042B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9" creationId="{83550C3B-56A8-4F5C-B76D-37AA7D4C4C4C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0" creationId="{F1B4FAE0-72ED-4883-A354-7F4B6779B47D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" creationId="{013C288B-BF28-4CA1-8CA7-1636885446A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3" creationId="{8328A2D3-F46A-4D2F-8FC8-BBA0C9EFD2F0}"/>
          </ac:spMkLst>
        </pc:spChg>
        <pc:spChg chg="del">
          <ac:chgData name="Lorenzo Carlassara" userId="36489e92-6fb3-4790-bbd2-8e4d12f69172" providerId="ADAL" clId="{C0BD71A9-9C2B-46C0-BC58-1CDA679A9B0A}" dt="2023-05-06T13:50:51.295" v="1518" actId="478"/>
          <ac:spMkLst>
            <pc:docMk/>
            <pc:sldMk cId="3022500071" sldId="284"/>
            <ac:spMk id="15" creationId="{3CB00923-2F1F-482E-88B1-246A612BA072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35" creationId="{E08607CD-71B5-4C61-AD6E-262B9656A860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45" creationId="{F188BF7A-8F48-4A83-8805-09C06CA306B6}"/>
          </ac:spMkLst>
        </pc:spChg>
        <pc:spChg chg="add mod">
          <ac:chgData name="Lorenzo Carlassara" userId="36489e92-6fb3-4790-bbd2-8e4d12f69172" providerId="ADAL" clId="{C0BD71A9-9C2B-46C0-BC58-1CDA679A9B0A}" dt="2023-05-06T14:04:46.393" v="1605" actId="1076"/>
          <ac:spMkLst>
            <pc:docMk/>
            <pc:sldMk cId="3022500071" sldId="284"/>
            <ac:spMk id="48" creationId="{5CA5A9F6-A0E5-4E8F-B436-29B4DD41D9CD}"/>
          </ac:spMkLst>
        </pc:spChg>
        <pc:spChg chg="add mod">
          <ac:chgData name="Lorenzo Carlassara" userId="36489e92-6fb3-4790-bbd2-8e4d12f69172" providerId="ADAL" clId="{C0BD71A9-9C2B-46C0-BC58-1CDA679A9B0A}" dt="2023-05-06T14:03:45.923" v="1595" actId="1076"/>
          <ac:spMkLst>
            <pc:docMk/>
            <pc:sldMk cId="3022500071" sldId="284"/>
            <ac:spMk id="50" creationId="{4D715944-7DA2-4C81-BB8E-9CBB9EF9CD8E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80" creationId="{D7A215C3-D8E4-42E9-ACB8-C0DAD10F60E6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86" creationId="{A88BF0C3-6E3D-45D0-938F-238405A90B50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4" creationId="{0A05D335-CF61-40BB-BCE8-1DE3FF55B50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7" creationId="{7307A874-F66F-4845-9E70-C3CC4229459F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8" creationId="{7006E1F6-F7DD-4350-9E10-BF0AF4E9465F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6T13:50:51.295" v="1518" actId="478"/>
          <ac:spMkLst>
            <pc:docMk/>
            <pc:sldMk cId="3022500071" sldId="284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6T13:50:51.295" v="1518" actId="478"/>
          <ac:spMkLst>
            <pc:docMk/>
            <pc:sldMk cId="3022500071" sldId="284"/>
            <ac:spMk id="124" creationId="{85DA2878-3362-42C9-B086-EE99520E63E9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8" creationId="{B0DD5EC7-E611-402E-949E-53B0EFBB578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9" creationId="{F8001460-985A-40CC-B933-DB5225D0172D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30" creationId="{2F4737A0-C5F4-4FB9-9246-7450CA098EDB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33" creationId="{2C2E93BE-1CA2-4F6E-A645-4D64CFEF19C0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47" creationId="{547942F6-7919-47F5-A4C4-30E8A88555D8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48" creationId="{FE16B2EA-6444-4662-AE94-62D9742646F9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49" creationId="{0E3744DF-F260-4CA8-8262-C346A3358DF2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66" creationId="{A66B3487-E844-4ECA-A24D-855C1E42E12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68" creationId="{AF9AD41E-078B-4253-97AD-842FDA11D1FC}"/>
          </ac:spMkLst>
        </pc:spChg>
        <pc:graphicFrameChg chg="add mod">
          <ac:chgData name="Lorenzo Carlassara" userId="36489e92-6fb3-4790-bbd2-8e4d12f69172" providerId="ADAL" clId="{C0BD71A9-9C2B-46C0-BC58-1CDA679A9B0A}" dt="2023-05-06T14:03:32.958" v="1594" actId="1076"/>
          <ac:graphicFrameMkLst>
            <pc:docMk/>
            <pc:sldMk cId="3022500071" sldId="284"/>
            <ac:graphicFrameMk id="49" creationId="{148FB49C-0682-40DD-9C04-503D873AB409}"/>
          </ac:graphicFrameMkLst>
        </pc:graphicFrameChg>
        <pc:picChg chg="add mod">
          <ac:chgData name="Lorenzo Carlassara" userId="36489e92-6fb3-4790-bbd2-8e4d12f69172" providerId="ADAL" clId="{C0BD71A9-9C2B-46C0-BC58-1CDA679A9B0A}" dt="2023-05-06T14:01:27.415" v="1587" actId="1076"/>
          <ac:picMkLst>
            <pc:docMk/>
            <pc:sldMk cId="3022500071" sldId="284"/>
            <ac:picMk id="47" creationId="{79F4CB9D-911F-85E0-5E33-9D31D51292F7}"/>
          </ac:picMkLst>
        </pc:picChg>
        <pc:cxnChg chg="del">
          <ac:chgData name="Lorenzo Carlassara" userId="36489e92-6fb3-4790-bbd2-8e4d12f69172" providerId="ADAL" clId="{C0BD71A9-9C2B-46C0-BC58-1CDA679A9B0A}" dt="2023-05-06T13:50:56.828" v="1519" actId="478"/>
          <ac:cxnSpMkLst>
            <pc:docMk/>
            <pc:sldMk cId="3022500071" sldId="284"/>
            <ac:cxnSpMk id="22" creationId="{BEFC5C95-4C6D-438B-B247-C09297A34BBA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0" creationId="{EF9B9975-4099-4E3A-B9EE-C2283E0C9427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7" creationId="{B01303CB-1871-404C-913F-B729BC123368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64" creationId="{18AE0F0B-6B1C-4AF3-8792-AF8F525FD778}"/>
          </ac:cxnSpMkLst>
        </pc:cxnChg>
      </pc:sldChg>
      <pc:sldChg chg="modSp">
        <pc:chgData name="Lorenzo Carlassara" userId="36489e92-6fb3-4790-bbd2-8e4d12f69172" providerId="ADAL" clId="{C0BD71A9-9C2B-46C0-BC58-1CDA679A9B0A}" dt="2023-05-08T08:25:26.403" v="1775" actId="1076"/>
        <pc:sldMkLst>
          <pc:docMk/>
          <pc:sldMk cId="3030537391" sldId="285"/>
        </pc:sldMkLst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2" creationId="{F8F69A50-A268-4804-B408-64AB8D887A43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4" creationId="{C01DEE67-670F-436B-8283-C8814AAF2F30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6" creationId="{514D8ACF-C9D5-4B2B-B06E-B770B2FB04EA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7" creationId="{DC3A7EF4-AB48-4026-A697-8202C577F0E8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8" creationId="{0A418A2B-23D7-4662-A0F3-4A7D180165E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9" creationId="{148CD9E3-413D-4A90-A287-6D17C9A7B54D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21" creationId="{328579A2-28B3-497B-A479-12C913CF8E8C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0" creationId="{0B9C0B36-6B88-4975-B092-4C3782D876C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1" creationId="{B183DA60-DED6-4AD6-AD03-C2AF6010CC17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4" creationId="{9E7C98A6-729E-4621-92EA-7152372930AE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5" creationId="{F423DA11-3EF0-4E60-BB8C-8B01232FD0F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8" creationId="{1AACC296-00C0-4553-A051-D15F2578C57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9" creationId="{09BB7190-7F46-4759-A278-5DCAFA01E92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0" creationId="{093A43DD-0DE0-4BAC-82F6-37A030C0FA7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1" creationId="{88F318F8-F3B7-487E-97B4-3924260383E1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2" creationId="{ABB13043-6B74-4B1F-9AFD-4DCC460B7F5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3" creationId="{EECCF39A-48A4-4AAD-B9BA-11EEB31EA90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6" creationId="{2D6B66C0-696C-4D68-B181-7DBCC0EEB0E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7" creationId="{C5DEECC0-EAC4-461E-9340-674174D8B924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8" creationId="{A292ED25-509A-4B6F-9571-AB5833F45E4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9" creationId="{53A3D477-7098-453A-AD71-FFF2F08E88A8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70" creationId="{0F005384-7246-4202-A639-2BB150F2F39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1" creationId="{C5A3C77A-377A-4515-AB61-38646C0C409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2" creationId="{1E23980B-73B3-4DBE-9580-C527B44E9FC8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7" creationId="{B42ACE39-3579-46F8-A3CD-ABBA12745CDA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8" creationId="{F6C05FE9-47CB-4873-BDAD-27AB62E7D12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9" creationId="{E23BD964-599E-4539-9D60-A8249BFA474F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0" creationId="{50E27510-FFA8-4FCE-B3CC-04BBD6A86CFF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1" creationId="{906C4C64-0159-424A-96A3-5ACDB503A660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2" creationId="{54ADA2AC-B70F-4B47-ADBB-51620316F584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3" creationId="{2A721420-6F6E-4855-B59E-805656D3ED5E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4" creationId="{85788075-417B-47CC-85EF-A53BE6F13FA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5" creationId="{2004BCF6-8E96-473C-B132-5CF55B3955F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6" creationId="{9D01C261-27DC-4185-B95F-BF4C026B01D3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7" creationId="{52CFD9A3-A91F-4B5B-B123-9A2AC2824738}"/>
          </ac:spMkLst>
        </pc:sp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24" creationId="{A689DE47-0ADA-4AE7-B914-5A7C5C3FE699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98" creationId="{AA740D20-FB3B-478C-B731-F6356DA04494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01" creationId="{8B78A042-1C61-4C61-91F0-8DD418CEC836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04" creationId="{D73AC695-F004-4B42-8EFB-8C3305875F4F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07" creationId="{8329E52C-629B-4C8A-9C30-7AC0D8D6E2A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10" creationId="{B11E031D-795A-459E-8FB6-60B59F5596D5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13" creationId="{5E8C23EE-D3F8-4285-83D0-1AB2B63B049C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2" creationId="{CD12E955-BFFC-4344-916D-FE663542E2C4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5" creationId="{3E92BDE9-E8FF-4D28-B19B-14974A5C05A9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6" creationId="{EBC85B67-3C44-4B9F-8A4D-1FA0FB6E68A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7" creationId="{3A1260ED-26DC-49A2-B313-0301DB7629D7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1" creationId="{3F59802A-639F-4C6C-BD93-C5B70F53884C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2" creationId="{6BDF2D93-5B15-4198-8CF0-AF2ACBF30262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4" creationId="{053406A1-F628-4B1D-9755-ACE3182ECE56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7" creationId="{5F1FF07D-450D-42F7-8A19-3A56F796053A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40" creationId="{D1B2A42B-49C2-45EA-9A8A-2293B8BB0CF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42" creationId="{49C5017B-3AE7-4822-AB81-8D2475DE8A0B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45" creationId="{20ED946A-8A0B-42AF-B9A7-4717797311A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52" creationId="{AB6B9F72-6F9A-4E77-9E3A-F13DF8EBB6E0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53" creationId="{483870C4-C34A-4C78-A3C1-1ED05994AD3A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55" creationId="{542874EC-5538-4D01-B1FD-5D30E1E18817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0" creationId="{77B0078E-B91E-4B97-8E85-011EE65A03A9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3" creationId="{F961B40A-566E-46CE-BA87-604F4511D2B2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5" creationId="{A3C207CB-CBED-485B-B1CF-1EDBA40C26E6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7" creationId="{F1BA9A6A-6FFB-4F5A-AE9D-D7EF81DAEE0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9" creationId="{644CFE99-2E81-4D58-8EAD-F6C922A01CE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72" creationId="{FDD1FAE4-AEE3-43D8-8F1A-3CE5E7565DD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75" creationId="{DA011770-2460-4B5F-A665-932E37F91BF8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78" creationId="{3B6D70E8-8542-4969-BD80-43D0E1086A7E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81" creationId="{1A28E440-44A0-482D-9CD6-172BF0D32C52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84" creationId="{815013F3-7D13-4721-AF90-4805DF100105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87" creationId="{A5AF974B-9C13-4ABE-B70F-4FBD080D97B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0" creationId="{71BAAC97-4AAD-4600-85E3-667C27F417DF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3" creationId="{0FF7B501-FE20-4333-9D7E-C12997D3E4E0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6" creationId="{3C7A766F-AEB7-4348-A23A-BFB86BAEA9D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9" creationId="{646D122F-4F28-4B01-8239-D67CBC1068A9}"/>
          </ac:cxnSpMkLst>
        </pc:cxnChg>
      </pc:sldChg>
      <pc:sldChg chg="delSp modSp add">
        <pc:chgData name="Lorenzo Carlassara" userId="36489e92-6fb3-4790-bbd2-8e4d12f69172" providerId="ADAL" clId="{C0BD71A9-9C2B-46C0-BC58-1CDA679A9B0A}" dt="2023-05-08T12:08:34.271" v="1891" actId="113"/>
        <pc:sldMkLst>
          <pc:docMk/>
          <pc:sldMk cId="1847309107" sldId="286"/>
        </pc:sldMkLst>
        <pc:spChg chg="mod">
          <ac:chgData name="Lorenzo Carlassara" userId="36489e92-6fb3-4790-bbd2-8e4d12f69172" providerId="ADAL" clId="{C0BD71A9-9C2B-46C0-BC58-1CDA679A9B0A}" dt="2023-05-08T12:08:07.613" v="1887" actId="14838"/>
          <ac:spMkLst>
            <pc:docMk/>
            <pc:sldMk cId="1847309107" sldId="286"/>
            <ac:spMk id="3" creationId="{00000000-0000-0000-0000-000000000000}"/>
          </ac:spMkLst>
        </pc:spChg>
        <pc:spChg chg="mod">
          <ac:chgData name="Lorenzo Carlassara" userId="36489e92-6fb3-4790-bbd2-8e4d12f69172" providerId="ADAL" clId="{C0BD71A9-9C2B-46C0-BC58-1CDA679A9B0A}" dt="2023-05-08T12:08:07.613" v="1887" actId="14838"/>
          <ac:spMkLst>
            <pc:docMk/>
            <pc:sldMk cId="1847309107" sldId="286"/>
            <ac:spMk id="6" creationId="{8EDD5B7B-6D6C-4005-8146-F34CC13B85CF}"/>
          </ac:spMkLst>
        </pc:spChg>
        <pc:spChg chg="mod">
          <ac:chgData name="Lorenzo Carlassara" userId="36489e92-6fb3-4790-bbd2-8e4d12f69172" providerId="ADAL" clId="{C0BD71A9-9C2B-46C0-BC58-1CDA679A9B0A}" dt="2023-05-08T12:08:34.271" v="1891" actId="113"/>
          <ac:spMkLst>
            <pc:docMk/>
            <pc:sldMk cId="1847309107" sldId="286"/>
            <ac:spMk id="16" creationId="{AE3E8205-1640-40F1-945F-E2B4773006DE}"/>
          </ac:spMkLst>
        </pc:spChg>
        <pc:spChg chg="del mod">
          <ac:chgData name="Lorenzo Carlassara" userId="36489e92-6fb3-4790-bbd2-8e4d12f69172" providerId="ADAL" clId="{C0BD71A9-9C2B-46C0-BC58-1CDA679A9B0A}" dt="2023-05-08T11:58:43.327" v="1879" actId="478"/>
          <ac:spMkLst>
            <pc:docMk/>
            <pc:sldMk cId="1847309107" sldId="286"/>
            <ac:spMk id="17" creationId="{09570054-BEC2-4D13-AEBF-BF83F7189592}"/>
          </ac:spMkLst>
        </pc:spChg>
        <pc:spChg chg="mod">
          <ac:chgData name="Lorenzo Carlassara" userId="36489e92-6fb3-4790-bbd2-8e4d12f69172" providerId="ADAL" clId="{C0BD71A9-9C2B-46C0-BC58-1CDA679A9B0A}" dt="2023-05-08T10:11:39.378" v="1788" actId="20577"/>
          <ac:spMkLst>
            <pc:docMk/>
            <pc:sldMk cId="1847309107" sldId="286"/>
            <ac:spMk id="18" creationId="{29FBFBF7-54E6-4E0B-9699-37F05FF0D2A8}"/>
          </ac:spMkLst>
        </pc:spChg>
        <pc:spChg chg="mod">
          <ac:chgData name="Lorenzo Carlassara" userId="36489e92-6fb3-4790-bbd2-8e4d12f69172" providerId="ADAL" clId="{C0BD71A9-9C2B-46C0-BC58-1CDA679A9B0A}" dt="2023-05-08T12:08:23.167" v="1890" actId="113"/>
          <ac:spMkLst>
            <pc:docMk/>
            <pc:sldMk cId="1847309107" sldId="286"/>
            <ac:spMk id="19" creationId="{DADFBAAD-6601-4B28-87FE-BCA5F7BD3EE1}"/>
          </ac:spMkLst>
        </pc:spChg>
        <pc:grpChg chg="mod">
          <ac:chgData name="Lorenzo Carlassara" userId="36489e92-6fb3-4790-bbd2-8e4d12f69172" providerId="ADAL" clId="{C0BD71A9-9C2B-46C0-BC58-1CDA679A9B0A}" dt="2023-05-08T11:58:47.834" v="1881" actId="1076"/>
          <ac:grpSpMkLst>
            <pc:docMk/>
            <pc:sldMk cId="1847309107" sldId="286"/>
            <ac:grpSpMk id="2" creationId="{00000000-0000-0000-0000-000000000000}"/>
          </ac:grpSpMkLst>
        </pc:grpChg>
      </pc:sldChg>
      <pc:sldChg chg="addSp modSp add">
        <pc:chgData name="Lorenzo Carlassara" userId="36489e92-6fb3-4790-bbd2-8e4d12f69172" providerId="ADAL" clId="{C0BD71A9-9C2B-46C0-BC58-1CDA679A9B0A}" dt="2023-05-08T10:20:43.667" v="1877" actId="1076"/>
        <pc:sldMkLst>
          <pc:docMk/>
          <pc:sldMk cId="2627992545" sldId="287"/>
        </pc:sldMkLst>
        <pc:spChg chg="mod">
          <ac:chgData name="Lorenzo Carlassara" userId="36489e92-6fb3-4790-bbd2-8e4d12f69172" providerId="ADAL" clId="{C0BD71A9-9C2B-46C0-BC58-1CDA679A9B0A}" dt="2023-05-08T10:20:05.963" v="1873" actId="255"/>
          <ac:spMkLst>
            <pc:docMk/>
            <pc:sldMk cId="2627992545" sldId="287"/>
            <ac:spMk id="5" creationId="{00000000-0000-0000-0000-000000000000}"/>
          </ac:spMkLst>
        </pc:spChg>
        <pc:spChg chg="mod">
          <ac:chgData name="Lorenzo Carlassara" userId="36489e92-6fb3-4790-bbd2-8e4d12f69172" providerId="ADAL" clId="{C0BD71A9-9C2B-46C0-BC58-1CDA679A9B0A}" dt="2023-05-08T10:20:31.027" v="1876" actId="1076"/>
          <ac:spMkLst>
            <pc:docMk/>
            <pc:sldMk cId="2627992545" sldId="287"/>
            <ac:spMk id="6" creationId="{00000000-0000-0000-0000-000000000000}"/>
          </ac:spMkLst>
        </pc:spChg>
        <pc:spChg chg="add mod">
          <ac:chgData name="Lorenzo Carlassara" userId="36489e92-6fb3-4790-bbd2-8e4d12f69172" providerId="ADAL" clId="{C0BD71A9-9C2B-46C0-BC58-1CDA679A9B0A}" dt="2023-05-08T10:20:43.667" v="1877" actId="1076"/>
          <ac:spMkLst>
            <pc:docMk/>
            <pc:sldMk cId="2627992545" sldId="287"/>
            <ac:spMk id="7" creationId="{12827A03-435F-4EE1-A7E7-77407F60CF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12192000" cy="6847328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E8205-1640-40F1-945F-E2B4773006DE}"/>
              </a:ext>
            </a:extLst>
          </p:cNvPr>
          <p:cNvSpPr/>
          <p:nvPr/>
        </p:nvSpPr>
        <p:spPr>
          <a:xfrm>
            <a:off x="5537454" y="6287032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2022/2023</a:t>
            </a:r>
            <a:endParaRPr lang="en-GB" sz="1600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043937" y="2417679"/>
            <a:ext cx="10134601" cy="3525921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3E6796">
              <a:alpha val="71763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6742" y="2516496"/>
            <a:ext cx="3428992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Earth </a:t>
            </a:r>
            <a:r>
              <a:rPr lang="it-IT" sz="2800" b="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Observation</a:t>
            </a:r>
            <a:endParaRPr lang="it-IT" sz="2800" dirty="0">
              <a:ln>
                <a:solidFill>
                  <a:schemeClr val="bg1">
                    <a:lumMod val="75000"/>
                  </a:schemeClr>
                </a:solidFill>
              </a:ln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924355" y="5092254"/>
            <a:ext cx="266637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Lorenzo Carlassara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000" spc="-3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ID: 10601118</a:t>
            </a:r>
            <a:endParaRPr lang="it-IT" sz="2000" dirty="0">
              <a:ln>
                <a:solidFill>
                  <a:schemeClr val="bg1">
                    <a:lumMod val="75000"/>
                  </a:schemeClr>
                </a:solidFill>
              </a:ln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043937" y="3055848"/>
            <a:ext cx="10134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Assessing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Burn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Severity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Indexes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Fire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Mapping </a:t>
            </a:r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Mulstispectral</a:t>
            </a: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 Satellite </a:t>
            </a:r>
            <a:r>
              <a:rPr lang="it-IT" sz="4000" spc="-5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Imagery</a:t>
            </a: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74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20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81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30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252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>
                <a:latin typeface="+mn-lt"/>
              </a:rPr>
              <a:t>Thanks for your attention!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882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450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lang="it-IT" sz="3200" spc="-5" dirty="0">
                <a:solidFill>
                  <a:srgbClr val="006699"/>
                </a:solidFill>
                <a:latin typeface="Trebuchet MS"/>
                <a:cs typeface="Trebuchet MS"/>
              </a:rPr>
              <a:t>lorenzo.carlassara@mail.polimi.it</a:t>
            </a:r>
            <a:endParaRPr lang="it-IT"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Geoinformatics Engineering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60EFAB-72B1-424A-AD26-27A743861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86" y="3099918"/>
            <a:ext cx="4481635" cy="3133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EBACEF-B0D6-45B1-910D-03A2FC0B8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86" y="0"/>
            <a:ext cx="4482014" cy="3130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0ED72-942A-4072-AA6C-2185894B2A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3"/>
            <a:ext cx="4482452" cy="3134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8CD2E-9BB8-4514-87CC-68779989E4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" y="3130610"/>
            <a:ext cx="4481635" cy="31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3CDEA12-DA6B-448D-A553-529BCA79E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9" y="3115056"/>
            <a:ext cx="4496751" cy="3147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E571D-88E8-43D5-B312-9CA073697E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49" y="-7620"/>
            <a:ext cx="4496751" cy="314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EF8CF-FBAD-47C9-A104-8E37BA4E84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36" y="-7620"/>
            <a:ext cx="4501514" cy="3145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4C8AD3-768E-4876-BB99-477235A2C6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32" y="3124381"/>
            <a:ext cx="4501516" cy="31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C0F413-FD46-4492-92BC-AEACAC07E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00"/>
            <a:ext cx="5715000" cy="202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09567-692C-4F15-8858-24835F6EB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947"/>
            <a:ext cx="5715000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C4C34-2A5E-46B8-8357-AA0CF237B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32672"/>
            <a:ext cx="5715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35BBCB-E494-4792-AC1F-29FB5D45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444"/>
            <a:ext cx="12192000" cy="62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5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7D3006-D328-416C-A5CD-3681E4162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0034016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10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41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6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http://purl.org/dc/elements/1.1/"/>
    <ds:schemaRef ds:uri="2cbdb79f-05cb-4beb-bf79-a6aafc29ddd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c9eab120-891d-4e75-bbb7-983661d36c9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</TotalTime>
  <Words>59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Microsoft Sans Serif</vt:lpstr>
      <vt:lpstr>Trebuchet MS</vt:lpstr>
      <vt:lpstr>Office Theme</vt:lpstr>
      <vt:lpstr>Earth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Lorenzo Carlassara</cp:lastModifiedBy>
  <cp:revision>17</cp:revision>
  <dcterms:created xsi:type="dcterms:W3CDTF">2023-05-01T21:14:50Z</dcterms:created>
  <dcterms:modified xsi:type="dcterms:W3CDTF">2023-08-31T16:31:27Z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