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sldIdLst>
    <p:sldId id="261" r:id="rId6"/>
    <p:sldId id="257" r:id="rId7"/>
    <p:sldId id="262" r:id="rId8"/>
    <p:sldId id="263" r:id="rId9"/>
    <p:sldId id="264" r:id="rId10"/>
    <p:sldId id="260" r:id="rId11"/>
    <p:sldId id="258" r:id="rId12"/>
    <p:sldId id="259" r:id="rId13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7F4"/>
    <a:srgbClr val="EDEAF0"/>
    <a:srgbClr val="D8D3E0"/>
    <a:srgbClr val="D3CBE8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 autoAdjust="0"/>
  </p:normalViewPr>
  <p:slideViewPr>
    <p:cSldViewPr>
      <p:cViewPr varScale="1">
        <p:scale>
          <a:sx n="61" d="100"/>
          <a:sy n="61" d="100"/>
        </p:scale>
        <p:origin x="1236" y="6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30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8000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7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2800350"/>
            <a:ext cx="6096000" cy="571500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latin typeface="Verdana" pitchFamily="34" charset="0"/>
                <a:ea typeface="Verdana" pitchFamily="34" charset="0"/>
                <a:cs typeface="Verdana" pitchFamily="34" charset="0"/>
              </a:rPr>
              <a:t>Domain-Driven Design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3371850"/>
            <a:ext cx="6096000" cy="342900"/>
          </a:xfrm>
        </p:spPr>
        <p:txBody>
          <a:bodyPr>
            <a:noAutofit/>
          </a:bodyPr>
          <a:lstStyle/>
          <a:p>
            <a:pPr algn="l"/>
            <a:r>
              <a:rPr lang="en-US" dirty="0" err="1"/>
              <a:t>Mitrais</a:t>
            </a:r>
            <a:r>
              <a:rPr lang="en-US" dirty="0"/>
              <a:t> – Prins Carl Santoso</a:t>
            </a:r>
          </a:p>
        </p:txBody>
      </p:sp>
    </p:spTree>
    <p:extLst>
      <p:ext uri="{BB962C8B-B14F-4D97-AF65-F5344CB8AC3E}">
        <p14:creationId xmlns:p14="http://schemas.microsoft.com/office/powerpoint/2010/main" val="100194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/>
          <a:p>
            <a:pPr lvl="0"/>
            <a:r>
              <a:rPr lang="en-US" dirty="0"/>
              <a:t>Domain Modelling -&gt; Central of software design</a:t>
            </a:r>
          </a:p>
          <a:p>
            <a:pPr lvl="0"/>
            <a:r>
              <a:rPr lang="en-US" dirty="0"/>
              <a:t>Set of tools that used in designing and implementing software.</a:t>
            </a:r>
          </a:p>
          <a:p>
            <a:pPr lvl="0"/>
            <a:r>
              <a:rPr lang="en-US" dirty="0"/>
              <a:t>Delivers high value, both strategically and tactically.</a:t>
            </a:r>
          </a:p>
          <a:p>
            <a:pPr lvl="0"/>
            <a:r>
              <a:rPr lang="en-US" dirty="0"/>
              <a:t>The most effective software designs and implementations needed to succeed in today’s competitive business landscape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8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9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03885"/>
              </p:ext>
            </p:extLst>
          </p:nvPr>
        </p:nvGraphicFramePr>
        <p:xfrm>
          <a:off x="1143000" y="1885950"/>
          <a:ext cx="44958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Field 1</a:t>
                      </a:r>
                    </a:p>
                  </a:txBody>
                  <a:tcPr marL="68580" marR="68580" anchor="ctr">
                    <a:solidFill>
                      <a:srgbClr val="620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620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620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620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RGB: 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98 0 192</a:t>
                      </a:r>
                    </a:p>
                  </a:txBody>
                  <a:tcPr marL="68580" marR="68580" anchor="ctr">
                    <a:solidFill>
                      <a:srgbClr val="62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Text 1</a:t>
                      </a: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RGB: 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211 203 232</a:t>
                      </a: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Text 1</a:t>
                      </a: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RGB: 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234 231 244</a:t>
                      </a: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Text 1</a:t>
                      </a: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D3C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Text 1</a:t>
                      </a: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anchor="ctr">
                    <a:solidFill>
                      <a:srgbClr val="EAE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1040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7426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ai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200C0"/>
      </a:accent1>
      <a:accent2>
        <a:srgbClr val="D8D3E0"/>
      </a:accent2>
      <a:accent3>
        <a:srgbClr val="EDEAF0"/>
      </a:accent3>
      <a:accent4>
        <a:srgbClr val="D8D3E0"/>
      </a:accent4>
      <a:accent5>
        <a:srgbClr val="EDEAF0"/>
      </a:accent5>
      <a:accent6>
        <a:srgbClr val="D8D3E0"/>
      </a:accent6>
      <a:hlink>
        <a:srgbClr val="6200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61E5256-E80C-4D5A-94BC-91153A5B1A81}" vid="{6EB8817D-BE76-47F8-86E5-27AAE8CB229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61E5256-E80C-4D5A-94BC-91153A5B1A81}" vid="{9248182D-9685-47CD-B9B5-311A1E04C2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BB436E-3686-4DDA-96D2-577DE22E6F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BA5E38-98EF-4DEF-BDC4-B09149E8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4AE7F8-9F78-4414-B21A-4C6BD2410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489</TotalTime>
  <Words>133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Office Theme</vt:lpstr>
      <vt:lpstr>1_Office Theme</vt:lpstr>
      <vt:lpstr>Domain-Driven Design</vt:lpstr>
      <vt:lpstr>Overview</vt:lpstr>
      <vt:lpstr>Definition</vt:lpstr>
      <vt:lpstr>Overview</vt:lpstr>
      <vt:lpstr>Overview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Domain-Driven Design</dc:title>
  <dc:creator>Prins Carl Santoso</dc:creator>
  <cp:lastModifiedBy>Prins Carl Santoso</cp:lastModifiedBy>
  <cp:revision>5</cp:revision>
  <dcterms:created xsi:type="dcterms:W3CDTF">2017-10-11T01:19:56Z</dcterms:created>
  <dcterms:modified xsi:type="dcterms:W3CDTF">2017-10-17T00:50:06Z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