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df4a055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fdf4a0558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df4a0558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2fdf4a05588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df4a05588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fdf4a05588_1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73479"/>
            <a:ext cx="9144000" cy="18030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E-</a:t>
            </a:r>
            <a:r>
              <a:rPr lang="es-CL" sz="3200"/>
              <a:t>commerce</a:t>
            </a:r>
            <a:r>
              <a:rPr lang="es-CL" sz="3200"/>
              <a:t> Familiar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279648"/>
            <a:ext cx="9144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 Fabian Saldaño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 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Alvaro Solano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Javier Alcantara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Carlos Salinas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266275" y="1222325"/>
            <a:ext cx="35070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de Responsabilidades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E-Commerce Familiar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00" y="3773300"/>
            <a:ext cx="1860349" cy="186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5544"/>
          <a:stretch/>
        </p:blipFill>
        <p:spPr>
          <a:xfrm>
            <a:off x="4720575" y="1032625"/>
            <a:ext cx="5832724" cy="56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98375" y="18526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Estimación de Riesgos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38978" y="3178250"/>
            <a:ext cx="73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Retrasos en el Desarrollo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integración con pasarela de pago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Falta de adopción por parte de los negocios locales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Seguridad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Planificación: 4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53800" y="702750"/>
            <a:ext cx="105156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511589" y="1680312"/>
            <a:ext cx="12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Gantt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750" y="1486075"/>
            <a:ext cx="7866725" cy="514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550" y="1808875"/>
            <a:ext cx="8330100" cy="48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866250" y="2436275"/>
            <a:ext cx="9306900" cy="3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Problema: 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PYMEs en Chile carecen de presencia en el mercado digital, lo que limita su alcance a clientes potenciales más allá de su localidad. Dependiendo fuertemente de épocas del año donde el turismo favorece las ventas.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Impacto:</a:t>
            </a: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 falta de visibilidad reduce sus oportunidades de ventas y crecimiento, dejándolas en desventaja frente a competidores más grandes con recursos para invertir en marketing digital.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1588500"/>
            <a:ext cx="121920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430"/>
              <a:t>Proponemos como solución una plataforma e-commerce diseñada específicamente para ayudar a las PYMEs a superar las barreras tecnológicas y operativas que enfrentan al intentar establecer su presencia. </a:t>
            </a:r>
            <a:endParaRPr sz="243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r>
              <a:rPr lang="es-CL" sz="2000"/>
              <a:t>Crear una plataforma WEB intuitiva que permita a las PYMEs medianas y pequeñas en Chile establecer y gestionar su presencia en línea con facilidad.</a:t>
            </a:r>
            <a:br>
              <a:rPr lang="es-CL" sz="3959"/>
            </a:b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36022" cy="1636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922" y="5221975"/>
            <a:ext cx="1636022" cy="163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950625" y="2056675"/>
            <a:ext cx="10800600" cy="4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 Est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desarrollado en la web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 lo que se puede acceder desde cualquier lugar con un equipo que tenga conexión a internet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una aplicación móvil ni de escritorio, por lo que existe la dependencia de una conexión a internet, y si bien la página para el usuario cliente es responsiva. Para acceder a la gestión de la misma es recomendable utilizar una computadora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para plugins y herramientas adicionales se encuentra limitado.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Cuenta con dependencia de proveedores de servicios de pago que se puedan integrar a WooCommerce, el cual la herramienta que nos permite convertir la página en un “E-Commerce”.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alcance se encuentra limitado a un tiempo de desarrollo en 4 meses.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57171" y="1620886"/>
            <a:ext cx="9960309" cy="464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Funcionales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Autenticar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Usuarios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información de usuarios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Perfiles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Stock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Envíos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Productos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Reportes de Ventas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Pasarela de Pagos</a:t>
            </a:r>
            <a:b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No Funcionales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Encriptar Información Transaccional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Mantenibilidad de la Plataforma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 compatibilidad con navegadores web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Asegurar Disponibilidad Tier II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8252" y="730811"/>
            <a:ext cx="105156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 Modelo Relacional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988002" y="2031937"/>
            <a:ext cx="84570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00" y="1786775"/>
            <a:ext cx="9230200" cy="4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41252" y="951625"/>
            <a:ext cx="10515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641252" y="2155266"/>
            <a:ext cx="86094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99" y="2090275"/>
            <a:ext cx="6004574" cy="36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641252" y="1068511"/>
            <a:ext cx="10515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641252" y="2274837"/>
            <a:ext cx="89295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72" y="2274810"/>
            <a:ext cx="5496851" cy="411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641250" y="2394075"/>
            <a:ext cx="41730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 en el Desarrollo: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Woocommerce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Hostgator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037025" y="2511675"/>
            <a:ext cx="41730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 un CMS Wordpress que nos permite centralizar la información de forma estructurada, base de datos mysql y el hosting hostgator para subir la aplicación Web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