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73479"/>
            <a:ext cx="9144000" cy="18030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CL"/>
              <a:t>Portafolio de Título</a:t>
            </a:r>
            <a:br>
              <a:rPr lang="es-CL"/>
            </a:br>
            <a:r>
              <a:rPr lang="es-CL" sz="3200"/>
              <a:t>Eccomerce Familiar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279648"/>
            <a:ext cx="9144000" cy="3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CL" sz="3200"/>
              <a:t>Ingeniería Informática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Escuela de Informática y Telecomunicaciones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Sede Puente Alto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2024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Docente Instructor de la Asignatura: Fabian Saldaño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Integrantes del Equipo: 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Alvaro Solano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Javier Alcantara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Carlos Salinas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Resumen de Costos Estimados del Proyecto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850" y="1815375"/>
            <a:ext cx="9086451" cy="48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5659" y="11107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Problemática a Resolver</a:t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866250" y="2436275"/>
            <a:ext cx="9306900" cy="3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Problema: </a:t>
            </a: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Muchas PYMEs en Chile carecen de presencia en el mercado digital, lo que limita su alcance a clientes potenciales más allá de su localidad. Dependiendo fuertemente de épocas del año donde el turismo favorece las ventas.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Impacto:</a:t>
            </a: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Esta falta de visibilidad reduce sus oportunidades de ventas y crecimiento, dejándolas en desventaja frente a competidores más grandes con recursos para invertir en marketing digital.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0" y="1588500"/>
            <a:ext cx="12192000" cy="38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s-CL" sz="3959"/>
              <a:t>Solución</a:t>
            </a:r>
            <a:br>
              <a:rPr lang="es-CL" sz="3959"/>
            </a:br>
            <a:endParaRPr sz="243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430"/>
              <a:t>Proponemos como solución una plataforma e-commerce diseñada específicamente para ayudar a las PYMEs a superar las barreras tecnológicas y operativas que enfrentan al intentar establecer su presencia. </a:t>
            </a:r>
            <a:endParaRPr sz="243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s-CL" sz="3959"/>
            </a:br>
            <a:r>
              <a:rPr lang="es-CL" sz="3959"/>
              <a:t>Objetivo del Proyecto</a:t>
            </a:r>
            <a:br>
              <a:rPr lang="es-CL" sz="3959"/>
            </a:br>
            <a:r>
              <a:rPr lang="es-CL" sz="2000"/>
              <a:t>Crear una plataforma WEB intuitiva que permita a las PYMEs medianas y pequeñas en Chile establecer y gestionar su presencia en línea con facilidad.</a:t>
            </a:r>
            <a:br>
              <a:rPr lang="es-CL" sz="3959"/>
            </a:br>
            <a:endParaRPr sz="3959"/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636022" cy="1636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8922" y="5221975"/>
            <a:ext cx="1636022" cy="1636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10065" y="80944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Alcances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950625" y="2056675"/>
            <a:ext cx="10800600" cy="4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hace el Sistema: Est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</a:t>
            </a: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desarrollado en la web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por lo que se puede acceder desde cualquier lugar con un equipo que tenga conexión a internet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 no hace: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es una aplicación móvil ni de escritorio, por lo que existe la dependencia de una conexión a internet, y si bien la página para el usuario cliente es responsiva. Para acceder a la gestión de la misma es recomendable utilizar una computadora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Otros Alcances o restricciones: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presupuesto para plugins y herramientas adicionales se encuentra limitado.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Cuenta con dependencia de proveedores de servicios de pago que se puedan integrar a WooCommerce, el cual la herramienta que nos permite convertir la página en un “E-Commerce”.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alcance se encuentra limitado a un tiempo de desarrollo en 4 meses.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506136" y="749643"/>
            <a:ext cx="10515600" cy="759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Lista de Requerimientos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357171" y="1620886"/>
            <a:ext cx="9960309" cy="4642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Requerimientos Funcionales 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Auntenticar Usuarios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Modificar información de usuarios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Administrar Perfiles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Visualizar Stock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Envíos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Evaluar Productos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Generar Reportes de Ventas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Integrar Pasarela de Pagos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Requerimientos No Funcionales: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Encriptar Información Transaccional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Mantenibilidad de la Plataforma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Garantizar compatibilidad con navegadores web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Asegurar Disponibilidad Tier II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641252" y="106851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Tecnologías del Desarrollo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641250" y="2394075"/>
            <a:ext cx="4173000" cy="2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 en el Desarrollo: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Wordpress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Woocommerce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Hostgator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6037025" y="2511675"/>
            <a:ext cx="4173000" cy="2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Utilizamos un CMS Wordpress que nos permite centralizar la información de forma estructurada, base de datos mysql y el hosting hostgator para subir la aplicación Web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67649" y="15082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Responsabilidades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908244" y="2833855"/>
            <a:ext cx="27476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Insertar Matriz RACI o 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para matriz ram"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9" y="3429000"/>
            <a:ext cx="7330437" cy="324439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698375" y="185267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Estimación de Riesgos</a:t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838978" y="3178250"/>
            <a:ext cx="736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Retrasos en el Desarrollo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Problemas de integración con pasarela de pago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Falta de adopción por parte de los negocios locales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Problemas de Seguridad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Planificación: 4 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53800" y="702750"/>
            <a:ext cx="105156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Planificación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511589" y="1680312"/>
            <a:ext cx="126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Carta Gantt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750" y="1486075"/>
            <a:ext cx="7866725" cy="514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