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1440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6A8"/>
    <a:srgbClr val="6F9968"/>
    <a:srgbClr val="808E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0"/>
    <p:restoredTop sz="94674"/>
  </p:normalViewPr>
  <p:slideViewPr>
    <p:cSldViewPr snapToGrid="0">
      <p:cViewPr>
        <p:scale>
          <a:sx n="136" d="100"/>
          <a:sy n="136" d="100"/>
        </p:scale>
        <p:origin x="664" y="1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448945"/>
            <a:ext cx="68580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440815"/>
            <a:ext cx="68580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205E-4D04-F54C-963C-B507B3A091E2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859B-94BE-3A4B-87C0-51DF39236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1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205E-4D04-F54C-963C-B507B3A091E2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859B-94BE-3A4B-87C0-51DF39236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2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46050"/>
            <a:ext cx="1971675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46050"/>
            <a:ext cx="5800725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205E-4D04-F54C-963C-B507B3A091E2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859B-94BE-3A4B-87C0-51DF39236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9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205E-4D04-F54C-963C-B507B3A091E2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859B-94BE-3A4B-87C0-51DF39236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4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683895"/>
            <a:ext cx="788670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835785"/>
            <a:ext cx="788670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205E-4D04-F54C-963C-B507B3A091E2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859B-94BE-3A4B-87C0-51DF39236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4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730250"/>
            <a:ext cx="388620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30250"/>
            <a:ext cx="388620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205E-4D04-F54C-963C-B507B3A091E2}" type="datetimeFigureOut">
              <a:rPr lang="en-US" smtClean="0"/>
              <a:t>7/12/25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859B-94BE-3A4B-87C0-51DF39236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3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46050"/>
            <a:ext cx="788670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672465"/>
            <a:ext cx="3868340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002030"/>
            <a:ext cx="3868340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672465"/>
            <a:ext cx="3887391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002030"/>
            <a:ext cx="3887391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205E-4D04-F54C-963C-B507B3A091E2}" type="datetimeFigureOut">
              <a:rPr lang="en-US" smtClean="0"/>
              <a:t>7/12/25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859B-94BE-3A4B-87C0-51DF39236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205E-4D04-F54C-963C-B507B3A091E2}" type="datetimeFigureOut">
              <a:rPr lang="en-US" smtClean="0"/>
              <a:t>7/12/25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859B-94BE-3A4B-87C0-51DF39236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8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205E-4D04-F54C-963C-B507B3A091E2}" type="datetimeFigureOut">
              <a:rPr lang="en-US" smtClean="0"/>
              <a:t>7/12/25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859B-94BE-3A4B-87C0-51DF39236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4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82880"/>
            <a:ext cx="2949178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394970"/>
            <a:ext cx="462915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822960"/>
            <a:ext cx="2949178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205E-4D04-F54C-963C-B507B3A091E2}" type="datetimeFigureOut">
              <a:rPr lang="en-US" smtClean="0"/>
              <a:t>7/12/25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859B-94BE-3A4B-87C0-51DF39236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9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82880"/>
            <a:ext cx="2949178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394970"/>
            <a:ext cx="462915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822960"/>
            <a:ext cx="2949178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205E-4D04-F54C-963C-B507B3A091E2}" type="datetimeFigureOut">
              <a:rPr lang="en-US" smtClean="0"/>
              <a:t>7/12/25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859B-94BE-3A4B-87C0-51DF39236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2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46050"/>
            <a:ext cx="788670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730250"/>
            <a:ext cx="788670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2542540"/>
            <a:ext cx="20574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7205E-4D04-F54C-963C-B507B3A091E2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2542540"/>
            <a:ext cx="30861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2542540"/>
            <a:ext cx="20574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A859B-94BE-3A4B-87C0-51DF39236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6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F7BF442-3274-BAA1-5B01-2B6573F2439C}"/>
              </a:ext>
            </a:extLst>
          </p:cNvPr>
          <p:cNvGrpSpPr/>
          <p:nvPr/>
        </p:nvGrpSpPr>
        <p:grpSpPr>
          <a:xfrm>
            <a:off x="83680" y="15072"/>
            <a:ext cx="8976639" cy="2713055"/>
            <a:chOff x="1346479" y="2072472"/>
            <a:chExt cx="8976639" cy="271305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1B5EC45-03D2-0E36-B378-5E4A9AEA7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6479" y="2072472"/>
              <a:ext cx="2713055" cy="27130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B29977B-A51A-B032-5B39-A69DDDAF8DB0}"/>
                </a:ext>
              </a:extLst>
            </p:cNvPr>
            <p:cNvSpPr/>
            <p:nvPr/>
          </p:nvSpPr>
          <p:spPr>
            <a:xfrm>
              <a:off x="4059533" y="2072472"/>
              <a:ext cx="6263585" cy="2713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b="1" dirty="0">
                  <a:solidFill>
                    <a:srgbClr val="5C66A8"/>
                  </a:solidFill>
                  <a:latin typeface="Helvetica" pitchFamily="2" charset="0"/>
                </a:rPr>
                <a:t>The Global Burden of </a:t>
              </a:r>
            </a:p>
            <a:p>
              <a:r>
                <a:rPr lang="en-US" sz="4400" b="1" dirty="0">
                  <a:solidFill>
                    <a:srgbClr val="5C66A8"/>
                  </a:solidFill>
                  <a:latin typeface="Helvetica" pitchFamily="2" charset="0"/>
                </a:rPr>
                <a:t>Climate Change Study</a:t>
              </a:r>
            </a:p>
            <a:p>
              <a:r>
                <a:rPr lang="en-US" sz="4400" b="1" dirty="0">
                  <a:solidFill>
                    <a:srgbClr val="6F9968"/>
                  </a:solidFill>
                  <a:latin typeface="Helvetica" pitchFamily="2" charset="0"/>
                </a:rPr>
                <a:t>Working Group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8022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</TotalTime>
  <Words>9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Colin Carlson</dc:creator>
  <cp:lastModifiedBy>Colin Carlson</cp:lastModifiedBy>
  <cp:revision>2</cp:revision>
  <dcterms:created xsi:type="dcterms:W3CDTF">2025-07-12T18:41:33Z</dcterms:created>
  <dcterms:modified xsi:type="dcterms:W3CDTF">2025-07-12T18:51:20Z</dcterms:modified>
</cp:coreProperties>
</file>