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3" r:id="rId5"/>
    <p:sldId id="283" r:id="rId6"/>
    <p:sldId id="265" r:id="rId7"/>
    <p:sldId id="282" r:id="rId8"/>
    <p:sldId id="287" r:id="rId9"/>
    <p:sldId id="288" r:id="rId10"/>
    <p:sldId id="284" r:id="rId11"/>
    <p:sldId id="266" r:id="rId12"/>
    <p:sldId id="269" r:id="rId13"/>
    <p:sldId id="294" r:id="rId14"/>
    <p:sldId id="268" r:id="rId15"/>
    <p:sldId id="289" r:id="rId16"/>
    <p:sldId id="277" r:id="rId17"/>
    <p:sldId id="270" r:id="rId18"/>
    <p:sldId id="291" r:id="rId19"/>
    <p:sldId id="290" r:id="rId20"/>
    <p:sldId id="292" r:id="rId21"/>
    <p:sldId id="295" r:id="rId22"/>
    <p:sldId id="276" r:id="rId23"/>
    <p:sldId id="281" r:id="rId24"/>
    <p:sldId id="261" r:id="rId25"/>
    <p:sldId id="29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09" y="7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hyperlink" Target="https://archive.ics.uci.edu/ml/datasets/Absenteeism+at+work" TargetMode="Externa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Absenteeism+at+work" TargetMode="External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253B3-ED93-47EE-BF4B-00FCCA73C8C8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NZ"/>
        </a:p>
      </dgm:t>
    </dgm:pt>
    <dgm:pt modelId="{CD624D7D-C8C1-44C4-9539-17FFE54CA942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NZ" dirty="0"/>
            <a:t>Unplanned</a:t>
          </a:r>
        </a:p>
      </dgm:t>
    </dgm:pt>
    <dgm:pt modelId="{FA2C4F17-EF9C-46E4-A626-4E0CA76B159B}" type="parTrans" cxnId="{7C47706F-87AC-43EB-9EA0-518970E5C91C}">
      <dgm:prSet/>
      <dgm:spPr/>
      <dgm:t>
        <a:bodyPr/>
        <a:lstStyle/>
        <a:p>
          <a:endParaRPr lang="en-NZ"/>
        </a:p>
      </dgm:t>
    </dgm:pt>
    <dgm:pt modelId="{B60FA486-F98A-40D0-8743-41218DBC267F}" type="sibTrans" cxnId="{7C47706F-87AC-43EB-9EA0-518970E5C91C}">
      <dgm:prSet/>
      <dgm:spPr/>
      <dgm:t>
        <a:bodyPr/>
        <a:lstStyle/>
        <a:p>
          <a:endParaRPr lang="en-NZ"/>
        </a:p>
      </dgm:t>
    </dgm:pt>
    <dgm:pt modelId="{F5A693A2-CA49-4FA4-B7EA-51EB07663A0E}">
      <dgm:prSet phldrT="[Text]"/>
      <dgm:spPr/>
      <dgm:t>
        <a:bodyPr/>
        <a:lstStyle/>
        <a:p>
          <a:r>
            <a:rPr lang="en-NZ" dirty="0"/>
            <a:t>Industrial disputes</a:t>
          </a:r>
        </a:p>
      </dgm:t>
    </dgm:pt>
    <dgm:pt modelId="{41846843-54CF-4521-B2C1-69D75BA0644D}" type="parTrans" cxnId="{285EA451-B29B-4C04-A70C-CBF0B28B2EAB}">
      <dgm:prSet/>
      <dgm:spPr/>
      <dgm:t>
        <a:bodyPr/>
        <a:lstStyle/>
        <a:p>
          <a:endParaRPr lang="en-NZ"/>
        </a:p>
      </dgm:t>
    </dgm:pt>
    <dgm:pt modelId="{BB69EBC4-1384-4267-AC9B-7D0DBA923C5F}" type="sibTrans" cxnId="{285EA451-B29B-4C04-A70C-CBF0B28B2EAB}">
      <dgm:prSet/>
      <dgm:spPr/>
      <dgm:t>
        <a:bodyPr/>
        <a:lstStyle/>
        <a:p>
          <a:endParaRPr lang="en-NZ"/>
        </a:p>
      </dgm:t>
    </dgm:pt>
    <dgm:pt modelId="{D07AE1A4-8FB9-47E7-85CC-B1EEA64DC7ED}">
      <dgm:prSet phldrT="[Text]"/>
      <dgm:spPr/>
      <dgm:t>
        <a:bodyPr/>
        <a:lstStyle/>
        <a:p>
          <a:r>
            <a:rPr lang="en-NZ" u="sng" dirty="0"/>
            <a:t>Health</a:t>
          </a:r>
        </a:p>
        <a:p>
          <a:r>
            <a:rPr lang="en-NZ" dirty="0"/>
            <a:t>Sickness</a:t>
          </a:r>
        </a:p>
        <a:p>
          <a:r>
            <a:rPr lang="en-NZ" dirty="0"/>
            <a:t>Injury</a:t>
          </a:r>
        </a:p>
      </dgm:t>
    </dgm:pt>
    <dgm:pt modelId="{4D89BA21-B1BA-4ABB-910F-10DE8066BA03}" type="parTrans" cxnId="{5FBCDB74-97F3-4733-A545-F3743ADFB445}">
      <dgm:prSet/>
      <dgm:spPr/>
      <dgm:t>
        <a:bodyPr/>
        <a:lstStyle/>
        <a:p>
          <a:endParaRPr lang="en-NZ"/>
        </a:p>
      </dgm:t>
    </dgm:pt>
    <dgm:pt modelId="{F02CEE01-4D8B-453F-8BD7-68DDA40EE935}" type="sibTrans" cxnId="{5FBCDB74-97F3-4733-A545-F3743ADFB445}">
      <dgm:prSet/>
      <dgm:spPr/>
      <dgm:t>
        <a:bodyPr/>
        <a:lstStyle/>
        <a:p>
          <a:endParaRPr lang="en-NZ"/>
        </a:p>
      </dgm:t>
    </dgm:pt>
    <dgm:pt modelId="{3F3BBE4B-FBA4-4CC0-A30D-6D36494DCB68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NZ" dirty="0"/>
            <a:t>Planned</a:t>
          </a:r>
        </a:p>
      </dgm:t>
    </dgm:pt>
    <dgm:pt modelId="{E8614E89-9ED1-417D-B536-77D44130A9C5}" type="parTrans" cxnId="{7CACCD6B-BB50-4463-80A0-69571316B0AD}">
      <dgm:prSet/>
      <dgm:spPr/>
      <dgm:t>
        <a:bodyPr/>
        <a:lstStyle/>
        <a:p>
          <a:endParaRPr lang="en-NZ"/>
        </a:p>
      </dgm:t>
    </dgm:pt>
    <dgm:pt modelId="{CD858992-4036-4A62-98C1-A451652AEB8E}" type="sibTrans" cxnId="{7CACCD6B-BB50-4463-80A0-69571316B0AD}">
      <dgm:prSet/>
      <dgm:spPr/>
      <dgm:t>
        <a:bodyPr/>
        <a:lstStyle/>
        <a:p>
          <a:endParaRPr lang="en-NZ"/>
        </a:p>
      </dgm:t>
    </dgm:pt>
    <dgm:pt modelId="{F55115A1-1669-4241-B605-3BE53847584C}">
      <dgm:prSet phldrT="[Text]"/>
      <dgm:spPr/>
      <dgm:t>
        <a:bodyPr/>
        <a:lstStyle/>
        <a:p>
          <a:r>
            <a:rPr lang="en-NZ" dirty="0"/>
            <a:t>Recreational</a:t>
          </a:r>
        </a:p>
        <a:p>
          <a:r>
            <a:rPr lang="en-NZ" dirty="0"/>
            <a:t>Long-service</a:t>
          </a:r>
        </a:p>
      </dgm:t>
    </dgm:pt>
    <dgm:pt modelId="{93B46163-00A4-4A5E-8697-B66D551E6514}" type="parTrans" cxnId="{597D007E-F682-4B4C-86A7-88D02835ED97}">
      <dgm:prSet/>
      <dgm:spPr/>
      <dgm:t>
        <a:bodyPr/>
        <a:lstStyle/>
        <a:p>
          <a:endParaRPr lang="en-NZ"/>
        </a:p>
      </dgm:t>
    </dgm:pt>
    <dgm:pt modelId="{C6C10BB0-DA63-420D-A5D7-50868EF8CA73}" type="sibTrans" cxnId="{597D007E-F682-4B4C-86A7-88D02835ED97}">
      <dgm:prSet/>
      <dgm:spPr/>
      <dgm:t>
        <a:bodyPr/>
        <a:lstStyle/>
        <a:p>
          <a:endParaRPr lang="en-NZ"/>
        </a:p>
      </dgm:t>
    </dgm:pt>
    <dgm:pt modelId="{166F3BE4-D995-413E-BFC7-F2AB39B34B16}">
      <dgm:prSet phldrT="[Text]"/>
      <dgm:spPr/>
      <dgm:t>
        <a:bodyPr/>
        <a:lstStyle/>
        <a:p>
          <a:r>
            <a:rPr lang="en-NZ" dirty="0"/>
            <a:t>Study</a:t>
          </a:r>
        </a:p>
      </dgm:t>
    </dgm:pt>
    <dgm:pt modelId="{05DD5579-D026-469B-9C53-43938983B741}" type="parTrans" cxnId="{63F8C8AF-ED3A-49CD-981F-C5F8B6C0486E}">
      <dgm:prSet/>
      <dgm:spPr/>
      <dgm:t>
        <a:bodyPr/>
        <a:lstStyle/>
        <a:p>
          <a:endParaRPr lang="en-NZ"/>
        </a:p>
      </dgm:t>
    </dgm:pt>
    <dgm:pt modelId="{96C94DC0-E9FF-4058-8473-97C03298039F}" type="sibTrans" cxnId="{63F8C8AF-ED3A-49CD-981F-C5F8B6C0486E}">
      <dgm:prSet/>
      <dgm:spPr/>
      <dgm:t>
        <a:bodyPr/>
        <a:lstStyle/>
        <a:p>
          <a:endParaRPr lang="en-NZ"/>
        </a:p>
      </dgm:t>
    </dgm:pt>
    <dgm:pt modelId="{68CFA2CC-11A1-4B42-99ED-42000ED92A04}">
      <dgm:prSet/>
      <dgm:spPr/>
      <dgm:t>
        <a:bodyPr/>
        <a:lstStyle/>
        <a:p>
          <a:r>
            <a:rPr lang="en-NZ" dirty="0"/>
            <a:t>Non-illness (e.g. maternity/paternity leave)</a:t>
          </a:r>
        </a:p>
      </dgm:t>
    </dgm:pt>
    <dgm:pt modelId="{7751A600-89FF-43FC-9A13-1A29EAD0F2A9}" type="parTrans" cxnId="{525441B7-3ACA-4563-B9D5-0A45504A47DD}">
      <dgm:prSet/>
      <dgm:spPr/>
      <dgm:t>
        <a:bodyPr/>
        <a:lstStyle/>
        <a:p>
          <a:endParaRPr lang="en-NZ"/>
        </a:p>
      </dgm:t>
    </dgm:pt>
    <dgm:pt modelId="{8BD6620E-69E3-4C70-8A53-F248E354272C}" type="sibTrans" cxnId="{525441B7-3ACA-4563-B9D5-0A45504A47DD}">
      <dgm:prSet/>
      <dgm:spPr/>
      <dgm:t>
        <a:bodyPr/>
        <a:lstStyle/>
        <a:p>
          <a:endParaRPr lang="en-NZ"/>
        </a:p>
      </dgm:t>
    </dgm:pt>
    <dgm:pt modelId="{FEE0A773-7CF0-4AEE-9AC4-AD6C9F9655AB}">
      <dgm:prSet/>
      <dgm:spPr/>
      <dgm:t>
        <a:bodyPr/>
        <a:lstStyle/>
        <a:p>
          <a:r>
            <a:rPr lang="en-NZ" u="sng" dirty="0"/>
            <a:t>Special</a:t>
          </a:r>
        </a:p>
        <a:p>
          <a:r>
            <a:rPr lang="en-NZ" u="none" dirty="0"/>
            <a:t>Bereavement</a:t>
          </a:r>
        </a:p>
        <a:p>
          <a:r>
            <a:rPr lang="en-NZ" u="none" dirty="0"/>
            <a:t>Military service</a:t>
          </a:r>
        </a:p>
      </dgm:t>
    </dgm:pt>
    <dgm:pt modelId="{2487435A-F1F9-49D5-B894-AB4CCAF8C98C}" type="parTrans" cxnId="{0C18C99C-5354-4329-87DB-882975CE165E}">
      <dgm:prSet/>
      <dgm:spPr/>
      <dgm:t>
        <a:bodyPr/>
        <a:lstStyle/>
        <a:p>
          <a:endParaRPr lang="en-NZ"/>
        </a:p>
      </dgm:t>
    </dgm:pt>
    <dgm:pt modelId="{618D9084-F44D-4C0E-ADF2-BBD7151528C9}" type="sibTrans" cxnId="{0C18C99C-5354-4329-87DB-882975CE165E}">
      <dgm:prSet/>
      <dgm:spPr/>
      <dgm:t>
        <a:bodyPr/>
        <a:lstStyle/>
        <a:p>
          <a:endParaRPr lang="en-NZ"/>
        </a:p>
      </dgm:t>
    </dgm:pt>
    <dgm:pt modelId="{BA945F7A-A119-4194-B5A9-9C1F181BBA3F}" type="pres">
      <dgm:prSet presAssocID="{BB7253B3-ED93-47EE-BF4B-00FCCA73C8C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162AF9-8F27-4559-8CD1-FE7ACB9A1DA1}" type="pres">
      <dgm:prSet presAssocID="{CD624D7D-C8C1-44C4-9539-17FFE54CA942}" presName="root" presStyleCnt="0"/>
      <dgm:spPr/>
    </dgm:pt>
    <dgm:pt modelId="{F918917F-A611-4937-821F-7B0757DA9FA4}" type="pres">
      <dgm:prSet presAssocID="{CD624D7D-C8C1-44C4-9539-17FFE54CA942}" presName="rootComposite" presStyleCnt="0"/>
      <dgm:spPr/>
    </dgm:pt>
    <dgm:pt modelId="{D6FABCEC-21DA-47D8-8DEB-5C96922F0832}" type="pres">
      <dgm:prSet presAssocID="{CD624D7D-C8C1-44C4-9539-17FFE54CA942}" presName="rootText" presStyleLbl="node1" presStyleIdx="0" presStyleCnt="2"/>
      <dgm:spPr/>
    </dgm:pt>
    <dgm:pt modelId="{AA5D5E29-2290-495F-9CBB-B134FE0D6E15}" type="pres">
      <dgm:prSet presAssocID="{CD624D7D-C8C1-44C4-9539-17FFE54CA942}" presName="rootConnector" presStyleLbl="node1" presStyleIdx="0" presStyleCnt="2"/>
      <dgm:spPr/>
    </dgm:pt>
    <dgm:pt modelId="{EF970B99-931F-450B-897D-DEBA048A2C47}" type="pres">
      <dgm:prSet presAssocID="{CD624D7D-C8C1-44C4-9539-17FFE54CA942}" presName="childShape" presStyleCnt="0"/>
      <dgm:spPr/>
    </dgm:pt>
    <dgm:pt modelId="{DDC300F5-6068-46C2-847E-09BD72BC02AB}" type="pres">
      <dgm:prSet presAssocID="{41846843-54CF-4521-B2C1-69D75BA0644D}" presName="Name13" presStyleLbl="parChTrans1D2" presStyleIdx="0" presStyleCnt="6"/>
      <dgm:spPr/>
    </dgm:pt>
    <dgm:pt modelId="{5C689EA0-1FE5-4D13-8DF2-3AB10CC7E92E}" type="pres">
      <dgm:prSet presAssocID="{F5A693A2-CA49-4FA4-B7EA-51EB07663A0E}" presName="childText" presStyleLbl="bgAcc1" presStyleIdx="0" presStyleCnt="6">
        <dgm:presLayoutVars>
          <dgm:bulletEnabled val="1"/>
        </dgm:presLayoutVars>
      </dgm:prSet>
      <dgm:spPr/>
    </dgm:pt>
    <dgm:pt modelId="{3DDECF27-1E87-404D-B3E2-B625F50EB6FD}" type="pres">
      <dgm:prSet presAssocID="{4D89BA21-B1BA-4ABB-910F-10DE8066BA03}" presName="Name13" presStyleLbl="parChTrans1D2" presStyleIdx="1" presStyleCnt="6"/>
      <dgm:spPr/>
    </dgm:pt>
    <dgm:pt modelId="{2BB7CA6F-3B34-48B3-966B-5F8B279EF86F}" type="pres">
      <dgm:prSet presAssocID="{D07AE1A4-8FB9-47E7-85CC-B1EEA64DC7ED}" presName="childText" presStyleLbl="bgAcc1" presStyleIdx="1" presStyleCnt="6">
        <dgm:presLayoutVars>
          <dgm:bulletEnabled val="1"/>
        </dgm:presLayoutVars>
      </dgm:prSet>
      <dgm:spPr/>
    </dgm:pt>
    <dgm:pt modelId="{74A0438E-E023-47E4-9863-7BCCC6B5E988}" type="pres">
      <dgm:prSet presAssocID="{2487435A-F1F9-49D5-B894-AB4CCAF8C98C}" presName="Name13" presStyleLbl="parChTrans1D2" presStyleIdx="2" presStyleCnt="6"/>
      <dgm:spPr/>
    </dgm:pt>
    <dgm:pt modelId="{C60E0CB5-5A2B-4F3C-92E6-42100156C582}" type="pres">
      <dgm:prSet presAssocID="{FEE0A773-7CF0-4AEE-9AC4-AD6C9F9655AB}" presName="childText" presStyleLbl="bgAcc1" presStyleIdx="2" presStyleCnt="6">
        <dgm:presLayoutVars>
          <dgm:bulletEnabled val="1"/>
        </dgm:presLayoutVars>
      </dgm:prSet>
      <dgm:spPr/>
    </dgm:pt>
    <dgm:pt modelId="{6A565287-46EB-4D18-932F-84AF1E6EB2E5}" type="pres">
      <dgm:prSet presAssocID="{3F3BBE4B-FBA4-4CC0-A30D-6D36494DCB68}" presName="root" presStyleCnt="0"/>
      <dgm:spPr/>
    </dgm:pt>
    <dgm:pt modelId="{BE4166B6-E354-4C38-BC51-409A93CCA55C}" type="pres">
      <dgm:prSet presAssocID="{3F3BBE4B-FBA4-4CC0-A30D-6D36494DCB68}" presName="rootComposite" presStyleCnt="0"/>
      <dgm:spPr/>
    </dgm:pt>
    <dgm:pt modelId="{5823B4A9-51A0-42FA-B61A-A464366357D9}" type="pres">
      <dgm:prSet presAssocID="{3F3BBE4B-FBA4-4CC0-A30D-6D36494DCB68}" presName="rootText" presStyleLbl="node1" presStyleIdx="1" presStyleCnt="2"/>
      <dgm:spPr/>
    </dgm:pt>
    <dgm:pt modelId="{427801A6-0846-4687-A287-C0F598C93B81}" type="pres">
      <dgm:prSet presAssocID="{3F3BBE4B-FBA4-4CC0-A30D-6D36494DCB68}" presName="rootConnector" presStyleLbl="node1" presStyleIdx="1" presStyleCnt="2"/>
      <dgm:spPr/>
    </dgm:pt>
    <dgm:pt modelId="{03AFBF0E-7527-47F0-8500-373F34420E04}" type="pres">
      <dgm:prSet presAssocID="{3F3BBE4B-FBA4-4CC0-A30D-6D36494DCB68}" presName="childShape" presStyleCnt="0"/>
      <dgm:spPr/>
    </dgm:pt>
    <dgm:pt modelId="{C7BA2798-AD4F-4910-B122-4C5A31703F39}" type="pres">
      <dgm:prSet presAssocID="{93B46163-00A4-4A5E-8697-B66D551E6514}" presName="Name13" presStyleLbl="parChTrans1D2" presStyleIdx="3" presStyleCnt="6"/>
      <dgm:spPr/>
    </dgm:pt>
    <dgm:pt modelId="{134DA545-5897-4C36-BD57-D57C40ABACD7}" type="pres">
      <dgm:prSet presAssocID="{F55115A1-1669-4241-B605-3BE53847584C}" presName="childText" presStyleLbl="bgAcc1" presStyleIdx="3" presStyleCnt="6">
        <dgm:presLayoutVars>
          <dgm:bulletEnabled val="1"/>
        </dgm:presLayoutVars>
      </dgm:prSet>
      <dgm:spPr/>
    </dgm:pt>
    <dgm:pt modelId="{9B291694-E7E6-4C67-9C01-342BB37AD968}" type="pres">
      <dgm:prSet presAssocID="{05DD5579-D026-469B-9C53-43938983B741}" presName="Name13" presStyleLbl="parChTrans1D2" presStyleIdx="4" presStyleCnt="6"/>
      <dgm:spPr/>
    </dgm:pt>
    <dgm:pt modelId="{15AC377C-6A77-47F6-A7B1-4F6CAD63642F}" type="pres">
      <dgm:prSet presAssocID="{166F3BE4-D995-413E-BFC7-F2AB39B34B16}" presName="childText" presStyleLbl="bgAcc1" presStyleIdx="4" presStyleCnt="6">
        <dgm:presLayoutVars>
          <dgm:bulletEnabled val="1"/>
        </dgm:presLayoutVars>
      </dgm:prSet>
      <dgm:spPr/>
    </dgm:pt>
    <dgm:pt modelId="{68B24CD6-7D44-436C-BD49-FCFB032F36C5}" type="pres">
      <dgm:prSet presAssocID="{7751A600-89FF-43FC-9A13-1A29EAD0F2A9}" presName="Name13" presStyleLbl="parChTrans1D2" presStyleIdx="5" presStyleCnt="6"/>
      <dgm:spPr/>
    </dgm:pt>
    <dgm:pt modelId="{9B54925D-8E77-469C-8E2C-BB3D9C5831B6}" type="pres">
      <dgm:prSet presAssocID="{68CFA2CC-11A1-4B42-99ED-42000ED92A04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B52F1114-2FDA-4991-B930-A09AC8D3F796}" type="presOf" srcId="{2487435A-F1F9-49D5-B894-AB4CCAF8C98C}" destId="{74A0438E-E023-47E4-9863-7BCCC6B5E988}" srcOrd="0" destOrd="0" presId="urn:microsoft.com/office/officeart/2005/8/layout/hierarchy3"/>
    <dgm:cxn modelId="{6C4EB41A-BA99-4FE7-9B79-6A2B20E0A627}" type="presOf" srcId="{BB7253B3-ED93-47EE-BF4B-00FCCA73C8C8}" destId="{BA945F7A-A119-4194-B5A9-9C1F181BBA3F}" srcOrd="0" destOrd="0" presId="urn:microsoft.com/office/officeart/2005/8/layout/hierarchy3"/>
    <dgm:cxn modelId="{46C4B822-09B7-43A3-9686-C52682303EA1}" type="presOf" srcId="{3F3BBE4B-FBA4-4CC0-A30D-6D36494DCB68}" destId="{5823B4A9-51A0-42FA-B61A-A464366357D9}" srcOrd="0" destOrd="0" presId="urn:microsoft.com/office/officeart/2005/8/layout/hierarchy3"/>
    <dgm:cxn modelId="{37C6C935-5808-4D3B-8518-7C85BBE3DEB5}" type="presOf" srcId="{F55115A1-1669-4241-B605-3BE53847584C}" destId="{134DA545-5897-4C36-BD57-D57C40ABACD7}" srcOrd="0" destOrd="0" presId="urn:microsoft.com/office/officeart/2005/8/layout/hierarchy3"/>
    <dgm:cxn modelId="{90E75C3B-6743-427F-8A23-0CC0269047E6}" type="presOf" srcId="{7751A600-89FF-43FC-9A13-1A29EAD0F2A9}" destId="{68B24CD6-7D44-436C-BD49-FCFB032F36C5}" srcOrd="0" destOrd="0" presId="urn:microsoft.com/office/officeart/2005/8/layout/hierarchy3"/>
    <dgm:cxn modelId="{7CACCD6B-BB50-4463-80A0-69571316B0AD}" srcId="{BB7253B3-ED93-47EE-BF4B-00FCCA73C8C8}" destId="{3F3BBE4B-FBA4-4CC0-A30D-6D36494DCB68}" srcOrd="1" destOrd="0" parTransId="{E8614E89-9ED1-417D-B536-77D44130A9C5}" sibTransId="{CD858992-4036-4A62-98C1-A451652AEB8E}"/>
    <dgm:cxn modelId="{91AF7E6D-6302-41EF-8AB4-EFF3CBD738BF}" type="presOf" srcId="{93B46163-00A4-4A5E-8697-B66D551E6514}" destId="{C7BA2798-AD4F-4910-B122-4C5A31703F39}" srcOrd="0" destOrd="0" presId="urn:microsoft.com/office/officeart/2005/8/layout/hierarchy3"/>
    <dgm:cxn modelId="{C9DC7F6D-1A92-420A-8185-711F76D66D55}" type="presOf" srcId="{166F3BE4-D995-413E-BFC7-F2AB39B34B16}" destId="{15AC377C-6A77-47F6-A7B1-4F6CAD63642F}" srcOrd="0" destOrd="0" presId="urn:microsoft.com/office/officeart/2005/8/layout/hierarchy3"/>
    <dgm:cxn modelId="{7C47706F-87AC-43EB-9EA0-518970E5C91C}" srcId="{BB7253B3-ED93-47EE-BF4B-00FCCA73C8C8}" destId="{CD624D7D-C8C1-44C4-9539-17FFE54CA942}" srcOrd="0" destOrd="0" parTransId="{FA2C4F17-EF9C-46E4-A626-4E0CA76B159B}" sibTransId="{B60FA486-F98A-40D0-8743-41218DBC267F}"/>
    <dgm:cxn modelId="{285EA451-B29B-4C04-A70C-CBF0B28B2EAB}" srcId="{CD624D7D-C8C1-44C4-9539-17FFE54CA942}" destId="{F5A693A2-CA49-4FA4-B7EA-51EB07663A0E}" srcOrd="0" destOrd="0" parTransId="{41846843-54CF-4521-B2C1-69D75BA0644D}" sibTransId="{BB69EBC4-1384-4267-AC9B-7D0DBA923C5F}"/>
    <dgm:cxn modelId="{5FBCDB74-97F3-4733-A545-F3743ADFB445}" srcId="{CD624D7D-C8C1-44C4-9539-17FFE54CA942}" destId="{D07AE1A4-8FB9-47E7-85CC-B1EEA64DC7ED}" srcOrd="1" destOrd="0" parTransId="{4D89BA21-B1BA-4ABB-910F-10DE8066BA03}" sibTransId="{F02CEE01-4D8B-453F-8BD7-68DDA40EE935}"/>
    <dgm:cxn modelId="{A3BB7575-F337-44CA-A090-BB671C95DB00}" type="presOf" srcId="{F5A693A2-CA49-4FA4-B7EA-51EB07663A0E}" destId="{5C689EA0-1FE5-4D13-8DF2-3AB10CC7E92E}" srcOrd="0" destOrd="0" presId="urn:microsoft.com/office/officeart/2005/8/layout/hierarchy3"/>
    <dgm:cxn modelId="{597D007E-F682-4B4C-86A7-88D02835ED97}" srcId="{3F3BBE4B-FBA4-4CC0-A30D-6D36494DCB68}" destId="{F55115A1-1669-4241-B605-3BE53847584C}" srcOrd="0" destOrd="0" parTransId="{93B46163-00A4-4A5E-8697-B66D551E6514}" sibTransId="{C6C10BB0-DA63-420D-A5D7-50868EF8CA73}"/>
    <dgm:cxn modelId="{E68D0190-99C3-4E9C-A9F4-F70C581519D7}" type="presOf" srcId="{41846843-54CF-4521-B2C1-69D75BA0644D}" destId="{DDC300F5-6068-46C2-847E-09BD72BC02AB}" srcOrd="0" destOrd="0" presId="urn:microsoft.com/office/officeart/2005/8/layout/hierarchy3"/>
    <dgm:cxn modelId="{FADD0D93-DB6C-4B84-88BC-8D99F5FED45A}" type="presOf" srcId="{68CFA2CC-11A1-4B42-99ED-42000ED92A04}" destId="{9B54925D-8E77-469C-8E2C-BB3D9C5831B6}" srcOrd="0" destOrd="0" presId="urn:microsoft.com/office/officeart/2005/8/layout/hierarchy3"/>
    <dgm:cxn modelId="{95B22093-64FD-4C63-9183-1A3BC06AFAF2}" type="presOf" srcId="{D07AE1A4-8FB9-47E7-85CC-B1EEA64DC7ED}" destId="{2BB7CA6F-3B34-48B3-966B-5F8B279EF86F}" srcOrd="0" destOrd="0" presId="urn:microsoft.com/office/officeart/2005/8/layout/hierarchy3"/>
    <dgm:cxn modelId="{0C18C99C-5354-4329-87DB-882975CE165E}" srcId="{CD624D7D-C8C1-44C4-9539-17FFE54CA942}" destId="{FEE0A773-7CF0-4AEE-9AC4-AD6C9F9655AB}" srcOrd="2" destOrd="0" parTransId="{2487435A-F1F9-49D5-B894-AB4CCAF8C98C}" sibTransId="{618D9084-F44D-4C0E-ADF2-BBD7151528C9}"/>
    <dgm:cxn modelId="{632D1EA9-A602-47B5-BF5B-0D203B4ADE41}" type="presOf" srcId="{CD624D7D-C8C1-44C4-9539-17FFE54CA942}" destId="{D6FABCEC-21DA-47D8-8DEB-5C96922F0832}" srcOrd="0" destOrd="0" presId="urn:microsoft.com/office/officeart/2005/8/layout/hierarchy3"/>
    <dgm:cxn modelId="{63F8C8AF-ED3A-49CD-981F-C5F8B6C0486E}" srcId="{3F3BBE4B-FBA4-4CC0-A30D-6D36494DCB68}" destId="{166F3BE4-D995-413E-BFC7-F2AB39B34B16}" srcOrd="1" destOrd="0" parTransId="{05DD5579-D026-469B-9C53-43938983B741}" sibTransId="{96C94DC0-E9FF-4058-8473-97C03298039F}"/>
    <dgm:cxn modelId="{525441B7-3ACA-4563-B9D5-0A45504A47DD}" srcId="{3F3BBE4B-FBA4-4CC0-A30D-6D36494DCB68}" destId="{68CFA2CC-11A1-4B42-99ED-42000ED92A04}" srcOrd="2" destOrd="0" parTransId="{7751A600-89FF-43FC-9A13-1A29EAD0F2A9}" sibTransId="{8BD6620E-69E3-4C70-8A53-F248E354272C}"/>
    <dgm:cxn modelId="{7E0503B8-6E22-4598-91FC-CB95A03D8672}" type="presOf" srcId="{05DD5579-D026-469B-9C53-43938983B741}" destId="{9B291694-E7E6-4C67-9C01-342BB37AD968}" srcOrd="0" destOrd="0" presId="urn:microsoft.com/office/officeart/2005/8/layout/hierarchy3"/>
    <dgm:cxn modelId="{CC8487C0-843A-431E-AC22-80D89976B275}" type="presOf" srcId="{CD624D7D-C8C1-44C4-9539-17FFE54CA942}" destId="{AA5D5E29-2290-495F-9CBB-B134FE0D6E15}" srcOrd="1" destOrd="0" presId="urn:microsoft.com/office/officeart/2005/8/layout/hierarchy3"/>
    <dgm:cxn modelId="{2245E1C6-3AA9-4F6E-97DB-3A1DB0FDD515}" type="presOf" srcId="{4D89BA21-B1BA-4ABB-910F-10DE8066BA03}" destId="{3DDECF27-1E87-404D-B3E2-B625F50EB6FD}" srcOrd="0" destOrd="0" presId="urn:microsoft.com/office/officeart/2005/8/layout/hierarchy3"/>
    <dgm:cxn modelId="{DF509BE9-7448-409E-A138-FBB3D54C1AA2}" type="presOf" srcId="{3F3BBE4B-FBA4-4CC0-A30D-6D36494DCB68}" destId="{427801A6-0846-4687-A287-C0F598C93B81}" srcOrd="1" destOrd="0" presId="urn:microsoft.com/office/officeart/2005/8/layout/hierarchy3"/>
    <dgm:cxn modelId="{78FF29EF-DDD7-4FCF-9BDD-84D6A50F341D}" type="presOf" srcId="{FEE0A773-7CF0-4AEE-9AC4-AD6C9F9655AB}" destId="{C60E0CB5-5A2B-4F3C-92E6-42100156C582}" srcOrd="0" destOrd="0" presId="urn:microsoft.com/office/officeart/2005/8/layout/hierarchy3"/>
    <dgm:cxn modelId="{A001A07F-EC83-4127-AC8A-1455AFB0718A}" type="presParOf" srcId="{BA945F7A-A119-4194-B5A9-9C1F181BBA3F}" destId="{FA162AF9-8F27-4559-8CD1-FE7ACB9A1DA1}" srcOrd="0" destOrd="0" presId="urn:microsoft.com/office/officeart/2005/8/layout/hierarchy3"/>
    <dgm:cxn modelId="{44EB412C-2F1F-43C6-9276-A043A6081209}" type="presParOf" srcId="{FA162AF9-8F27-4559-8CD1-FE7ACB9A1DA1}" destId="{F918917F-A611-4937-821F-7B0757DA9FA4}" srcOrd="0" destOrd="0" presId="urn:microsoft.com/office/officeart/2005/8/layout/hierarchy3"/>
    <dgm:cxn modelId="{675E95C6-790F-4A9D-8A0B-6DED9B279BD6}" type="presParOf" srcId="{F918917F-A611-4937-821F-7B0757DA9FA4}" destId="{D6FABCEC-21DA-47D8-8DEB-5C96922F0832}" srcOrd="0" destOrd="0" presId="urn:microsoft.com/office/officeart/2005/8/layout/hierarchy3"/>
    <dgm:cxn modelId="{A25D5177-5F2D-4B79-A6C2-E8C21B328D16}" type="presParOf" srcId="{F918917F-A611-4937-821F-7B0757DA9FA4}" destId="{AA5D5E29-2290-495F-9CBB-B134FE0D6E15}" srcOrd="1" destOrd="0" presId="urn:microsoft.com/office/officeart/2005/8/layout/hierarchy3"/>
    <dgm:cxn modelId="{1C0BF437-61DC-4BC9-83FC-376C7F6DF2C7}" type="presParOf" srcId="{FA162AF9-8F27-4559-8CD1-FE7ACB9A1DA1}" destId="{EF970B99-931F-450B-897D-DEBA048A2C47}" srcOrd="1" destOrd="0" presId="urn:microsoft.com/office/officeart/2005/8/layout/hierarchy3"/>
    <dgm:cxn modelId="{E3018776-071C-4D53-B32B-0822A4801B6F}" type="presParOf" srcId="{EF970B99-931F-450B-897D-DEBA048A2C47}" destId="{DDC300F5-6068-46C2-847E-09BD72BC02AB}" srcOrd="0" destOrd="0" presId="urn:microsoft.com/office/officeart/2005/8/layout/hierarchy3"/>
    <dgm:cxn modelId="{29AB93DA-0303-49FC-9849-329720BB5FD1}" type="presParOf" srcId="{EF970B99-931F-450B-897D-DEBA048A2C47}" destId="{5C689EA0-1FE5-4D13-8DF2-3AB10CC7E92E}" srcOrd="1" destOrd="0" presId="urn:microsoft.com/office/officeart/2005/8/layout/hierarchy3"/>
    <dgm:cxn modelId="{420B7B20-F944-42A8-A18F-11480D54BB1B}" type="presParOf" srcId="{EF970B99-931F-450B-897D-DEBA048A2C47}" destId="{3DDECF27-1E87-404D-B3E2-B625F50EB6FD}" srcOrd="2" destOrd="0" presId="urn:microsoft.com/office/officeart/2005/8/layout/hierarchy3"/>
    <dgm:cxn modelId="{AB9D476A-1089-4AE8-8905-3C0857CE8B0B}" type="presParOf" srcId="{EF970B99-931F-450B-897D-DEBA048A2C47}" destId="{2BB7CA6F-3B34-48B3-966B-5F8B279EF86F}" srcOrd="3" destOrd="0" presId="urn:microsoft.com/office/officeart/2005/8/layout/hierarchy3"/>
    <dgm:cxn modelId="{2FC4D1E0-73FF-4FB6-9332-AFBCFEC29502}" type="presParOf" srcId="{EF970B99-931F-450B-897D-DEBA048A2C47}" destId="{74A0438E-E023-47E4-9863-7BCCC6B5E988}" srcOrd="4" destOrd="0" presId="urn:microsoft.com/office/officeart/2005/8/layout/hierarchy3"/>
    <dgm:cxn modelId="{1FFEBF40-ADAF-4AE6-AEC5-296BC83D7D1F}" type="presParOf" srcId="{EF970B99-931F-450B-897D-DEBA048A2C47}" destId="{C60E0CB5-5A2B-4F3C-92E6-42100156C582}" srcOrd="5" destOrd="0" presId="urn:microsoft.com/office/officeart/2005/8/layout/hierarchy3"/>
    <dgm:cxn modelId="{2F32FF4B-AA2A-4228-BFA9-813118B04DAE}" type="presParOf" srcId="{BA945F7A-A119-4194-B5A9-9C1F181BBA3F}" destId="{6A565287-46EB-4D18-932F-84AF1E6EB2E5}" srcOrd="1" destOrd="0" presId="urn:microsoft.com/office/officeart/2005/8/layout/hierarchy3"/>
    <dgm:cxn modelId="{5F7AEFD0-4AAD-490E-9BFB-1D73195C6164}" type="presParOf" srcId="{6A565287-46EB-4D18-932F-84AF1E6EB2E5}" destId="{BE4166B6-E354-4C38-BC51-409A93CCA55C}" srcOrd="0" destOrd="0" presId="urn:microsoft.com/office/officeart/2005/8/layout/hierarchy3"/>
    <dgm:cxn modelId="{8C2679D2-56D6-494A-99F2-FB813279C1BC}" type="presParOf" srcId="{BE4166B6-E354-4C38-BC51-409A93CCA55C}" destId="{5823B4A9-51A0-42FA-B61A-A464366357D9}" srcOrd="0" destOrd="0" presId="urn:microsoft.com/office/officeart/2005/8/layout/hierarchy3"/>
    <dgm:cxn modelId="{607FF9EA-98FB-47DD-8834-E4DC699EC7FC}" type="presParOf" srcId="{BE4166B6-E354-4C38-BC51-409A93CCA55C}" destId="{427801A6-0846-4687-A287-C0F598C93B81}" srcOrd="1" destOrd="0" presId="urn:microsoft.com/office/officeart/2005/8/layout/hierarchy3"/>
    <dgm:cxn modelId="{0985FC9B-6D2A-4E58-97AE-EA70B30F64FC}" type="presParOf" srcId="{6A565287-46EB-4D18-932F-84AF1E6EB2E5}" destId="{03AFBF0E-7527-47F0-8500-373F34420E04}" srcOrd="1" destOrd="0" presId="urn:microsoft.com/office/officeart/2005/8/layout/hierarchy3"/>
    <dgm:cxn modelId="{FAF784DD-FB4A-42F1-989D-3C156B0D36F0}" type="presParOf" srcId="{03AFBF0E-7527-47F0-8500-373F34420E04}" destId="{C7BA2798-AD4F-4910-B122-4C5A31703F39}" srcOrd="0" destOrd="0" presId="urn:microsoft.com/office/officeart/2005/8/layout/hierarchy3"/>
    <dgm:cxn modelId="{7CA1DC9D-4AA1-4EEC-97CD-303B0BB738C1}" type="presParOf" srcId="{03AFBF0E-7527-47F0-8500-373F34420E04}" destId="{134DA545-5897-4C36-BD57-D57C40ABACD7}" srcOrd="1" destOrd="0" presId="urn:microsoft.com/office/officeart/2005/8/layout/hierarchy3"/>
    <dgm:cxn modelId="{FDB2625F-C283-4DB2-835A-A51FEB24A87B}" type="presParOf" srcId="{03AFBF0E-7527-47F0-8500-373F34420E04}" destId="{9B291694-E7E6-4C67-9C01-342BB37AD968}" srcOrd="2" destOrd="0" presId="urn:microsoft.com/office/officeart/2005/8/layout/hierarchy3"/>
    <dgm:cxn modelId="{9B124087-790C-44C5-97F4-4C22B7AAFD17}" type="presParOf" srcId="{03AFBF0E-7527-47F0-8500-373F34420E04}" destId="{15AC377C-6A77-47F6-A7B1-4F6CAD63642F}" srcOrd="3" destOrd="0" presId="urn:microsoft.com/office/officeart/2005/8/layout/hierarchy3"/>
    <dgm:cxn modelId="{52EF487A-10AA-4BB8-9069-58B74BC1BFE0}" type="presParOf" srcId="{03AFBF0E-7527-47F0-8500-373F34420E04}" destId="{68B24CD6-7D44-436C-BD49-FCFB032F36C5}" srcOrd="4" destOrd="0" presId="urn:microsoft.com/office/officeart/2005/8/layout/hierarchy3"/>
    <dgm:cxn modelId="{A94E8BD2-D232-4A7C-AA2D-9065ACB0A66D}" type="presParOf" srcId="{03AFBF0E-7527-47F0-8500-373F34420E04}" destId="{9B54925D-8E77-469C-8E2C-BB3D9C5831B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6ADE83-474A-4A40-9B32-E9C96D703FC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B4B87A8-D302-445F-BFF5-B5047CAFE2C0}">
      <dgm:prSet/>
      <dgm:spPr/>
      <dgm:t>
        <a:bodyPr/>
        <a:lstStyle/>
        <a:p>
          <a:r>
            <a:rPr lang="en-US" dirty="0">
              <a:latin typeface="+mj-lt"/>
            </a:rPr>
            <a:t>Increased costs</a:t>
          </a:r>
        </a:p>
      </dgm:t>
    </dgm:pt>
    <dgm:pt modelId="{9327FF5F-5051-400E-A918-E24D5EBCF9AB}" type="parTrans" cxnId="{033A2E20-C716-474E-B5D8-86727EB26308}">
      <dgm:prSet/>
      <dgm:spPr/>
      <dgm:t>
        <a:bodyPr/>
        <a:lstStyle/>
        <a:p>
          <a:endParaRPr lang="en-US"/>
        </a:p>
      </dgm:t>
    </dgm:pt>
    <dgm:pt modelId="{A3D48803-8D5A-49E9-AFE2-3FA6C9CB8981}" type="sibTrans" cxnId="{033A2E20-C716-474E-B5D8-86727EB26308}">
      <dgm:prSet/>
      <dgm:spPr/>
      <dgm:t>
        <a:bodyPr/>
        <a:lstStyle/>
        <a:p>
          <a:endParaRPr lang="en-US"/>
        </a:p>
      </dgm:t>
    </dgm:pt>
    <dgm:pt modelId="{F3549C43-5B9E-4E64-85B1-22463118103D}">
      <dgm:prSet/>
      <dgm:spPr/>
      <dgm:t>
        <a:bodyPr/>
        <a:lstStyle/>
        <a:p>
          <a:r>
            <a:rPr lang="en-US" dirty="0">
              <a:latin typeface="+mj-lt"/>
            </a:rPr>
            <a:t>Lower morale</a:t>
          </a:r>
        </a:p>
      </dgm:t>
    </dgm:pt>
    <dgm:pt modelId="{9AD9B857-C142-4331-9FD5-06F7A5BB07E8}" type="parTrans" cxnId="{1130B7BA-EDA0-4C7E-B10C-BEBCBFFC2624}">
      <dgm:prSet/>
      <dgm:spPr/>
      <dgm:t>
        <a:bodyPr/>
        <a:lstStyle/>
        <a:p>
          <a:endParaRPr lang="en-US"/>
        </a:p>
      </dgm:t>
    </dgm:pt>
    <dgm:pt modelId="{A0E521CE-3E6B-4C63-AFAB-E70B63815CE4}" type="sibTrans" cxnId="{1130B7BA-EDA0-4C7E-B10C-BEBCBFFC2624}">
      <dgm:prSet/>
      <dgm:spPr/>
      <dgm:t>
        <a:bodyPr/>
        <a:lstStyle/>
        <a:p>
          <a:endParaRPr lang="en-US"/>
        </a:p>
      </dgm:t>
    </dgm:pt>
    <dgm:pt modelId="{BFDF832A-3D86-4BFF-AE59-325A1E093B36}">
      <dgm:prSet/>
      <dgm:spPr/>
      <dgm:t>
        <a:bodyPr/>
        <a:lstStyle/>
        <a:p>
          <a:r>
            <a:rPr lang="en-US" dirty="0">
              <a:latin typeface="+mj-lt"/>
            </a:rPr>
            <a:t>Increased workloads</a:t>
          </a:r>
        </a:p>
      </dgm:t>
    </dgm:pt>
    <dgm:pt modelId="{379D43A9-DD05-465A-9608-57A19B028DD2}" type="parTrans" cxnId="{023E75C3-450E-46F2-BD4A-F3907A03FABC}">
      <dgm:prSet/>
      <dgm:spPr/>
      <dgm:t>
        <a:bodyPr/>
        <a:lstStyle/>
        <a:p>
          <a:endParaRPr lang="en-US"/>
        </a:p>
      </dgm:t>
    </dgm:pt>
    <dgm:pt modelId="{F339DB1D-747E-4F90-BD49-C6B3AE6235F9}" type="sibTrans" cxnId="{023E75C3-450E-46F2-BD4A-F3907A03FABC}">
      <dgm:prSet/>
      <dgm:spPr/>
      <dgm:t>
        <a:bodyPr/>
        <a:lstStyle/>
        <a:p>
          <a:endParaRPr lang="en-US"/>
        </a:p>
      </dgm:t>
    </dgm:pt>
    <dgm:pt modelId="{D7456B72-C27C-4382-BF4D-053FC3E68CBB}">
      <dgm:prSet/>
      <dgm:spPr/>
      <dgm:t>
        <a:bodyPr/>
        <a:lstStyle/>
        <a:p>
          <a:r>
            <a:rPr lang="en-US" dirty="0">
              <a:latin typeface="+mj-lt"/>
            </a:rPr>
            <a:t>Frustrated managers and supervisors</a:t>
          </a:r>
        </a:p>
      </dgm:t>
    </dgm:pt>
    <dgm:pt modelId="{EDBED1A9-E924-4B9C-95F1-0365E53CA2E2}" type="parTrans" cxnId="{A7F8F2A7-48AD-4F7D-8486-ABDDEB7A3DA1}">
      <dgm:prSet/>
      <dgm:spPr/>
      <dgm:t>
        <a:bodyPr/>
        <a:lstStyle/>
        <a:p>
          <a:endParaRPr lang="en-US"/>
        </a:p>
      </dgm:t>
    </dgm:pt>
    <dgm:pt modelId="{DB4A8F92-616B-49E7-8F8E-12E44AED39B8}" type="sibTrans" cxnId="{A7F8F2A7-48AD-4F7D-8486-ABDDEB7A3DA1}">
      <dgm:prSet/>
      <dgm:spPr/>
      <dgm:t>
        <a:bodyPr/>
        <a:lstStyle/>
        <a:p>
          <a:endParaRPr lang="en-US"/>
        </a:p>
      </dgm:t>
    </dgm:pt>
    <dgm:pt modelId="{10FF8B17-D3B9-482E-B65D-2F92E6153012}">
      <dgm:prSet/>
      <dgm:spPr/>
      <dgm:t>
        <a:bodyPr/>
        <a:lstStyle/>
        <a:p>
          <a:r>
            <a:rPr lang="en-US" dirty="0">
              <a:latin typeface="+mj-lt"/>
            </a:rPr>
            <a:t>Loss of productivity</a:t>
          </a:r>
        </a:p>
      </dgm:t>
    </dgm:pt>
    <dgm:pt modelId="{AC60DED4-CCAC-4B2C-A552-A864216F01B1}" type="parTrans" cxnId="{E1EB8505-4240-4DC3-A609-A4B90BEDA561}">
      <dgm:prSet/>
      <dgm:spPr/>
      <dgm:t>
        <a:bodyPr/>
        <a:lstStyle/>
        <a:p>
          <a:endParaRPr lang="en-US"/>
        </a:p>
      </dgm:t>
    </dgm:pt>
    <dgm:pt modelId="{15D6959E-D246-4D7C-84AC-294727EB0180}" type="sibTrans" cxnId="{E1EB8505-4240-4DC3-A609-A4B90BEDA561}">
      <dgm:prSet/>
      <dgm:spPr/>
      <dgm:t>
        <a:bodyPr/>
        <a:lstStyle/>
        <a:p>
          <a:endParaRPr lang="en-US"/>
        </a:p>
      </dgm:t>
    </dgm:pt>
    <dgm:pt modelId="{D6D783BB-C974-4457-A59A-E17B66A7F6D0}">
      <dgm:prSet/>
      <dgm:spPr/>
      <dgm:t>
        <a:bodyPr/>
        <a:lstStyle/>
        <a:p>
          <a:r>
            <a:rPr lang="en-US" dirty="0">
              <a:latin typeface="+mj-lt"/>
            </a:rPr>
            <a:t>Non-achievement of objectives</a:t>
          </a:r>
        </a:p>
      </dgm:t>
    </dgm:pt>
    <dgm:pt modelId="{B95D665F-EC9B-4A23-9156-1FC6AE125E35}" type="parTrans" cxnId="{9A2A48C9-7B34-4EE7-81F6-2BA3DADFCAE9}">
      <dgm:prSet/>
      <dgm:spPr/>
      <dgm:t>
        <a:bodyPr/>
        <a:lstStyle/>
        <a:p>
          <a:endParaRPr lang="en-US"/>
        </a:p>
      </dgm:t>
    </dgm:pt>
    <dgm:pt modelId="{44919263-F177-424E-8835-2B39216B3685}" type="sibTrans" cxnId="{9A2A48C9-7B34-4EE7-81F6-2BA3DADFCAE9}">
      <dgm:prSet/>
      <dgm:spPr/>
      <dgm:t>
        <a:bodyPr/>
        <a:lstStyle/>
        <a:p>
          <a:endParaRPr lang="en-US"/>
        </a:p>
      </dgm:t>
    </dgm:pt>
    <dgm:pt modelId="{74D7AE74-715B-48EA-9A7D-5544413F8FDD}">
      <dgm:prSet/>
      <dgm:spPr/>
      <dgm:t>
        <a:bodyPr/>
        <a:lstStyle/>
        <a:p>
          <a:r>
            <a:rPr lang="en-US" dirty="0">
              <a:latin typeface="+mj-lt"/>
            </a:rPr>
            <a:t>Reduced provision of services</a:t>
          </a:r>
        </a:p>
      </dgm:t>
    </dgm:pt>
    <dgm:pt modelId="{79F57F7A-ADC5-4962-BA8A-C61274DDF8B8}" type="parTrans" cxnId="{2F55A72C-469A-48D0-BAD1-A3D4C9ADD1EB}">
      <dgm:prSet/>
      <dgm:spPr/>
      <dgm:t>
        <a:bodyPr/>
        <a:lstStyle/>
        <a:p>
          <a:endParaRPr lang="en-US"/>
        </a:p>
      </dgm:t>
    </dgm:pt>
    <dgm:pt modelId="{2B74E8D7-36ED-4CE9-BCA2-05FB22CA1D7B}" type="sibTrans" cxnId="{2F55A72C-469A-48D0-BAD1-A3D4C9ADD1EB}">
      <dgm:prSet/>
      <dgm:spPr/>
      <dgm:t>
        <a:bodyPr/>
        <a:lstStyle/>
        <a:p>
          <a:endParaRPr lang="en-US"/>
        </a:p>
      </dgm:t>
    </dgm:pt>
    <dgm:pt modelId="{727689FE-D7C8-4C76-846D-95DC162DB147}">
      <dgm:prSet/>
      <dgm:spPr/>
      <dgm:t>
        <a:bodyPr/>
        <a:lstStyle/>
        <a:p>
          <a:r>
            <a:rPr lang="en-US" dirty="0">
              <a:latin typeface="+mj-lt"/>
            </a:rPr>
            <a:t>Decreased product quality</a:t>
          </a:r>
        </a:p>
      </dgm:t>
    </dgm:pt>
    <dgm:pt modelId="{04EC4A78-FBB2-433A-B626-B2BCD0C34E36}" type="parTrans" cxnId="{A706C8B9-E937-42DE-9992-7122B623332D}">
      <dgm:prSet/>
      <dgm:spPr/>
      <dgm:t>
        <a:bodyPr/>
        <a:lstStyle/>
        <a:p>
          <a:endParaRPr lang="en-US"/>
        </a:p>
      </dgm:t>
    </dgm:pt>
    <dgm:pt modelId="{538BB7B5-29A6-432D-9551-A498F3668534}" type="sibTrans" cxnId="{A706C8B9-E937-42DE-9992-7122B623332D}">
      <dgm:prSet/>
      <dgm:spPr/>
      <dgm:t>
        <a:bodyPr/>
        <a:lstStyle/>
        <a:p>
          <a:endParaRPr lang="en-US"/>
        </a:p>
      </dgm:t>
    </dgm:pt>
    <dgm:pt modelId="{66C27535-676E-400D-81C0-4E504826F8F6}">
      <dgm:prSet/>
      <dgm:spPr/>
      <dgm:t>
        <a:bodyPr/>
        <a:lstStyle/>
        <a:p>
          <a:r>
            <a:rPr lang="en-US" dirty="0">
              <a:latin typeface="+mj-lt"/>
            </a:rPr>
            <a:t>Adverse public perception and confidence</a:t>
          </a:r>
        </a:p>
      </dgm:t>
    </dgm:pt>
    <dgm:pt modelId="{228CF793-3F99-47EA-95ED-12A7B5EBF6E3}" type="parTrans" cxnId="{F043CFEE-EE46-41F0-AF1C-D6F2F174311B}">
      <dgm:prSet/>
      <dgm:spPr/>
      <dgm:t>
        <a:bodyPr/>
        <a:lstStyle/>
        <a:p>
          <a:endParaRPr lang="en-US"/>
        </a:p>
      </dgm:t>
    </dgm:pt>
    <dgm:pt modelId="{41FCCA03-0DA1-42A8-8687-27D3435DE012}" type="sibTrans" cxnId="{F043CFEE-EE46-41F0-AF1C-D6F2F174311B}">
      <dgm:prSet/>
      <dgm:spPr/>
      <dgm:t>
        <a:bodyPr/>
        <a:lstStyle/>
        <a:p>
          <a:endParaRPr lang="en-US"/>
        </a:p>
      </dgm:t>
    </dgm:pt>
    <dgm:pt modelId="{BAD79D60-B65D-4C2A-B66D-2E68612368EC}">
      <dgm:prSet/>
      <dgm:spPr/>
      <dgm:t>
        <a:bodyPr/>
        <a:lstStyle/>
        <a:p>
          <a:r>
            <a:rPr lang="en-US" dirty="0">
              <a:latin typeface="+mj-lt"/>
            </a:rPr>
            <a:t>Adverse effects on consumers</a:t>
          </a:r>
        </a:p>
      </dgm:t>
    </dgm:pt>
    <dgm:pt modelId="{8AE63CAD-7916-4D3F-9D42-CC7FB62959BD}" type="parTrans" cxnId="{9D040372-37A2-4FC8-8C67-0A2BD652F1DC}">
      <dgm:prSet/>
      <dgm:spPr/>
      <dgm:t>
        <a:bodyPr/>
        <a:lstStyle/>
        <a:p>
          <a:endParaRPr lang="en-US"/>
        </a:p>
      </dgm:t>
    </dgm:pt>
    <dgm:pt modelId="{E0FE7F5F-FFD4-47AF-9F69-05EEDD917F5C}" type="sibTrans" cxnId="{9D040372-37A2-4FC8-8C67-0A2BD652F1DC}">
      <dgm:prSet/>
      <dgm:spPr/>
      <dgm:t>
        <a:bodyPr/>
        <a:lstStyle/>
        <a:p>
          <a:endParaRPr lang="en-US"/>
        </a:p>
      </dgm:t>
    </dgm:pt>
    <dgm:pt modelId="{F8294EFC-AE11-4AFE-8897-42DC21568E62}" type="pres">
      <dgm:prSet presAssocID="{E46ADE83-474A-4A40-9B32-E9C96D703FCC}" presName="vert0" presStyleCnt="0">
        <dgm:presLayoutVars>
          <dgm:dir/>
          <dgm:animOne val="branch"/>
          <dgm:animLvl val="lvl"/>
        </dgm:presLayoutVars>
      </dgm:prSet>
      <dgm:spPr/>
    </dgm:pt>
    <dgm:pt modelId="{FCA109E5-EB52-4075-B7AD-390033904729}" type="pres">
      <dgm:prSet presAssocID="{0B4B87A8-D302-445F-BFF5-B5047CAFE2C0}" presName="thickLine" presStyleLbl="alignNode1" presStyleIdx="0" presStyleCnt="10"/>
      <dgm:spPr/>
    </dgm:pt>
    <dgm:pt modelId="{35E8709A-9C38-4AB6-B1D5-E7DFC6C599C0}" type="pres">
      <dgm:prSet presAssocID="{0B4B87A8-D302-445F-BFF5-B5047CAFE2C0}" presName="horz1" presStyleCnt="0"/>
      <dgm:spPr/>
    </dgm:pt>
    <dgm:pt modelId="{B79E06ED-8E31-437B-8D83-9065DCCF8083}" type="pres">
      <dgm:prSet presAssocID="{0B4B87A8-D302-445F-BFF5-B5047CAFE2C0}" presName="tx1" presStyleLbl="revTx" presStyleIdx="0" presStyleCnt="10"/>
      <dgm:spPr/>
    </dgm:pt>
    <dgm:pt modelId="{89C8BB71-2A93-4A1E-A61E-521BD042F7FD}" type="pres">
      <dgm:prSet presAssocID="{0B4B87A8-D302-445F-BFF5-B5047CAFE2C0}" presName="vert1" presStyleCnt="0"/>
      <dgm:spPr/>
    </dgm:pt>
    <dgm:pt modelId="{3615549C-6A87-4DD3-AFA1-23348DDD739B}" type="pres">
      <dgm:prSet presAssocID="{F3549C43-5B9E-4E64-85B1-22463118103D}" presName="thickLine" presStyleLbl="alignNode1" presStyleIdx="1" presStyleCnt="10"/>
      <dgm:spPr/>
    </dgm:pt>
    <dgm:pt modelId="{26B9A485-A39A-43B2-9037-F60D868755DC}" type="pres">
      <dgm:prSet presAssocID="{F3549C43-5B9E-4E64-85B1-22463118103D}" presName="horz1" presStyleCnt="0"/>
      <dgm:spPr/>
    </dgm:pt>
    <dgm:pt modelId="{38F724EE-990F-4123-B191-0A05F04D840E}" type="pres">
      <dgm:prSet presAssocID="{F3549C43-5B9E-4E64-85B1-22463118103D}" presName="tx1" presStyleLbl="revTx" presStyleIdx="1" presStyleCnt="10"/>
      <dgm:spPr/>
    </dgm:pt>
    <dgm:pt modelId="{1D7823A9-5BF4-44B3-BB2C-3494543A965B}" type="pres">
      <dgm:prSet presAssocID="{F3549C43-5B9E-4E64-85B1-22463118103D}" presName="vert1" presStyleCnt="0"/>
      <dgm:spPr/>
    </dgm:pt>
    <dgm:pt modelId="{4DB490EB-B7E5-45B2-9104-AF940AADC3C6}" type="pres">
      <dgm:prSet presAssocID="{BFDF832A-3D86-4BFF-AE59-325A1E093B36}" presName="thickLine" presStyleLbl="alignNode1" presStyleIdx="2" presStyleCnt="10"/>
      <dgm:spPr/>
    </dgm:pt>
    <dgm:pt modelId="{351F541C-0882-4642-BCE0-08731EB2B220}" type="pres">
      <dgm:prSet presAssocID="{BFDF832A-3D86-4BFF-AE59-325A1E093B36}" presName="horz1" presStyleCnt="0"/>
      <dgm:spPr/>
    </dgm:pt>
    <dgm:pt modelId="{3AEC370C-05CD-409E-8D47-1E0853BD97C7}" type="pres">
      <dgm:prSet presAssocID="{BFDF832A-3D86-4BFF-AE59-325A1E093B36}" presName="tx1" presStyleLbl="revTx" presStyleIdx="2" presStyleCnt="10"/>
      <dgm:spPr/>
    </dgm:pt>
    <dgm:pt modelId="{99CD7A08-EA88-42B8-B02F-38AB4C303036}" type="pres">
      <dgm:prSet presAssocID="{BFDF832A-3D86-4BFF-AE59-325A1E093B36}" presName="vert1" presStyleCnt="0"/>
      <dgm:spPr/>
    </dgm:pt>
    <dgm:pt modelId="{0FDD7657-84BE-4E75-BE0F-9FCD39267654}" type="pres">
      <dgm:prSet presAssocID="{D7456B72-C27C-4382-BF4D-053FC3E68CBB}" presName="thickLine" presStyleLbl="alignNode1" presStyleIdx="3" presStyleCnt="10"/>
      <dgm:spPr/>
    </dgm:pt>
    <dgm:pt modelId="{A810F384-0983-4EDB-8CA4-0EA7B1676C9D}" type="pres">
      <dgm:prSet presAssocID="{D7456B72-C27C-4382-BF4D-053FC3E68CBB}" presName="horz1" presStyleCnt="0"/>
      <dgm:spPr/>
    </dgm:pt>
    <dgm:pt modelId="{BB4C9FA7-BCC9-42C7-89B1-B4B56E547E68}" type="pres">
      <dgm:prSet presAssocID="{D7456B72-C27C-4382-BF4D-053FC3E68CBB}" presName="tx1" presStyleLbl="revTx" presStyleIdx="3" presStyleCnt="10"/>
      <dgm:spPr/>
    </dgm:pt>
    <dgm:pt modelId="{BA6D3E62-D680-4F51-AC9E-7865B30D308A}" type="pres">
      <dgm:prSet presAssocID="{D7456B72-C27C-4382-BF4D-053FC3E68CBB}" presName="vert1" presStyleCnt="0"/>
      <dgm:spPr/>
    </dgm:pt>
    <dgm:pt modelId="{1699C690-D642-4D45-9862-7FB946E06EC1}" type="pres">
      <dgm:prSet presAssocID="{10FF8B17-D3B9-482E-B65D-2F92E6153012}" presName="thickLine" presStyleLbl="alignNode1" presStyleIdx="4" presStyleCnt="10"/>
      <dgm:spPr/>
    </dgm:pt>
    <dgm:pt modelId="{EFEDBD77-7A9F-41EA-8D3A-319D451AABC2}" type="pres">
      <dgm:prSet presAssocID="{10FF8B17-D3B9-482E-B65D-2F92E6153012}" presName="horz1" presStyleCnt="0"/>
      <dgm:spPr/>
    </dgm:pt>
    <dgm:pt modelId="{02EA4190-1071-4C65-9639-BE02B6C0A163}" type="pres">
      <dgm:prSet presAssocID="{10FF8B17-D3B9-482E-B65D-2F92E6153012}" presName="tx1" presStyleLbl="revTx" presStyleIdx="4" presStyleCnt="10"/>
      <dgm:spPr/>
    </dgm:pt>
    <dgm:pt modelId="{F04DD823-1CD3-437A-BA8F-21A1491706A8}" type="pres">
      <dgm:prSet presAssocID="{10FF8B17-D3B9-482E-B65D-2F92E6153012}" presName="vert1" presStyleCnt="0"/>
      <dgm:spPr/>
    </dgm:pt>
    <dgm:pt modelId="{004006FB-BD75-4050-A1F0-D03A37FD5156}" type="pres">
      <dgm:prSet presAssocID="{D6D783BB-C974-4457-A59A-E17B66A7F6D0}" presName="thickLine" presStyleLbl="alignNode1" presStyleIdx="5" presStyleCnt="10"/>
      <dgm:spPr/>
    </dgm:pt>
    <dgm:pt modelId="{34CBFE48-C48F-4046-9273-5D629BA1F9CC}" type="pres">
      <dgm:prSet presAssocID="{D6D783BB-C974-4457-A59A-E17B66A7F6D0}" presName="horz1" presStyleCnt="0"/>
      <dgm:spPr/>
    </dgm:pt>
    <dgm:pt modelId="{5987ACC5-D986-49EB-A03E-0F4A268D77A4}" type="pres">
      <dgm:prSet presAssocID="{D6D783BB-C974-4457-A59A-E17B66A7F6D0}" presName="tx1" presStyleLbl="revTx" presStyleIdx="5" presStyleCnt="10"/>
      <dgm:spPr/>
    </dgm:pt>
    <dgm:pt modelId="{56BE0D27-E38C-4A3F-A678-7EE463469005}" type="pres">
      <dgm:prSet presAssocID="{D6D783BB-C974-4457-A59A-E17B66A7F6D0}" presName="vert1" presStyleCnt="0"/>
      <dgm:spPr/>
    </dgm:pt>
    <dgm:pt modelId="{CC90B446-0424-4744-B334-5D2680BAF6C4}" type="pres">
      <dgm:prSet presAssocID="{74D7AE74-715B-48EA-9A7D-5544413F8FDD}" presName="thickLine" presStyleLbl="alignNode1" presStyleIdx="6" presStyleCnt="10"/>
      <dgm:spPr/>
    </dgm:pt>
    <dgm:pt modelId="{B7D85456-7C74-4B35-A3C7-8B4EE9E56F65}" type="pres">
      <dgm:prSet presAssocID="{74D7AE74-715B-48EA-9A7D-5544413F8FDD}" presName="horz1" presStyleCnt="0"/>
      <dgm:spPr/>
    </dgm:pt>
    <dgm:pt modelId="{C5FC4933-ABE2-4719-AF1B-97E69864C125}" type="pres">
      <dgm:prSet presAssocID="{74D7AE74-715B-48EA-9A7D-5544413F8FDD}" presName="tx1" presStyleLbl="revTx" presStyleIdx="6" presStyleCnt="10"/>
      <dgm:spPr/>
    </dgm:pt>
    <dgm:pt modelId="{4F0D7C7B-16CD-4438-BC1E-137707687516}" type="pres">
      <dgm:prSet presAssocID="{74D7AE74-715B-48EA-9A7D-5544413F8FDD}" presName="vert1" presStyleCnt="0"/>
      <dgm:spPr/>
    </dgm:pt>
    <dgm:pt modelId="{75FB6010-4237-46ED-96E4-9FAA14B5D542}" type="pres">
      <dgm:prSet presAssocID="{727689FE-D7C8-4C76-846D-95DC162DB147}" presName="thickLine" presStyleLbl="alignNode1" presStyleIdx="7" presStyleCnt="10"/>
      <dgm:spPr/>
    </dgm:pt>
    <dgm:pt modelId="{D80FD9E5-97C8-416F-8A02-D140E3E709C4}" type="pres">
      <dgm:prSet presAssocID="{727689FE-D7C8-4C76-846D-95DC162DB147}" presName="horz1" presStyleCnt="0"/>
      <dgm:spPr/>
    </dgm:pt>
    <dgm:pt modelId="{6ABD0FF9-B99B-41FE-B40E-B00ECF9F07BC}" type="pres">
      <dgm:prSet presAssocID="{727689FE-D7C8-4C76-846D-95DC162DB147}" presName="tx1" presStyleLbl="revTx" presStyleIdx="7" presStyleCnt="10"/>
      <dgm:spPr/>
    </dgm:pt>
    <dgm:pt modelId="{F26B3B2D-CFA6-4B1D-9D94-61A62566F9DD}" type="pres">
      <dgm:prSet presAssocID="{727689FE-D7C8-4C76-846D-95DC162DB147}" presName="vert1" presStyleCnt="0"/>
      <dgm:spPr/>
    </dgm:pt>
    <dgm:pt modelId="{33D6CD1A-D3BC-49BA-BBC5-BDF10CBDD419}" type="pres">
      <dgm:prSet presAssocID="{66C27535-676E-400D-81C0-4E504826F8F6}" presName="thickLine" presStyleLbl="alignNode1" presStyleIdx="8" presStyleCnt="10"/>
      <dgm:spPr/>
    </dgm:pt>
    <dgm:pt modelId="{84A8DBCC-4026-478D-B038-DA019EE39CD2}" type="pres">
      <dgm:prSet presAssocID="{66C27535-676E-400D-81C0-4E504826F8F6}" presName="horz1" presStyleCnt="0"/>
      <dgm:spPr/>
    </dgm:pt>
    <dgm:pt modelId="{ED7DEC15-B1B2-4D8B-8DA2-5A29180574FE}" type="pres">
      <dgm:prSet presAssocID="{66C27535-676E-400D-81C0-4E504826F8F6}" presName="tx1" presStyleLbl="revTx" presStyleIdx="8" presStyleCnt="10"/>
      <dgm:spPr/>
    </dgm:pt>
    <dgm:pt modelId="{6EB12CBE-6ED6-4F21-BCBA-D792ED4AF23F}" type="pres">
      <dgm:prSet presAssocID="{66C27535-676E-400D-81C0-4E504826F8F6}" presName="vert1" presStyleCnt="0"/>
      <dgm:spPr/>
    </dgm:pt>
    <dgm:pt modelId="{1BB8566F-4271-4941-8066-898589C61351}" type="pres">
      <dgm:prSet presAssocID="{BAD79D60-B65D-4C2A-B66D-2E68612368EC}" presName="thickLine" presStyleLbl="alignNode1" presStyleIdx="9" presStyleCnt="10"/>
      <dgm:spPr/>
    </dgm:pt>
    <dgm:pt modelId="{6F3FAC80-BA2D-4F13-97A9-E74F4CD124B8}" type="pres">
      <dgm:prSet presAssocID="{BAD79D60-B65D-4C2A-B66D-2E68612368EC}" presName="horz1" presStyleCnt="0"/>
      <dgm:spPr/>
    </dgm:pt>
    <dgm:pt modelId="{AF13B7BA-EED2-4ED1-A7EE-EAE4A08BE375}" type="pres">
      <dgm:prSet presAssocID="{BAD79D60-B65D-4C2A-B66D-2E68612368EC}" presName="tx1" presStyleLbl="revTx" presStyleIdx="9" presStyleCnt="10"/>
      <dgm:spPr/>
    </dgm:pt>
    <dgm:pt modelId="{4E4BC849-449D-4DAD-B343-84DBBBD6E061}" type="pres">
      <dgm:prSet presAssocID="{BAD79D60-B65D-4C2A-B66D-2E68612368EC}" presName="vert1" presStyleCnt="0"/>
      <dgm:spPr/>
    </dgm:pt>
  </dgm:ptLst>
  <dgm:cxnLst>
    <dgm:cxn modelId="{E1EB8505-4240-4DC3-A609-A4B90BEDA561}" srcId="{E46ADE83-474A-4A40-9B32-E9C96D703FCC}" destId="{10FF8B17-D3B9-482E-B65D-2F92E6153012}" srcOrd="4" destOrd="0" parTransId="{AC60DED4-CCAC-4B2C-A552-A864216F01B1}" sibTransId="{15D6959E-D246-4D7C-84AC-294727EB0180}"/>
    <dgm:cxn modelId="{1BBA2D09-2A4A-4FD0-8400-BD0463B08ADC}" type="presOf" srcId="{74D7AE74-715B-48EA-9A7D-5544413F8FDD}" destId="{C5FC4933-ABE2-4719-AF1B-97E69864C125}" srcOrd="0" destOrd="0" presId="urn:microsoft.com/office/officeart/2008/layout/LinedList"/>
    <dgm:cxn modelId="{564F051D-DB4B-4CD2-9C1D-994532E98EF0}" type="presOf" srcId="{10FF8B17-D3B9-482E-B65D-2F92E6153012}" destId="{02EA4190-1071-4C65-9639-BE02B6C0A163}" srcOrd="0" destOrd="0" presId="urn:microsoft.com/office/officeart/2008/layout/LinedList"/>
    <dgm:cxn modelId="{033A2E20-C716-474E-B5D8-86727EB26308}" srcId="{E46ADE83-474A-4A40-9B32-E9C96D703FCC}" destId="{0B4B87A8-D302-445F-BFF5-B5047CAFE2C0}" srcOrd="0" destOrd="0" parTransId="{9327FF5F-5051-400E-A918-E24D5EBCF9AB}" sibTransId="{A3D48803-8D5A-49E9-AFE2-3FA6C9CB8981}"/>
    <dgm:cxn modelId="{2F55A72C-469A-48D0-BAD1-A3D4C9ADD1EB}" srcId="{E46ADE83-474A-4A40-9B32-E9C96D703FCC}" destId="{74D7AE74-715B-48EA-9A7D-5544413F8FDD}" srcOrd="6" destOrd="0" parTransId="{79F57F7A-ADC5-4962-BA8A-C61274DDF8B8}" sibTransId="{2B74E8D7-36ED-4CE9-BCA2-05FB22CA1D7B}"/>
    <dgm:cxn modelId="{C2DF8A34-8FCD-4792-AA10-70C30E84B793}" type="presOf" srcId="{66C27535-676E-400D-81C0-4E504826F8F6}" destId="{ED7DEC15-B1B2-4D8B-8DA2-5A29180574FE}" srcOrd="0" destOrd="0" presId="urn:microsoft.com/office/officeart/2008/layout/LinedList"/>
    <dgm:cxn modelId="{AD5E0E5B-E743-4884-9002-3C65AD0EDD1D}" type="presOf" srcId="{0B4B87A8-D302-445F-BFF5-B5047CAFE2C0}" destId="{B79E06ED-8E31-437B-8D83-9065DCCF8083}" srcOrd="0" destOrd="0" presId="urn:microsoft.com/office/officeart/2008/layout/LinedList"/>
    <dgm:cxn modelId="{9D040372-37A2-4FC8-8C67-0A2BD652F1DC}" srcId="{E46ADE83-474A-4A40-9B32-E9C96D703FCC}" destId="{BAD79D60-B65D-4C2A-B66D-2E68612368EC}" srcOrd="9" destOrd="0" parTransId="{8AE63CAD-7916-4D3F-9D42-CC7FB62959BD}" sibTransId="{E0FE7F5F-FFD4-47AF-9F69-05EEDD917F5C}"/>
    <dgm:cxn modelId="{5122CC7F-D2DA-4D9E-8CB4-EDA4786B7E6B}" type="presOf" srcId="{BFDF832A-3D86-4BFF-AE59-325A1E093B36}" destId="{3AEC370C-05CD-409E-8D47-1E0853BD97C7}" srcOrd="0" destOrd="0" presId="urn:microsoft.com/office/officeart/2008/layout/LinedList"/>
    <dgm:cxn modelId="{345B5E8C-5626-4AB2-B49B-5B830CF943E9}" type="presOf" srcId="{D7456B72-C27C-4382-BF4D-053FC3E68CBB}" destId="{BB4C9FA7-BCC9-42C7-89B1-B4B56E547E68}" srcOrd="0" destOrd="0" presId="urn:microsoft.com/office/officeart/2008/layout/LinedList"/>
    <dgm:cxn modelId="{C1885191-8C37-4EB3-94A9-3901480FA1C6}" type="presOf" srcId="{F3549C43-5B9E-4E64-85B1-22463118103D}" destId="{38F724EE-990F-4123-B191-0A05F04D840E}" srcOrd="0" destOrd="0" presId="urn:microsoft.com/office/officeart/2008/layout/LinedList"/>
    <dgm:cxn modelId="{BB7A6B97-826B-4380-B8AD-6C4AF947CC8B}" type="presOf" srcId="{BAD79D60-B65D-4C2A-B66D-2E68612368EC}" destId="{AF13B7BA-EED2-4ED1-A7EE-EAE4A08BE375}" srcOrd="0" destOrd="0" presId="urn:microsoft.com/office/officeart/2008/layout/LinedList"/>
    <dgm:cxn modelId="{A7F8F2A7-48AD-4F7D-8486-ABDDEB7A3DA1}" srcId="{E46ADE83-474A-4A40-9B32-E9C96D703FCC}" destId="{D7456B72-C27C-4382-BF4D-053FC3E68CBB}" srcOrd="3" destOrd="0" parTransId="{EDBED1A9-E924-4B9C-95F1-0365E53CA2E2}" sibTransId="{DB4A8F92-616B-49E7-8F8E-12E44AED39B8}"/>
    <dgm:cxn modelId="{A706C8B9-E937-42DE-9992-7122B623332D}" srcId="{E46ADE83-474A-4A40-9B32-E9C96D703FCC}" destId="{727689FE-D7C8-4C76-846D-95DC162DB147}" srcOrd="7" destOrd="0" parTransId="{04EC4A78-FBB2-433A-B626-B2BCD0C34E36}" sibTransId="{538BB7B5-29A6-432D-9551-A498F3668534}"/>
    <dgm:cxn modelId="{1130B7BA-EDA0-4C7E-B10C-BEBCBFFC2624}" srcId="{E46ADE83-474A-4A40-9B32-E9C96D703FCC}" destId="{F3549C43-5B9E-4E64-85B1-22463118103D}" srcOrd="1" destOrd="0" parTransId="{9AD9B857-C142-4331-9FD5-06F7A5BB07E8}" sibTransId="{A0E521CE-3E6B-4C63-AFAB-E70B63815CE4}"/>
    <dgm:cxn modelId="{D5D7FCBB-A40F-49AB-B1FB-D047644956A4}" type="presOf" srcId="{E46ADE83-474A-4A40-9B32-E9C96D703FCC}" destId="{F8294EFC-AE11-4AFE-8897-42DC21568E62}" srcOrd="0" destOrd="0" presId="urn:microsoft.com/office/officeart/2008/layout/LinedList"/>
    <dgm:cxn modelId="{CD1E82BD-9902-4659-9921-6C044DA05EB1}" type="presOf" srcId="{D6D783BB-C974-4457-A59A-E17B66A7F6D0}" destId="{5987ACC5-D986-49EB-A03E-0F4A268D77A4}" srcOrd="0" destOrd="0" presId="urn:microsoft.com/office/officeart/2008/layout/LinedList"/>
    <dgm:cxn modelId="{023E75C3-450E-46F2-BD4A-F3907A03FABC}" srcId="{E46ADE83-474A-4A40-9B32-E9C96D703FCC}" destId="{BFDF832A-3D86-4BFF-AE59-325A1E093B36}" srcOrd="2" destOrd="0" parTransId="{379D43A9-DD05-465A-9608-57A19B028DD2}" sibTransId="{F339DB1D-747E-4F90-BD49-C6B3AE6235F9}"/>
    <dgm:cxn modelId="{9A2A48C9-7B34-4EE7-81F6-2BA3DADFCAE9}" srcId="{E46ADE83-474A-4A40-9B32-E9C96D703FCC}" destId="{D6D783BB-C974-4457-A59A-E17B66A7F6D0}" srcOrd="5" destOrd="0" parTransId="{B95D665F-EC9B-4A23-9156-1FC6AE125E35}" sibTransId="{44919263-F177-424E-8835-2B39216B3685}"/>
    <dgm:cxn modelId="{B99206E0-1990-4691-9DF1-FD5D053069B7}" type="presOf" srcId="{727689FE-D7C8-4C76-846D-95DC162DB147}" destId="{6ABD0FF9-B99B-41FE-B40E-B00ECF9F07BC}" srcOrd="0" destOrd="0" presId="urn:microsoft.com/office/officeart/2008/layout/LinedList"/>
    <dgm:cxn modelId="{F043CFEE-EE46-41F0-AF1C-D6F2F174311B}" srcId="{E46ADE83-474A-4A40-9B32-E9C96D703FCC}" destId="{66C27535-676E-400D-81C0-4E504826F8F6}" srcOrd="8" destOrd="0" parTransId="{228CF793-3F99-47EA-95ED-12A7B5EBF6E3}" sibTransId="{41FCCA03-0DA1-42A8-8687-27D3435DE012}"/>
    <dgm:cxn modelId="{E38DCF14-FA25-4D03-9290-6122F80754E0}" type="presParOf" srcId="{F8294EFC-AE11-4AFE-8897-42DC21568E62}" destId="{FCA109E5-EB52-4075-B7AD-390033904729}" srcOrd="0" destOrd="0" presId="urn:microsoft.com/office/officeart/2008/layout/LinedList"/>
    <dgm:cxn modelId="{C5A37C1A-833D-46DE-9E0C-101E47F5433D}" type="presParOf" srcId="{F8294EFC-AE11-4AFE-8897-42DC21568E62}" destId="{35E8709A-9C38-4AB6-B1D5-E7DFC6C599C0}" srcOrd="1" destOrd="0" presId="urn:microsoft.com/office/officeart/2008/layout/LinedList"/>
    <dgm:cxn modelId="{5BC8A7AE-76FD-4D41-A18E-C79652F517EC}" type="presParOf" srcId="{35E8709A-9C38-4AB6-B1D5-E7DFC6C599C0}" destId="{B79E06ED-8E31-437B-8D83-9065DCCF8083}" srcOrd="0" destOrd="0" presId="urn:microsoft.com/office/officeart/2008/layout/LinedList"/>
    <dgm:cxn modelId="{A98301CB-E6E6-428E-AB67-AB3D5CF1D15C}" type="presParOf" srcId="{35E8709A-9C38-4AB6-B1D5-E7DFC6C599C0}" destId="{89C8BB71-2A93-4A1E-A61E-521BD042F7FD}" srcOrd="1" destOrd="0" presId="urn:microsoft.com/office/officeart/2008/layout/LinedList"/>
    <dgm:cxn modelId="{E3C388CA-4763-40CD-866B-D145E07B8474}" type="presParOf" srcId="{F8294EFC-AE11-4AFE-8897-42DC21568E62}" destId="{3615549C-6A87-4DD3-AFA1-23348DDD739B}" srcOrd="2" destOrd="0" presId="urn:microsoft.com/office/officeart/2008/layout/LinedList"/>
    <dgm:cxn modelId="{EB0FF73F-62F8-4877-BD8D-1D66858FB9F0}" type="presParOf" srcId="{F8294EFC-AE11-4AFE-8897-42DC21568E62}" destId="{26B9A485-A39A-43B2-9037-F60D868755DC}" srcOrd="3" destOrd="0" presId="urn:microsoft.com/office/officeart/2008/layout/LinedList"/>
    <dgm:cxn modelId="{90CA43F9-1D9C-4679-B5AD-ACD2CD7730FE}" type="presParOf" srcId="{26B9A485-A39A-43B2-9037-F60D868755DC}" destId="{38F724EE-990F-4123-B191-0A05F04D840E}" srcOrd="0" destOrd="0" presId="urn:microsoft.com/office/officeart/2008/layout/LinedList"/>
    <dgm:cxn modelId="{D9417E86-50A7-462D-B342-BCA6A4026DF5}" type="presParOf" srcId="{26B9A485-A39A-43B2-9037-F60D868755DC}" destId="{1D7823A9-5BF4-44B3-BB2C-3494543A965B}" srcOrd="1" destOrd="0" presId="urn:microsoft.com/office/officeart/2008/layout/LinedList"/>
    <dgm:cxn modelId="{4301723F-C74A-4F37-9C4A-4031DB356880}" type="presParOf" srcId="{F8294EFC-AE11-4AFE-8897-42DC21568E62}" destId="{4DB490EB-B7E5-45B2-9104-AF940AADC3C6}" srcOrd="4" destOrd="0" presId="urn:microsoft.com/office/officeart/2008/layout/LinedList"/>
    <dgm:cxn modelId="{29592E91-0B5C-4B28-ADC1-29E1C2F74B72}" type="presParOf" srcId="{F8294EFC-AE11-4AFE-8897-42DC21568E62}" destId="{351F541C-0882-4642-BCE0-08731EB2B220}" srcOrd="5" destOrd="0" presId="urn:microsoft.com/office/officeart/2008/layout/LinedList"/>
    <dgm:cxn modelId="{B64A3AC0-3A76-48CF-8252-8208435AF0B4}" type="presParOf" srcId="{351F541C-0882-4642-BCE0-08731EB2B220}" destId="{3AEC370C-05CD-409E-8D47-1E0853BD97C7}" srcOrd="0" destOrd="0" presId="urn:microsoft.com/office/officeart/2008/layout/LinedList"/>
    <dgm:cxn modelId="{AB4351C0-F561-4233-8604-591DBD4D3FB3}" type="presParOf" srcId="{351F541C-0882-4642-BCE0-08731EB2B220}" destId="{99CD7A08-EA88-42B8-B02F-38AB4C303036}" srcOrd="1" destOrd="0" presId="urn:microsoft.com/office/officeart/2008/layout/LinedList"/>
    <dgm:cxn modelId="{05AF03F4-27F0-41BF-9113-FC8F386B3433}" type="presParOf" srcId="{F8294EFC-AE11-4AFE-8897-42DC21568E62}" destId="{0FDD7657-84BE-4E75-BE0F-9FCD39267654}" srcOrd="6" destOrd="0" presId="urn:microsoft.com/office/officeart/2008/layout/LinedList"/>
    <dgm:cxn modelId="{A51D4F79-0249-43F6-A8D0-0C38B686FEEB}" type="presParOf" srcId="{F8294EFC-AE11-4AFE-8897-42DC21568E62}" destId="{A810F384-0983-4EDB-8CA4-0EA7B1676C9D}" srcOrd="7" destOrd="0" presId="urn:microsoft.com/office/officeart/2008/layout/LinedList"/>
    <dgm:cxn modelId="{B8397000-3A41-46E9-A400-C57CDFE5A907}" type="presParOf" srcId="{A810F384-0983-4EDB-8CA4-0EA7B1676C9D}" destId="{BB4C9FA7-BCC9-42C7-89B1-B4B56E547E68}" srcOrd="0" destOrd="0" presId="urn:microsoft.com/office/officeart/2008/layout/LinedList"/>
    <dgm:cxn modelId="{6D27A8D5-0357-494D-92B4-E02EE8134627}" type="presParOf" srcId="{A810F384-0983-4EDB-8CA4-0EA7B1676C9D}" destId="{BA6D3E62-D680-4F51-AC9E-7865B30D308A}" srcOrd="1" destOrd="0" presId="urn:microsoft.com/office/officeart/2008/layout/LinedList"/>
    <dgm:cxn modelId="{5DE0B500-BFC1-4642-AE72-6C3A654A9A77}" type="presParOf" srcId="{F8294EFC-AE11-4AFE-8897-42DC21568E62}" destId="{1699C690-D642-4D45-9862-7FB946E06EC1}" srcOrd="8" destOrd="0" presId="urn:microsoft.com/office/officeart/2008/layout/LinedList"/>
    <dgm:cxn modelId="{EC1AC4D6-9230-475D-B7D9-663C4802D527}" type="presParOf" srcId="{F8294EFC-AE11-4AFE-8897-42DC21568E62}" destId="{EFEDBD77-7A9F-41EA-8D3A-319D451AABC2}" srcOrd="9" destOrd="0" presId="urn:microsoft.com/office/officeart/2008/layout/LinedList"/>
    <dgm:cxn modelId="{4648560F-18CE-4492-AE42-F2157CB9A53A}" type="presParOf" srcId="{EFEDBD77-7A9F-41EA-8D3A-319D451AABC2}" destId="{02EA4190-1071-4C65-9639-BE02B6C0A163}" srcOrd="0" destOrd="0" presId="urn:microsoft.com/office/officeart/2008/layout/LinedList"/>
    <dgm:cxn modelId="{FC0CCE80-62B1-4556-802F-84AFA129584D}" type="presParOf" srcId="{EFEDBD77-7A9F-41EA-8D3A-319D451AABC2}" destId="{F04DD823-1CD3-437A-BA8F-21A1491706A8}" srcOrd="1" destOrd="0" presId="urn:microsoft.com/office/officeart/2008/layout/LinedList"/>
    <dgm:cxn modelId="{BF9DEC6B-92EB-47CA-979D-6CC9EEAC2204}" type="presParOf" srcId="{F8294EFC-AE11-4AFE-8897-42DC21568E62}" destId="{004006FB-BD75-4050-A1F0-D03A37FD5156}" srcOrd="10" destOrd="0" presId="urn:microsoft.com/office/officeart/2008/layout/LinedList"/>
    <dgm:cxn modelId="{96958C82-C95B-4305-927B-2FA867CD5677}" type="presParOf" srcId="{F8294EFC-AE11-4AFE-8897-42DC21568E62}" destId="{34CBFE48-C48F-4046-9273-5D629BA1F9CC}" srcOrd="11" destOrd="0" presId="urn:microsoft.com/office/officeart/2008/layout/LinedList"/>
    <dgm:cxn modelId="{7B739916-B08A-49EA-B10D-9D38938EBF99}" type="presParOf" srcId="{34CBFE48-C48F-4046-9273-5D629BA1F9CC}" destId="{5987ACC5-D986-49EB-A03E-0F4A268D77A4}" srcOrd="0" destOrd="0" presId="urn:microsoft.com/office/officeart/2008/layout/LinedList"/>
    <dgm:cxn modelId="{5BDB2B6A-4A3A-4A3E-B646-E656246E2612}" type="presParOf" srcId="{34CBFE48-C48F-4046-9273-5D629BA1F9CC}" destId="{56BE0D27-E38C-4A3F-A678-7EE463469005}" srcOrd="1" destOrd="0" presId="urn:microsoft.com/office/officeart/2008/layout/LinedList"/>
    <dgm:cxn modelId="{E0B09462-A84A-476F-8064-1C5ED0A3006E}" type="presParOf" srcId="{F8294EFC-AE11-4AFE-8897-42DC21568E62}" destId="{CC90B446-0424-4744-B334-5D2680BAF6C4}" srcOrd="12" destOrd="0" presId="urn:microsoft.com/office/officeart/2008/layout/LinedList"/>
    <dgm:cxn modelId="{3F2660F1-035F-472F-93C6-058FBA05267F}" type="presParOf" srcId="{F8294EFC-AE11-4AFE-8897-42DC21568E62}" destId="{B7D85456-7C74-4B35-A3C7-8B4EE9E56F65}" srcOrd="13" destOrd="0" presId="urn:microsoft.com/office/officeart/2008/layout/LinedList"/>
    <dgm:cxn modelId="{6D9BFE77-9C6C-4BBE-A4FB-1C3D8D4FA88E}" type="presParOf" srcId="{B7D85456-7C74-4B35-A3C7-8B4EE9E56F65}" destId="{C5FC4933-ABE2-4719-AF1B-97E69864C125}" srcOrd="0" destOrd="0" presId="urn:microsoft.com/office/officeart/2008/layout/LinedList"/>
    <dgm:cxn modelId="{4EFE1DD9-5604-4887-853E-82ECEC2BDFE5}" type="presParOf" srcId="{B7D85456-7C74-4B35-A3C7-8B4EE9E56F65}" destId="{4F0D7C7B-16CD-4438-BC1E-137707687516}" srcOrd="1" destOrd="0" presId="urn:microsoft.com/office/officeart/2008/layout/LinedList"/>
    <dgm:cxn modelId="{1A470444-7D2F-4DA2-9262-451D6A90F668}" type="presParOf" srcId="{F8294EFC-AE11-4AFE-8897-42DC21568E62}" destId="{75FB6010-4237-46ED-96E4-9FAA14B5D542}" srcOrd="14" destOrd="0" presId="urn:microsoft.com/office/officeart/2008/layout/LinedList"/>
    <dgm:cxn modelId="{BB2949BE-7E3C-49E7-A7ED-797D536F77FA}" type="presParOf" srcId="{F8294EFC-AE11-4AFE-8897-42DC21568E62}" destId="{D80FD9E5-97C8-416F-8A02-D140E3E709C4}" srcOrd="15" destOrd="0" presId="urn:microsoft.com/office/officeart/2008/layout/LinedList"/>
    <dgm:cxn modelId="{AD330EA5-4459-409B-961F-C224D2795165}" type="presParOf" srcId="{D80FD9E5-97C8-416F-8A02-D140E3E709C4}" destId="{6ABD0FF9-B99B-41FE-B40E-B00ECF9F07BC}" srcOrd="0" destOrd="0" presId="urn:microsoft.com/office/officeart/2008/layout/LinedList"/>
    <dgm:cxn modelId="{22D507D7-C9FD-46BF-8458-86ADDE65BB39}" type="presParOf" srcId="{D80FD9E5-97C8-416F-8A02-D140E3E709C4}" destId="{F26B3B2D-CFA6-4B1D-9D94-61A62566F9DD}" srcOrd="1" destOrd="0" presId="urn:microsoft.com/office/officeart/2008/layout/LinedList"/>
    <dgm:cxn modelId="{FCC3E0F8-8AE2-49E4-9CD3-B6C7D968CE22}" type="presParOf" srcId="{F8294EFC-AE11-4AFE-8897-42DC21568E62}" destId="{33D6CD1A-D3BC-49BA-BBC5-BDF10CBDD419}" srcOrd="16" destOrd="0" presId="urn:microsoft.com/office/officeart/2008/layout/LinedList"/>
    <dgm:cxn modelId="{60E73B76-0F80-4FC9-996B-DE3A2C22083F}" type="presParOf" srcId="{F8294EFC-AE11-4AFE-8897-42DC21568E62}" destId="{84A8DBCC-4026-478D-B038-DA019EE39CD2}" srcOrd="17" destOrd="0" presId="urn:microsoft.com/office/officeart/2008/layout/LinedList"/>
    <dgm:cxn modelId="{2795EE93-EC3B-4226-8E13-449C10A9170D}" type="presParOf" srcId="{84A8DBCC-4026-478D-B038-DA019EE39CD2}" destId="{ED7DEC15-B1B2-4D8B-8DA2-5A29180574FE}" srcOrd="0" destOrd="0" presId="urn:microsoft.com/office/officeart/2008/layout/LinedList"/>
    <dgm:cxn modelId="{53571E33-89F0-4170-BF43-7C73A706510B}" type="presParOf" srcId="{84A8DBCC-4026-478D-B038-DA019EE39CD2}" destId="{6EB12CBE-6ED6-4F21-BCBA-D792ED4AF23F}" srcOrd="1" destOrd="0" presId="urn:microsoft.com/office/officeart/2008/layout/LinedList"/>
    <dgm:cxn modelId="{5809B107-0C24-4B9B-914F-A83C01E49C58}" type="presParOf" srcId="{F8294EFC-AE11-4AFE-8897-42DC21568E62}" destId="{1BB8566F-4271-4941-8066-898589C61351}" srcOrd="18" destOrd="0" presId="urn:microsoft.com/office/officeart/2008/layout/LinedList"/>
    <dgm:cxn modelId="{D12E9B75-EF24-41A8-9470-28334E9053F7}" type="presParOf" srcId="{F8294EFC-AE11-4AFE-8897-42DC21568E62}" destId="{6F3FAC80-BA2D-4F13-97A9-E74F4CD124B8}" srcOrd="19" destOrd="0" presId="urn:microsoft.com/office/officeart/2008/layout/LinedList"/>
    <dgm:cxn modelId="{CCE20183-A94C-47C4-B581-BA858B61CA6B}" type="presParOf" srcId="{6F3FAC80-BA2D-4F13-97A9-E74F4CD124B8}" destId="{AF13B7BA-EED2-4ED1-A7EE-EAE4A08BE375}" srcOrd="0" destOrd="0" presId="urn:microsoft.com/office/officeart/2008/layout/LinedList"/>
    <dgm:cxn modelId="{6C2F8C35-6396-4FEC-87DA-806776DBA5A0}" type="presParOf" srcId="{6F3FAC80-BA2D-4F13-97A9-E74F4CD124B8}" destId="{4E4BC849-449D-4DAD-B343-84DBBBD6E0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FB831B-B062-47A0-884C-6589F32276B3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A9784E-C43C-496E-85B1-6B5E35704CD7}">
      <dgm:prSet/>
      <dgm:spPr/>
      <dgm:t>
        <a:bodyPr/>
        <a:lstStyle/>
        <a:p>
          <a:r>
            <a:rPr lang="en-US" dirty="0">
              <a:latin typeface="+mj-lt"/>
            </a:rPr>
            <a:t>Reduced risk of injury to self and others</a:t>
          </a:r>
        </a:p>
      </dgm:t>
    </dgm:pt>
    <dgm:pt modelId="{2352989D-0FA8-4A45-96DE-BCF557D58BE0}" type="parTrans" cxnId="{B06A6829-B848-42F1-9D1F-A2C6A27EAF91}">
      <dgm:prSet/>
      <dgm:spPr/>
      <dgm:t>
        <a:bodyPr/>
        <a:lstStyle/>
        <a:p>
          <a:endParaRPr lang="en-US"/>
        </a:p>
      </dgm:t>
    </dgm:pt>
    <dgm:pt modelId="{AF5F6BF3-5204-4FB1-A361-CD1CCA97286E}" type="sibTrans" cxnId="{B06A6829-B848-42F1-9D1F-A2C6A27EAF91}">
      <dgm:prSet/>
      <dgm:spPr/>
      <dgm:t>
        <a:bodyPr/>
        <a:lstStyle/>
        <a:p>
          <a:endParaRPr lang="en-US"/>
        </a:p>
      </dgm:t>
    </dgm:pt>
    <dgm:pt modelId="{2C7DAF37-28EA-4A67-AA56-3C43169D1796}">
      <dgm:prSet/>
      <dgm:spPr/>
      <dgm:t>
        <a:bodyPr/>
        <a:lstStyle/>
        <a:p>
          <a:r>
            <a:rPr lang="en-US" dirty="0">
              <a:latin typeface="+mj-lt"/>
            </a:rPr>
            <a:t>Reduced transmission of infectious disease</a:t>
          </a:r>
        </a:p>
      </dgm:t>
    </dgm:pt>
    <dgm:pt modelId="{3CBDF6F3-32D5-4D59-9511-5C540FEF6F2F}" type="parTrans" cxnId="{6B5BE40E-B83E-4408-B65E-4659D74EAD7B}">
      <dgm:prSet/>
      <dgm:spPr/>
      <dgm:t>
        <a:bodyPr/>
        <a:lstStyle/>
        <a:p>
          <a:endParaRPr lang="en-US"/>
        </a:p>
      </dgm:t>
    </dgm:pt>
    <dgm:pt modelId="{6A71E125-472C-44F2-A5DD-8753BFC46243}" type="sibTrans" cxnId="{6B5BE40E-B83E-4408-B65E-4659D74EAD7B}">
      <dgm:prSet/>
      <dgm:spPr/>
      <dgm:t>
        <a:bodyPr/>
        <a:lstStyle/>
        <a:p>
          <a:endParaRPr lang="en-US"/>
        </a:p>
      </dgm:t>
    </dgm:pt>
    <dgm:pt modelId="{7D6EBE45-2CA5-42F7-A92F-1E22E2DD3E08}">
      <dgm:prSet/>
      <dgm:spPr/>
      <dgm:t>
        <a:bodyPr/>
        <a:lstStyle/>
        <a:p>
          <a:r>
            <a:rPr lang="en-US" dirty="0">
              <a:latin typeface="+mj-lt"/>
            </a:rPr>
            <a:t>Reduces injury risk</a:t>
          </a:r>
        </a:p>
      </dgm:t>
    </dgm:pt>
    <dgm:pt modelId="{E8E559B4-4188-4C72-9B28-3CC33DB8C4FA}" type="parTrans" cxnId="{1B7E814C-FB65-4222-9CD7-7B836C80B840}">
      <dgm:prSet/>
      <dgm:spPr/>
      <dgm:t>
        <a:bodyPr/>
        <a:lstStyle/>
        <a:p>
          <a:endParaRPr lang="en-US"/>
        </a:p>
      </dgm:t>
    </dgm:pt>
    <dgm:pt modelId="{C7ABFC19-4F1E-4C49-84CF-4160F6EF68BD}" type="sibTrans" cxnId="{1B7E814C-FB65-4222-9CD7-7B836C80B840}">
      <dgm:prSet/>
      <dgm:spPr/>
      <dgm:t>
        <a:bodyPr/>
        <a:lstStyle/>
        <a:p>
          <a:endParaRPr lang="en-US"/>
        </a:p>
      </dgm:t>
    </dgm:pt>
    <dgm:pt modelId="{0BAD57AA-A8E7-4688-B22C-827FF710321D}">
      <dgm:prSet/>
      <dgm:spPr/>
      <dgm:t>
        <a:bodyPr/>
        <a:lstStyle/>
        <a:p>
          <a:r>
            <a:rPr lang="en-US" dirty="0" err="1">
              <a:latin typeface="+mj-lt"/>
            </a:rPr>
            <a:t>Maximises</a:t>
          </a:r>
          <a:r>
            <a:rPr lang="en-US" dirty="0">
              <a:latin typeface="+mj-lt"/>
            </a:rPr>
            <a:t> rate of recovery</a:t>
          </a:r>
        </a:p>
      </dgm:t>
    </dgm:pt>
    <dgm:pt modelId="{EF13C8BD-F133-41AA-BFDF-C721EC713E46}" type="parTrans" cxnId="{03937761-F13B-4A69-964D-06805457CF45}">
      <dgm:prSet/>
      <dgm:spPr/>
      <dgm:t>
        <a:bodyPr/>
        <a:lstStyle/>
        <a:p>
          <a:endParaRPr lang="en-US"/>
        </a:p>
      </dgm:t>
    </dgm:pt>
    <dgm:pt modelId="{8C276B51-8661-4098-A177-5A0A779F6CA9}" type="sibTrans" cxnId="{03937761-F13B-4A69-964D-06805457CF45}">
      <dgm:prSet/>
      <dgm:spPr/>
      <dgm:t>
        <a:bodyPr/>
        <a:lstStyle/>
        <a:p>
          <a:endParaRPr lang="en-US"/>
        </a:p>
      </dgm:t>
    </dgm:pt>
    <dgm:pt modelId="{229B83EF-EFD5-4EF2-BBEC-3AC681C0AA98}">
      <dgm:prSet/>
      <dgm:spPr/>
      <dgm:t>
        <a:bodyPr/>
        <a:lstStyle/>
        <a:p>
          <a:r>
            <a:rPr lang="en-US" dirty="0">
              <a:latin typeface="+mj-lt"/>
            </a:rPr>
            <a:t>Maintains productive workforce</a:t>
          </a:r>
        </a:p>
      </dgm:t>
    </dgm:pt>
    <dgm:pt modelId="{CB423FE1-38C6-4711-B30A-8599AC04E363}" type="parTrans" cxnId="{3CFE7109-50A2-47CE-AD46-FC467A770D66}">
      <dgm:prSet/>
      <dgm:spPr/>
      <dgm:t>
        <a:bodyPr/>
        <a:lstStyle/>
        <a:p>
          <a:endParaRPr lang="en-US"/>
        </a:p>
      </dgm:t>
    </dgm:pt>
    <dgm:pt modelId="{2FDF0695-5D03-4266-965C-4F287AB37EEE}" type="sibTrans" cxnId="{3CFE7109-50A2-47CE-AD46-FC467A770D66}">
      <dgm:prSet/>
      <dgm:spPr/>
      <dgm:t>
        <a:bodyPr/>
        <a:lstStyle/>
        <a:p>
          <a:endParaRPr lang="en-US"/>
        </a:p>
      </dgm:t>
    </dgm:pt>
    <dgm:pt modelId="{9C1A9705-8B8D-4461-833A-C53BF7652A37}">
      <dgm:prSet/>
      <dgm:spPr/>
      <dgm:t>
        <a:bodyPr/>
        <a:lstStyle/>
        <a:p>
          <a:r>
            <a:rPr lang="en-US" dirty="0">
              <a:latin typeface="+mj-lt"/>
            </a:rPr>
            <a:t>Maintains workplace safety</a:t>
          </a:r>
        </a:p>
      </dgm:t>
    </dgm:pt>
    <dgm:pt modelId="{167153C4-1DCB-4366-A3B3-D573E9E7865D}" type="parTrans" cxnId="{9B3878DB-F550-4302-8F13-5802A23916FB}">
      <dgm:prSet/>
      <dgm:spPr/>
      <dgm:t>
        <a:bodyPr/>
        <a:lstStyle/>
        <a:p>
          <a:endParaRPr lang="en-US"/>
        </a:p>
      </dgm:t>
    </dgm:pt>
    <dgm:pt modelId="{43ADAB5A-8C1E-4B9B-B74D-39F768DEFFF4}" type="sibTrans" cxnId="{9B3878DB-F550-4302-8F13-5802A23916FB}">
      <dgm:prSet/>
      <dgm:spPr/>
      <dgm:t>
        <a:bodyPr/>
        <a:lstStyle/>
        <a:p>
          <a:endParaRPr lang="en-US"/>
        </a:p>
      </dgm:t>
    </dgm:pt>
    <dgm:pt modelId="{FF0D0EC6-1BC8-4A31-954E-DFF095B9DA48}" type="pres">
      <dgm:prSet presAssocID="{DBFB831B-B062-47A0-884C-6589F32276B3}" presName="diagram" presStyleCnt="0">
        <dgm:presLayoutVars>
          <dgm:dir/>
          <dgm:resizeHandles val="exact"/>
        </dgm:presLayoutVars>
      </dgm:prSet>
      <dgm:spPr/>
    </dgm:pt>
    <dgm:pt modelId="{8CD21EF0-E3F3-4C98-9DBE-D046ED098EC6}" type="pres">
      <dgm:prSet presAssocID="{C5A9784E-C43C-496E-85B1-6B5E35704CD7}" presName="node" presStyleLbl="node1" presStyleIdx="0" presStyleCnt="6">
        <dgm:presLayoutVars>
          <dgm:bulletEnabled val="1"/>
        </dgm:presLayoutVars>
      </dgm:prSet>
      <dgm:spPr/>
    </dgm:pt>
    <dgm:pt modelId="{7DCFDD8E-508B-42B7-9E62-74BC1B96E9B5}" type="pres">
      <dgm:prSet presAssocID="{AF5F6BF3-5204-4FB1-A361-CD1CCA97286E}" presName="sibTrans" presStyleCnt="0"/>
      <dgm:spPr/>
    </dgm:pt>
    <dgm:pt modelId="{FCCCD34F-F41B-40E0-ABF3-6AE1F672979E}" type="pres">
      <dgm:prSet presAssocID="{2C7DAF37-28EA-4A67-AA56-3C43169D1796}" presName="node" presStyleLbl="node1" presStyleIdx="1" presStyleCnt="6">
        <dgm:presLayoutVars>
          <dgm:bulletEnabled val="1"/>
        </dgm:presLayoutVars>
      </dgm:prSet>
      <dgm:spPr/>
    </dgm:pt>
    <dgm:pt modelId="{40DF6D05-3F5F-46BA-BEDD-7F9BE0F9E8F4}" type="pres">
      <dgm:prSet presAssocID="{6A71E125-472C-44F2-A5DD-8753BFC46243}" presName="sibTrans" presStyleCnt="0"/>
      <dgm:spPr/>
    </dgm:pt>
    <dgm:pt modelId="{FE4CF59E-9E75-49B4-8E3C-D2D146846216}" type="pres">
      <dgm:prSet presAssocID="{7D6EBE45-2CA5-42F7-A92F-1E22E2DD3E08}" presName="node" presStyleLbl="node1" presStyleIdx="2" presStyleCnt="6">
        <dgm:presLayoutVars>
          <dgm:bulletEnabled val="1"/>
        </dgm:presLayoutVars>
      </dgm:prSet>
      <dgm:spPr/>
    </dgm:pt>
    <dgm:pt modelId="{42312D9F-5BF1-496C-9237-06FE4FDE4D51}" type="pres">
      <dgm:prSet presAssocID="{C7ABFC19-4F1E-4C49-84CF-4160F6EF68BD}" presName="sibTrans" presStyleCnt="0"/>
      <dgm:spPr/>
    </dgm:pt>
    <dgm:pt modelId="{9E8AB6D5-F019-4EB0-864F-152327DAC50F}" type="pres">
      <dgm:prSet presAssocID="{0BAD57AA-A8E7-4688-B22C-827FF710321D}" presName="node" presStyleLbl="node1" presStyleIdx="3" presStyleCnt="6">
        <dgm:presLayoutVars>
          <dgm:bulletEnabled val="1"/>
        </dgm:presLayoutVars>
      </dgm:prSet>
      <dgm:spPr/>
    </dgm:pt>
    <dgm:pt modelId="{2FCDC305-84E9-48B3-BAEE-96C8A7E7B366}" type="pres">
      <dgm:prSet presAssocID="{8C276B51-8661-4098-A177-5A0A779F6CA9}" presName="sibTrans" presStyleCnt="0"/>
      <dgm:spPr/>
    </dgm:pt>
    <dgm:pt modelId="{D603F4ED-BEA0-4B04-937C-6E3D80DC87D7}" type="pres">
      <dgm:prSet presAssocID="{229B83EF-EFD5-4EF2-BBEC-3AC681C0AA98}" presName="node" presStyleLbl="node1" presStyleIdx="4" presStyleCnt="6">
        <dgm:presLayoutVars>
          <dgm:bulletEnabled val="1"/>
        </dgm:presLayoutVars>
      </dgm:prSet>
      <dgm:spPr/>
    </dgm:pt>
    <dgm:pt modelId="{A3E42F1C-D9A8-4767-BA97-4F2CAE698B18}" type="pres">
      <dgm:prSet presAssocID="{2FDF0695-5D03-4266-965C-4F287AB37EEE}" presName="sibTrans" presStyleCnt="0"/>
      <dgm:spPr/>
    </dgm:pt>
    <dgm:pt modelId="{7F61002B-FDEF-4191-A0E5-00A9A310AEEC}" type="pres">
      <dgm:prSet presAssocID="{9C1A9705-8B8D-4461-833A-C53BF7652A37}" presName="node" presStyleLbl="node1" presStyleIdx="5" presStyleCnt="6">
        <dgm:presLayoutVars>
          <dgm:bulletEnabled val="1"/>
        </dgm:presLayoutVars>
      </dgm:prSet>
      <dgm:spPr/>
    </dgm:pt>
  </dgm:ptLst>
  <dgm:cxnLst>
    <dgm:cxn modelId="{3CFE7109-50A2-47CE-AD46-FC467A770D66}" srcId="{DBFB831B-B062-47A0-884C-6589F32276B3}" destId="{229B83EF-EFD5-4EF2-BBEC-3AC681C0AA98}" srcOrd="4" destOrd="0" parTransId="{CB423FE1-38C6-4711-B30A-8599AC04E363}" sibTransId="{2FDF0695-5D03-4266-965C-4F287AB37EEE}"/>
    <dgm:cxn modelId="{6B5BE40E-B83E-4408-B65E-4659D74EAD7B}" srcId="{DBFB831B-B062-47A0-884C-6589F32276B3}" destId="{2C7DAF37-28EA-4A67-AA56-3C43169D1796}" srcOrd="1" destOrd="0" parTransId="{3CBDF6F3-32D5-4D59-9511-5C540FEF6F2F}" sibTransId="{6A71E125-472C-44F2-A5DD-8753BFC46243}"/>
    <dgm:cxn modelId="{E5AECE1C-BB73-457B-81F4-9A4518E2D089}" type="presOf" srcId="{229B83EF-EFD5-4EF2-BBEC-3AC681C0AA98}" destId="{D603F4ED-BEA0-4B04-937C-6E3D80DC87D7}" srcOrd="0" destOrd="0" presId="urn:microsoft.com/office/officeart/2005/8/layout/default"/>
    <dgm:cxn modelId="{43E65120-4B01-4829-A1A4-75E674FCFE30}" type="presOf" srcId="{9C1A9705-8B8D-4461-833A-C53BF7652A37}" destId="{7F61002B-FDEF-4191-A0E5-00A9A310AEEC}" srcOrd="0" destOrd="0" presId="urn:microsoft.com/office/officeart/2005/8/layout/default"/>
    <dgm:cxn modelId="{B06A6829-B848-42F1-9D1F-A2C6A27EAF91}" srcId="{DBFB831B-B062-47A0-884C-6589F32276B3}" destId="{C5A9784E-C43C-496E-85B1-6B5E35704CD7}" srcOrd="0" destOrd="0" parTransId="{2352989D-0FA8-4A45-96DE-BCF557D58BE0}" sibTransId="{AF5F6BF3-5204-4FB1-A361-CD1CCA97286E}"/>
    <dgm:cxn modelId="{03937761-F13B-4A69-964D-06805457CF45}" srcId="{DBFB831B-B062-47A0-884C-6589F32276B3}" destId="{0BAD57AA-A8E7-4688-B22C-827FF710321D}" srcOrd="3" destOrd="0" parTransId="{EF13C8BD-F133-41AA-BFDF-C721EC713E46}" sibTransId="{8C276B51-8661-4098-A177-5A0A779F6CA9}"/>
    <dgm:cxn modelId="{A641BA4B-89B9-43F4-9B91-FEBDFAE1B959}" type="presOf" srcId="{C5A9784E-C43C-496E-85B1-6B5E35704CD7}" destId="{8CD21EF0-E3F3-4C98-9DBE-D046ED098EC6}" srcOrd="0" destOrd="0" presId="urn:microsoft.com/office/officeart/2005/8/layout/default"/>
    <dgm:cxn modelId="{1B7E814C-FB65-4222-9CD7-7B836C80B840}" srcId="{DBFB831B-B062-47A0-884C-6589F32276B3}" destId="{7D6EBE45-2CA5-42F7-A92F-1E22E2DD3E08}" srcOrd="2" destOrd="0" parTransId="{E8E559B4-4188-4C72-9B28-3CC33DB8C4FA}" sibTransId="{C7ABFC19-4F1E-4C49-84CF-4160F6EF68BD}"/>
    <dgm:cxn modelId="{14AFCCA7-F978-452F-B8C3-3A8D9D519E25}" type="presOf" srcId="{2C7DAF37-28EA-4A67-AA56-3C43169D1796}" destId="{FCCCD34F-F41B-40E0-ABF3-6AE1F672979E}" srcOrd="0" destOrd="0" presId="urn:microsoft.com/office/officeart/2005/8/layout/default"/>
    <dgm:cxn modelId="{CF6255AD-86F5-4AC0-9BA3-DC3B4F74DB2C}" type="presOf" srcId="{0BAD57AA-A8E7-4688-B22C-827FF710321D}" destId="{9E8AB6D5-F019-4EB0-864F-152327DAC50F}" srcOrd="0" destOrd="0" presId="urn:microsoft.com/office/officeart/2005/8/layout/default"/>
    <dgm:cxn modelId="{03DB59B3-B869-4BB8-A6A8-27CA40EA0675}" type="presOf" srcId="{7D6EBE45-2CA5-42F7-A92F-1E22E2DD3E08}" destId="{FE4CF59E-9E75-49B4-8E3C-D2D146846216}" srcOrd="0" destOrd="0" presId="urn:microsoft.com/office/officeart/2005/8/layout/default"/>
    <dgm:cxn modelId="{434930BD-AA58-4E44-AD1C-FB162EBF8FDD}" type="presOf" srcId="{DBFB831B-B062-47A0-884C-6589F32276B3}" destId="{FF0D0EC6-1BC8-4A31-954E-DFF095B9DA48}" srcOrd="0" destOrd="0" presId="urn:microsoft.com/office/officeart/2005/8/layout/default"/>
    <dgm:cxn modelId="{9B3878DB-F550-4302-8F13-5802A23916FB}" srcId="{DBFB831B-B062-47A0-884C-6589F32276B3}" destId="{9C1A9705-8B8D-4461-833A-C53BF7652A37}" srcOrd="5" destOrd="0" parTransId="{167153C4-1DCB-4366-A3B3-D573E9E7865D}" sibTransId="{43ADAB5A-8C1E-4B9B-B74D-39F768DEFFF4}"/>
    <dgm:cxn modelId="{9CC51DB3-00A3-4F7B-BBEC-2A0537524B89}" type="presParOf" srcId="{FF0D0EC6-1BC8-4A31-954E-DFF095B9DA48}" destId="{8CD21EF0-E3F3-4C98-9DBE-D046ED098EC6}" srcOrd="0" destOrd="0" presId="urn:microsoft.com/office/officeart/2005/8/layout/default"/>
    <dgm:cxn modelId="{816DE157-49AC-4DA6-A7AB-F7A11CEC3DDC}" type="presParOf" srcId="{FF0D0EC6-1BC8-4A31-954E-DFF095B9DA48}" destId="{7DCFDD8E-508B-42B7-9E62-74BC1B96E9B5}" srcOrd="1" destOrd="0" presId="urn:microsoft.com/office/officeart/2005/8/layout/default"/>
    <dgm:cxn modelId="{C62D26DD-CD9B-40E7-B382-8097167A519B}" type="presParOf" srcId="{FF0D0EC6-1BC8-4A31-954E-DFF095B9DA48}" destId="{FCCCD34F-F41B-40E0-ABF3-6AE1F672979E}" srcOrd="2" destOrd="0" presId="urn:microsoft.com/office/officeart/2005/8/layout/default"/>
    <dgm:cxn modelId="{BD0A04D5-51E3-44B7-8F68-520D50551AF2}" type="presParOf" srcId="{FF0D0EC6-1BC8-4A31-954E-DFF095B9DA48}" destId="{40DF6D05-3F5F-46BA-BEDD-7F9BE0F9E8F4}" srcOrd="3" destOrd="0" presId="urn:microsoft.com/office/officeart/2005/8/layout/default"/>
    <dgm:cxn modelId="{809704D3-3246-439C-ACE8-DCD71810AAEE}" type="presParOf" srcId="{FF0D0EC6-1BC8-4A31-954E-DFF095B9DA48}" destId="{FE4CF59E-9E75-49B4-8E3C-D2D146846216}" srcOrd="4" destOrd="0" presId="urn:microsoft.com/office/officeart/2005/8/layout/default"/>
    <dgm:cxn modelId="{41D98C5C-B72B-4D11-A138-00227A5532ED}" type="presParOf" srcId="{FF0D0EC6-1BC8-4A31-954E-DFF095B9DA48}" destId="{42312D9F-5BF1-496C-9237-06FE4FDE4D51}" srcOrd="5" destOrd="0" presId="urn:microsoft.com/office/officeart/2005/8/layout/default"/>
    <dgm:cxn modelId="{A8AE34C2-502C-4C44-9001-2E6420A72C83}" type="presParOf" srcId="{FF0D0EC6-1BC8-4A31-954E-DFF095B9DA48}" destId="{9E8AB6D5-F019-4EB0-864F-152327DAC50F}" srcOrd="6" destOrd="0" presId="urn:microsoft.com/office/officeart/2005/8/layout/default"/>
    <dgm:cxn modelId="{6A3D2076-4502-4574-A896-99BD34AEFB30}" type="presParOf" srcId="{FF0D0EC6-1BC8-4A31-954E-DFF095B9DA48}" destId="{2FCDC305-84E9-48B3-BAEE-96C8A7E7B366}" srcOrd="7" destOrd="0" presId="urn:microsoft.com/office/officeart/2005/8/layout/default"/>
    <dgm:cxn modelId="{14DF4187-AA30-4047-A10B-9C2C668C1AA5}" type="presParOf" srcId="{FF0D0EC6-1BC8-4A31-954E-DFF095B9DA48}" destId="{D603F4ED-BEA0-4B04-937C-6E3D80DC87D7}" srcOrd="8" destOrd="0" presId="urn:microsoft.com/office/officeart/2005/8/layout/default"/>
    <dgm:cxn modelId="{F51A0DC1-88FB-46E0-B6E1-1F3FE6A7AAB1}" type="presParOf" srcId="{FF0D0EC6-1BC8-4A31-954E-DFF095B9DA48}" destId="{A3E42F1C-D9A8-4767-BA97-4F2CAE698B18}" srcOrd="9" destOrd="0" presId="urn:microsoft.com/office/officeart/2005/8/layout/default"/>
    <dgm:cxn modelId="{B3464411-FE06-4833-8D4B-CC4A0E367265}" type="presParOf" srcId="{FF0D0EC6-1BC8-4A31-954E-DFF095B9DA48}" destId="{7F61002B-FDEF-4191-A0E5-00A9A310AEE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ED1055-15FB-4443-B44B-0E2848951A4F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2_2" csCatId="accent2" phldr="1"/>
      <dgm:spPr/>
    </dgm:pt>
    <dgm:pt modelId="{1B69EEBB-FBAA-4D3A-A583-8CF449587A25}">
      <dgm:prSet phldrT="[Text]"/>
      <dgm:spPr/>
      <dgm:t>
        <a:bodyPr/>
        <a:lstStyle/>
        <a:p>
          <a:r>
            <a:rPr lang="en-NZ" dirty="0"/>
            <a:t>Data acquisition</a:t>
          </a:r>
          <a:endParaRPr lang="en-AU" dirty="0"/>
        </a:p>
      </dgm:t>
    </dgm:pt>
    <dgm:pt modelId="{3F8041E1-C0EB-400A-87E2-20AA539B8809}" type="parTrans" cxnId="{159BAA57-1257-4DF9-BAFC-74FC443D6613}">
      <dgm:prSet/>
      <dgm:spPr/>
      <dgm:t>
        <a:bodyPr/>
        <a:lstStyle/>
        <a:p>
          <a:endParaRPr lang="en-AU"/>
        </a:p>
      </dgm:t>
    </dgm:pt>
    <dgm:pt modelId="{DEEF208F-1AA3-4787-9523-D2BCD63D1D5B}" type="sibTrans" cxnId="{159BAA57-1257-4DF9-BAFC-74FC443D6613}">
      <dgm:prSet phldrT="01" phldr="0"/>
      <dgm:spPr/>
      <dgm:t>
        <a:bodyPr/>
        <a:lstStyle/>
        <a:p>
          <a:r>
            <a:rPr lang="en-AU"/>
            <a:t>01</a:t>
          </a:r>
        </a:p>
      </dgm:t>
    </dgm:pt>
    <dgm:pt modelId="{EC708040-A0FA-4D51-8215-90CBD19AF65A}">
      <dgm:prSet phldrT="[Text]"/>
      <dgm:spPr/>
      <dgm:t>
        <a:bodyPr/>
        <a:lstStyle/>
        <a:p>
          <a:r>
            <a:rPr lang="en-NZ"/>
            <a:t>Clean &amp; Explore</a:t>
          </a:r>
          <a:endParaRPr lang="en-AU"/>
        </a:p>
      </dgm:t>
    </dgm:pt>
    <dgm:pt modelId="{4E8079D7-6274-426C-BB17-53DDE29E3ADD}" type="parTrans" cxnId="{AB26D6E4-3746-4211-86BB-43DA35F43878}">
      <dgm:prSet/>
      <dgm:spPr/>
      <dgm:t>
        <a:bodyPr/>
        <a:lstStyle/>
        <a:p>
          <a:endParaRPr lang="en-AU"/>
        </a:p>
      </dgm:t>
    </dgm:pt>
    <dgm:pt modelId="{F04E8DE7-3F3C-41D3-A93F-565A671E0E91}" type="sibTrans" cxnId="{AB26D6E4-3746-4211-86BB-43DA35F43878}">
      <dgm:prSet phldrT="02" phldr="0"/>
      <dgm:spPr/>
      <dgm:t>
        <a:bodyPr/>
        <a:lstStyle/>
        <a:p>
          <a:r>
            <a:rPr lang="en-AU"/>
            <a:t>02</a:t>
          </a:r>
        </a:p>
      </dgm:t>
    </dgm:pt>
    <dgm:pt modelId="{F830A626-B88F-4FBE-A275-C96561DDD9BC}">
      <dgm:prSet phldrT="[Text]"/>
      <dgm:spPr/>
      <dgm:t>
        <a:bodyPr/>
        <a:lstStyle/>
        <a:p>
          <a:r>
            <a:rPr lang="en-NZ"/>
            <a:t>Visualisation</a:t>
          </a:r>
          <a:endParaRPr lang="en-AU"/>
        </a:p>
      </dgm:t>
    </dgm:pt>
    <dgm:pt modelId="{F0BC6ABA-1CD6-4E3D-AA3E-713290EB858E}" type="parTrans" cxnId="{4EA63093-DFF6-42FB-9C05-A008CCEF8EAF}">
      <dgm:prSet/>
      <dgm:spPr/>
      <dgm:t>
        <a:bodyPr/>
        <a:lstStyle/>
        <a:p>
          <a:endParaRPr lang="en-AU"/>
        </a:p>
      </dgm:t>
    </dgm:pt>
    <dgm:pt modelId="{B33262DD-7FE2-4C7A-8213-B876FAE11711}" type="sibTrans" cxnId="{4EA63093-DFF6-42FB-9C05-A008CCEF8EAF}">
      <dgm:prSet phldrT="03" phldr="0"/>
      <dgm:spPr/>
      <dgm:t>
        <a:bodyPr/>
        <a:lstStyle/>
        <a:p>
          <a:r>
            <a:rPr lang="en-AU"/>
            <a:t>03</a:t>
          </a:r>
        </a:p>
      </dgm:t>
    </dgm:pt>
    <dgm:pt modelId="{BCE95D99-812F-4A7A-97D5-443F9910D147}">
      <dgm:prSet phldrT="[Text]"/>
      <dgm:spPr/>
      <dgm:t>
        <a:bodyPr/>
        <a:lstStyle/>
        <a:p>
          <a:r>
            <a:rPr lang="en-NZ"/>
            <a:t>Data analysis</a:t>
          </a:r>
          <a:endParaRPr lang="en-AU"/>
        </a:p>
      </dgm:t>
    </dgm:pt>
    <dgm:pt modelId="{B50E0369-B403-46FD-9BA2-DAF47B599AA3}" type="parTrans" cxnId="{D66AA501-5A29-45DE-A2D5-10F7B88C1292}">
      <dgm:prSet/>
      <dgm:spPr/>
      <dgm:t>
        <a:bodyPr/>
        <a:lstStyle/>
        <a:p>
          <a:endParaRPr lang="en-AU"/>
        </a:p>
      </dgm:t>
    </dgm:pt>
    <dgm:pt modelId="{6C3A7854-0933-409B-802C-FEB8037981CA}" type="sibTrans" cxnId="{D66AA501-5A29-45DE-A2D5-10F7B88C1292}">
      <dgm:prSet phldrT="04" phldr="0"/>
      <dgm:spPr/>
      <dgm:t>
        <a:bodyPr/>
        <a:lstStyle/>
        <a:p>
          <a:r>
            <a:rPr lang="en-AU"/>
            <a:t>04</a:t>
          </a:r>
        </a:p>
      </dgm:t>
    </dgm:pt>
    <dgm:pt modelId="{8AC090F4-C4FD-4CAD-92CE-C472E66D9876}">
      <dgm:prSet phldrT="[Text]"/>
      <dgm:spPr/>
      <dgm:t>
        <a:bodyPr/>
        <a:lstStyle/>
        <a:p>
          <a:r>
            <a:rPr lang="en-AU" dirty="0"/>
            <a:t>Modelling</a:t>
          </a:r>
        </a:p>
      </dgm:t>
    </dgm:pt>
    <dgm:pt modelId="{541627ED-C888-483B-9841-127F2205DD3B}" type="parTrans" cxnId="{AAD4A997-08CB-4A48-95B6-66DF0F1F98EA}">
      <dgm:prSet/>
      <dgm:spPr/>
      <dgm:t>
        <a:bodyPr/>
        <a:lstStyle/>
        <a:p>
          <a:endParaRPr lang="en-AU"/>
        </a:p>
      </dgm:t>
    </dgm:pt>
    <dgm:pt modelId="{D1B3FC3F-7BA7-4A91-81CF-844CAE3F38E6}" type="sibTrans" cxnId="{AAD4A997-08CB-4A48-95B6-66DF0F1F98EA}">
      <dgm:prSet phldrT="05" phldr="0"/>
      <dgm:spPr/>
      <dgm:t>
        <a:bodyPr/>
        <a:lstStyle/>
        <a:p>
          <a:r>
            <a:rPr lang="en-AU"/>
            <a:t>05</a:t>
          </a:r>
          <a:endParaRPr lang="en-AU" dirty="0"/>
        </a:p>
      </dgm:t>
    </dgm:pt>
    <dgm:pt modelId="{AA79367A-883F-4A57-85A3-90319F75E031}">
      <dgm:prSet phldrT="[Text]"/>
      <dgm:spPr/>
      <dgm:t>
        <a:bodyPr/>
        <a:lstStyle/>
        <a:p>
          <a:r>
            <a:rPr lang="en-AU" dirty="0"/>
            <a:t>Validation</a:t>
          </a:r>
        </a:p>
      </dgm:t>
    </dgm:pt>
    <dgm:pt modelId="{71926D3A-8A78-43FC-AEFE-67C9B547D4CA}" type="parTrans" cxnId="{D278F9B9-08F1-4E96-96AB-71E6FF5D1E2D}">
      <dgm:prSet/>
      <dgm:spPr/>
      <dgm:t>
        <a:bodyPr/>
        <a:lstStyle/>
        <a:p>
          <a:endParaRPr lang="en-NZ"/>
        </a:p>
      </dgm:t>
    </dgm:pt>
    <dgm:pt modelId="{0C902381-7846-419C-8989-9485F7E599F6}" type="sibTrans" cxnId="{D278F9B9-08F1-4E96-96AB-71E6FF5D1E2D}">
      <dgm:prSet phldrT="06" phldr="0"/>
      <dgm:spPr/>
      <dgm:t>
        <a:bodyPr/>
        <a:lstStyle/>
        <a:p>
          <a:r>
            <a:rPr lang="en-NZ"/>
            <a:t>06</a:t>
          </a:r>
        </a:p>
      </dgm:t>
    </dgm:pt>
    <dgm:pt modelId="{8B9B7B7F-8AE3-4A44-B909-AB989F6C19D7}" type="pres">
      <dgm:prSet presAssocID="{BBED1055-15FB-4443-B44B-0E2848951A4F}" presName="Name0" presStyleCnt="0">
        <dgm:presLayoutVars>
          <dgm:animLvl val="lvl"/>
          <dgm:resizeHandles val="exact"/>
        </dgm:presLayoutVars>
      </dgm:prSet>
      <dgm:spPr/>
    </dgm:pt>
    <dgm:pt modelId="{A153C1F6-5831-40BF-9CE4-8C88217580C7}" type="pres">
      <dgm:prSet presAssocID="{1B69EEBB-FBAA-4D3A-A583-8CF449587A25}" presName="compositeNode" presStyleCnt="0">
        <dgm:presLayoutVars>
          <dgm:bulletEnabled val="1"/>
        </dgm:presLayoutVars>
      </dgm:prSet>
      <dgm:spPr/>
    </dgm:pt>
    <dgm:pt modelId="{E9BBB6DF-9BEB-438B-95A5-63F4B94E3A64}" type="pres">
      <dgm:prSet presAssocID="{1B69EEBB-FBAA-4D3A-A583-8CF449587A25}" presName="bgRect" presStyleLbl="alignNode1" presStyleIdx="0" presStyleCnt="6"/>
      <dgm:spPr/>
    </dgm:pt>
    <dgm:pt modelId="{CAD63BE4-B38F-447B-AA06-96464E0C4045}" type="pres">
      <dgm:prSet presAssocID="{DEEF208F-1AA3-4787-9523-D2BCD63D1D5B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D162076B-74DC-44E5-99DD-2C59052858B5}" type="pres">
      <dgm:prSet presAssocID="{1B69EEBB-FBAA-4D3A-A583-8CF449587A25}" presName="nodeRect" presStyleLbl="alignNode1" presStyleIdx="0" presStyleCnt="6">
        <dgm:presLayoutVars>
          <dgm:bulletEnabled val="1"/>
        </dgm:presLayoutVars>
      </dgm:prSet>
      <dgm:spPr/>
    </dgm:pt>
    <dgm:pt modelId="{CBA41550-56C5-483E-B8A5-07909C765243}" type="pres">
      <dgm:prSet presAssocID="{DEEF208F-1AA3-4787-9523-D2BCD63D1D5B}" presName="sibTrans" presStyleCnt="0"/>
      <dgm:spPr/>
    </dgm:pt>
    <dgm:pt modelId="{BCAF7B56-0FC3-453B-91A5-AA9707B20843}" type="pres">
      <dgm:prSet presAssocID="{EC708040-A0FA-4D51-8215-90CBD19AF65A}" presName="compositeNode" presStyleCnt="0">
        <dgm:presLayoutVars>
          <dgm:bulletEnabled val="1"/>
        </dgm:presLayoutVars>
      </dgm:prSet>
      <dgm:spPr/>
    </dgm:pt>
    <dgm:pt modelId="{AB7BEEDA-3C0F-4600-879D-C1E74DAB5BDA}" type="pres">
      <dgm:prSet presAssocID="{EC708040-A0FA-4D51-8215-90CBD19AF65A}" presName="bgRect" presStyleLbl="alignNode1" presStyleIdx="1" presStyleCnt="6"/>
      <dgm:spPr/>
    </dgm:pt>
    <dgm:pt modelId="{2B8D107C-1052-463B-8F35-357640FEACCD}" type="pres">
      <dgm:prSet presAssocID="{F04E8DE7-3F3C-41D3-A93F-565A671E0E91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EDD590F0-3FEF-4865-9D91-422FCA9895E0}" type="pres">
      <dgm:prSet presAssocID="{EC708040-A0FA-4D51-8215-90CBD19AF65A}" presName="nodeRect" presStyleLbl="alignNode1" presStyleIdx="1" presStyleCnt="6">
        <dgm:presLayoutVars>
          <dgm:bulletEnabled val="1"/>
        </dgm:presLayoutVars>
      </dgm:prSet>
      <dgm:spPr/>
    </dgm:pt>
    <dgm:pt modelId="{DD1270C0-AF0F-4744-BD82-FD44CAE1424C}" type="pres">
      <dgm:prSet presAssocID="{F04E8DE7-3F3C-41D3-A93F-565A671E0E91}" presName="sibTrans" presStyleCnt="0"/>
      <dgm:spPr/>
    </dgm:pt>
    <dgm:pt modelId="{E901BD64-5712-45AC-B503-1AC024432FF3}" type="pres">
      <dgm:prSet presAssocID="{F830A626-B88F-4FBE-A275-C96561DDD9BC}" presName="compositeNode" presStyleCnt="0">
        <dgm:presLayoutVars>
          <dgm:bulletEnabled val="1"/>
        </dgm:presLayoutVars>
      </dgm:prSet>
      <dgm:spPr/>
    </dgm:pt>
    <dgm:pt modelId="{91541844-769A-46C2-AAE8-EBD3D7BCF290}" type="pres">
      <dgm:prSet presAssocID="{F830A626-B88F-4FBE-A275-C96561DDD9BC}" presName="bgRect" presStyleLbl="alignNode1" presStyleIdx="2" presStyleCnt="6"/>
      <dgm:spPr/>
    </dgm:pt>
    <dgm:pt modelId="{D10DDF74-F7F0-442A-83BA-AD719193729D}" type="pres">
      <dgm:prSet presAssocID="{B33262DD-7FE2-4C7A-8213-B876FAE11711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9C688315-AA1C-49E1-A58C-3414B983AB9E}" type="pres">
      <dgm:prSet presAssocID="{F830A626-B88F-4FBE-A275-C96561DDD9BC}" presName="nodeRect" presStyleLbl="alignNode1" presStyleIdx="2" presStyleCnt="6">
        <dgm:presLayoutVars>
          <dgm:bulletEnabled val="1"/>
        </dgm:presLayoutVars>
      </dgm:prSet>
      <dgm:spPr/>
    </dgm:pt>
    <dgm:pt modelId="{3C0EEBAE-9686-429F-8D64-A30AC28A7649}" type="pres">
      <dgm:prSet presAssocID="{B33262DD-7FE2-4C7A-8213-B876FAE11711}" presName="sibTrans" presStyleCnt="0"/>
      <dgm:spPr/>
    </dgm:pt>
    <dgm:pt modelId="{E392A9A1-E9D9-495D-9D67-D19E22CFCE3D}" type="pres">
      <dgm:prSet presAssocID="{BCE95D99-812F-4A7A-97D5-443F9910D147}" presName="compositeNode" presStyleCnt="0">
        <dgm:presLayoutVars>
          <dgm:bulletEnabled val="1"/>
        </dgm:presLayoutVars>
      </dgm:prSet>
      <dgm:spPr/>
    </dgm:pt>
    <dgm:pt modelId="{ED5459E6-A1E2-4D87-B9A3-793FE9373294}" type="pres">
      <dgm:prSet presAssocID="{BCE95D99-812F-4A7A-97D5-443F9910D147}" presName="bgRect" presStyleLbl="alignNode1" presStyleIdx="3" presStyleCnt="6"/>
      <dgm:spPr/>
    </dgm:pt>
    <dgm:pt modelId="{7B471C78-6BAB-4A88-AF3C-08475CE0FB98}" type="pres">
      <dgm:prSet presAssocID="{6C3A7854-0933-409B-802C-FEB8037981CA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192D6AFF-E612-45B9-B68E-EC0D5E541823}" type="pres">
      <dgm:prSet presAssocID="{BCE95D99-812F-4A7A-97D5-443F9910D147}" presName="nodeRect" presStyleLbl="alignNode1" presStyleIdx="3" presStyleCnt="6">
        <dgm:presLayoutVars>
          <dgm:bulletEnabled val="1"/>
        </dgm:presLayoutVars>
      </dgm:prSet>
      <dgm:spPr/>
    </dgm:pt>
    <dgm:pt modelId="{75B829A0-2E0D-4890-A86F-D3C7A14BB2EE}" type="pres">
      <dgm:prSet presAssocID="{6C3A7854-0933-409B-802C-FEB8037981CA}" presName="sibTrans" presStyleCnt="0"/>
      <dgm:spPr/>
    </dgm:pt>
    <dgm:pt modelId="{2405C52C-B044-4368-AA98-11889B7E215C}" type="pres">
      <dgm:prSet presAssocID="{8AC090F4-C4FD-4CAD-92CE-C472E66D9876}" presName="compositeNode" presStyleCnt="0">
        <dgm:presLayoutVars>
          <dgm:bulletEnabled val="1"/>
        </dgm:presLayoutVars>
      </dgm:prSet>
      <dgm:spPr/>
    </dgm:pt>
    <dgm:pt modelId="{44423EF1-29C9-4055-AC7C-38ADDEB99EFA}" type="pres">
      <dgm:prSet presAssocID="{8AC090F4-C4FD-4CAD-92CE-C472E66D9876}" presName="bgRect" presStyleLbl="alignNode1" presStyleIdx="4" presStyleCnt="6"/>
      <dgm:spPr/>
    </dgm:pt>
    <dgm:pt modelId="{26724182-C72A-4AE5-93DC-59806056549B}" type="pres">
      <dgm:prSet presAssocID="{D1B3FC3F-7BA7-4A91-81CF-844CAE3F38E6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FF18BB71-742C-4774-B3A9-FD9B143C70C3}" type="pres">
      <dgm:prSet presAssocID="{8AC090F4-C4FD-4CAD-92CE-C472E66D9876}" presName="nodeRect" presStyleLbl="alignNode1" presStyleIdx="4" presStyleCnt="6">
        <dgm:presLayoutVars>
          <dgm:bulletEnabled val="1"/>
        </dgm:presLayoutVars>
      </dgm:prSet>
      <dgm:spPr/>
    </dgm:pt>
    <dgm:pt modelId="{94F46651-DA0A-485C-8BD2-17128365FDCD}" type="pres">
      <dgm:prSet presAssocID="{D1B3FC3F-7BA7-4A91-81CF-844CAE3F38E6}" presName="sibTrans" presStyleCnt="0"/>
      <dgm:spPr/>
    </dgm:pt>
    <dgm:pt modelId="{F407EF67-1724-4454-9705-8837FF964A6C}" type="pres">
      <dgm:prSet presAssocID="{AA79367A-883F-4A57-85A3-90319F75E031}" presName="compositeNode" presStyleCnt="0">
        <dgm:presLayoutVars>
          <dgm:bulletEnabled val="1"/>
        </dgm:presLayoutVars>
      </dgm:prSet>
      <dgm:spPr/>
    </dgm:pt>
    <dgm:pt modelId="{C24E25F7-9799-4D34-A3FB-2D142B4E190B}" type="pres">
      <dgm:prSet presAssocID="{AA79367A-883F-4A57-85A3-90319F75E031}" presName="bgRect" presStyleLbl="alignNode1" presStyleIdx="5" presStyleCnt="6"/>
      <dgm:spPr/>
    </dgm:pt>
    <dgm:pt modelId="{E15B6BCA-1793-45F1-ABA0-00FF50E24653}" type="pres">
      <dgm:prSet presAssocID="{0C902381-7846-419C-8989-9485F7E599F6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F27430F8-F348-437C-A3D5-6E2F2F5428ED}" type="pres">
      <dgm:prSet presAssocID="{AA79367A-883F-4A57-85A3-90319F75E031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D66AA501-5A29-45DE-A2D5-10F7B88C1292}" srcId="{BBED1055-15FB-4443-B44B-0E2848951A4F}" destId="{BCE95D99-812F-4A7A-97D5-443F9910D147}" srcOrd="3" destOrd="0" parTransId="{B50E0369-B403-46FD-9BA2-DAF47B599AA3}" sibTransId="{6C3A7854-0933-409B-802C-FEB8037981CA}"/>
    <dgm:cxn modelId="{97110403-4889-49C9-BBB0-CDAA5B019186}" type="presOf" srcId="{EC708040-A0FA-4D51-8215-90CBD19AF65A}" destId="{AB7BEEDA-3C0F-4600-879D-C1E74DAB5BDA}" srcOrd="0" destOrd="0" presId="urn:microsoft.com/office/officeart/2016/7/layout/LinearBlockProcessNumbered"/>
    <dgm:cxn modelId="{F762C50B-788E-4344-97E2-B37821633E22}" type="presOf" srcId="{8AC090F4-C4FD-4CAD-92CE-C472E66D9876}" destId="{44423EF1-29C9-4055-AC7C-38ADDEB99EFA}" srcOrd="0" destOrd="0" presId="urn:microsoft.com/office/officeart/2016/7/layout/LinearBlockProcessNumbered"/>
    <dgm:cxn modelId="{FD5A9E22-4D41-4A82-AEDE-F3285BFAA3E5}" type="presOf" srcId="{6C3A7854-0933-409B-802C-FEB8037981CA}" destId="{7B471C78-6BAB-4A88-AF3C-08475CE0FB98}" srcOrd="0" destOrd="0" presId="urn:microsoft.com/office/officeart/2016/7/layout/LinearBlockProcessNumbered"/>
    <dgm:cxn modelId="{E4B76526-53E2-4904-B181-43D7BD0ACC06}" type="presOf" srcId="{F04E8DE7-3F3C-41D3-A93F-565A671E0E91}" destId="{2B8D107C-1052-463B-8F35-357640FEACCD}" srcOrd="0" destOrd="0" presId="urn:microsoft.com/office/officeart/2016/7/layout/LinearBlockProcessNumbered"/>
    <dgm:cxn modelId="{F94C9A2A-D090-4DA6-A325-6E053374647A}" type="presOf" srcId="{F830A626-B88F-4FBE-A275-C96561DDD9BC}" destId="{91541844-769A-46C2-AAE8-EBD3D7BCF290}" srcOrd="0" destOrd="0" presId="urn:microsoft.com/office/officeart/2016/7/layout/LinearBlockProcessNumbered"/>
    <dgm:cxn modelId="{1C2F943C-D48D-445D-B74A-38D265A020E6}" type="presOf" srcId="{1B69EEBB-FBAA-4D3A-A583-8CF449587A25}" destId="{E9BBB6DF-9BEB-438B-95A5-63F4B94E3A64}" srcOrd="0" destOrd="0" presId="urn:microsoft.com/office/officeart/2016/7/layout/LinearBlockProcessNumbered"/>
    <dgm:cxn modelId="{2A22A05B-E6A8-4709-ABEC-4801010FAFA0}" type="presOf" srcId="{F830A626-B88F-4FBE-A275-C96561DDD9BC}" destId="{9C688315-AA1C-49E1-A58C-3414B983AB9E}" srcOrd="1" destOrd="0" presId="urn:microsoft.com/office/officeart/2016/7/layout/LinearBlockProcessNumbered"/>
    <dgm:cxn modelId="{1B91196F-6C64-44FD-B423-E829F9794D39}" type="presOf" srcId="{BCE95D99-812F-4A7A-97D5-443F9910D147}" destId="{ED5459E6-A1E2-4D87-B9A3-793FE9373294}" srcOrd="0" destOrd="0" presId="urn:microsoft.com/office/officeart/2016/7/layout/LinearBlockProcessNumbered"/>
    <dgm:cxn modelId="{159BAA57-1257-4DF9-BAFC-74FC443D6613}" srcId="{BBED1055-15FB-4443-B44B-0E2848951A4F}" destId="{1B69EEBB-FBAA-4D3A-A583-8CF449587A25}" srcOrd="0" destOrd="0" parTransId="{3F8041E1-C0EB-400A-87E2-20AA539B8809}" sibTransId="{DEEF208F-1AA3-4787-9523-D2BCD63D1D5B}"/>
    <dgm:cxn modelId="{D811FD78-C950-4BDD-8F11-0ADC2A1D8C96}" type="presOf" srcId="{0C902381-7846-419C-8989-9485F7E599F6}" destId="{E15B6BCA-1793-45F1-ABA0-00FF50E24653}" srcOrd="0" destOrd="0" presId="urn:microsoft.com/office/officeart/2016/7/layout/LinearBlockProcessNumbered"/>
    <dgm:cxn modelId="{9C693F5A-1C78-40D8-9D4E-397F56BA404D}" type="presOf" srcId="{AA79367A-883F-4A57-85A3-90319F75E031}" destId="{F27430F8-F348-437C-A3D5-6E2F2F5428ED}" srcOrd="1" destOrd="0" presId="urn:microsoft.com/office/officeart/2016/7/layout/LinearBlockProcessNumbered"/>
    <dgm:cxn modelId="{2DA42085-2E1B-4611-9C9E-143813569B86}" type="presOf" srcId="{EC708040-A0FA-4D51-8215-90CBD19AF65A}" destId="{EDD590F0-3FEF-4865-9D91-422FCA9895E0}" srcOrd="1" destOrd="0" presId="urn:microsoft.com/office/officeart/2016/7/layout/LinearBlockProcessNumbered"/>
    <dgm:cxn modelId="{08124A86-B684-42B6-8196-26193FC5A713}" type="presOf" srcId="{BBED1055-15FB-4443-B44B-0E2848951A4F}" destId="{8B9B7B7F-8AE3-4A44-B909-AB989F6C19D7}" srcOrd="0" destOrd="0" presId="urn:microsoft.com/office/officeart/2016/7/layout/LinearBlockProcessNumbered"/>
    <dgm:cxn modelId="{4EA63093-DFF6-42FB-9C05-A008CCEF8EAF}" srcId="{BBED1055-15FB-4443-B44B-0E2848951A4F}" destId="{F830A626-B88F-4FBE-A275-C96561DDD9BC}" srcOrd="2" destOrd="0" parTransId="{F0BC6ABA-1CD6-4E3D-AA3E-713290EB858E}" sibTransId="{B33262DD-7FE2-4C7A-8213-B876FAE11711}"/>
    <dgm:cxn modelId="{AAD4A997-08CB-4A48-95B6-66DF0F1F98EA}" srcId="{BBED1055-15FB-4443-B44B-0E2848951A4F}" destId="{8AC090F4-C4FD-4CAD-92CE-C472E66D9876}" srcOrd="4" destOrd="0" parTransId="{541627ED-C888-483B-9841-127F2205DD3B}" sibTransId="{D1B3FC3F-7BA7-4A91-81CF-844CAE3F38E6}"/>
    <dgm:cxn modelId="{D278F9B9-08F1-4E96-96AB-71E6FF5D1E2D}" srcId="{BBED1055-15FB-4443-B44B-0E2848951A4F}" destId="{AA79367A-883F-4A57-85A3-90319F75E031}" srcOrd="5" destOrd="0" parTransId="{71926D3A-8A78-43FC-AEFE-67C9B547D4CA}" sibTransId="{0C902381-7846-419C-8989-9485F7E599F6}"/>
    <dgm:cxn modelId="{7D3A76BC-CE12-4981-92F2-C2012BF006CF}" type="presOf" srcId="{AA79367A-883F-4A57-85A3-90319F75E031}" destId="{C24E25F7-9799-4D34-A3FB-2D142B4E190B}" srcOrd="0" destOrd="0" presId="urn:microsoft.com/office/officeart/2016/7/layout/LinearBlockProcessNumbered"/>
    <dgm:cxn modelId="{E932EBBC-4C7C-4426-B81F-64FF4067B6C0}" type="presOf" srcId="{1B69EEBB-FBAA-4D3A-A583-8CF449587A25}" destId="{D162076B-74DC-44E5-99DD-2C59052858B5}" srcOrd="1" destOrd="0" presId="urn:microsoft.com/office/officeart/2016/7/layout/LinearBlockProcessNumbered"/>
    <dgm:cxn modelId="{F30ADEC6-88C2-4F19-BFC6-78DC7959BB9D}" type="presOf" srcId="{D1B3FC3F-7BA7-4A91-81CF-844CAE3F38E6}" destId="{26724182-C72A-4AE5-93DC-59806056549B}" srcOrd="0" destOrd="0" presId="urn:microsoft.com/office/officeart/2016/7/layout/LinearBlockProcessNumbered"/>
    <dgm:cxn modelId="{5424D7CF-E5B3-46C9-9CEE-F8AA32FF297E}" type="presOf" srcId="{DEEF208F-1AA3-4787-9523-D2BCD63D1D5B}" destId="{CAD63BE4-B38F-447B-AA06-96464E0C4045}" srcOrd="0" destOrd="0" presId="urn:microsoft.com/office/officeart/2016/7/layout/LinearBlockProcessNumbered"/>
    <dgm:cxn modelId="{983162D5-2300-47EE-81FB-E284494EE989}" type="presOf" srcId="{BCE95D99-812F-4A7A-97D5-443F9910D147}" destId="{192D6AFF-E612-45B9-B68E-EC0D5E541823}" srcOrd="1" destOrd="0" presId="urn:microsoft.com/office/officeart/2016/7/layout/LinearBlockProcessNumbered"/>
    <dgm:cxn modelId="{3C0E09E3-2C91-45DC-97C5-A2DB22307DEF}" type="presOf" srcId="{8AC090F4-C4FD-4CAD-92CE-C472E66D9876}" destId="{FF18BB71-742C-4774-B3A9-FD9B143C70C3}" srcOrd="1" destOrd="0" presId="urn:microsoft.com/office/officeart/2016/7/layout/LinearBlockProcessNumbered"/>
    <dgm:cxn modelId="{AB26D6E4-3746-4211-86BB-43DA35F43878}" srcId="{BBED1055-15FB-4443-B44B-0E2848951A4F}" destId="{EC708040-A0FA-4D51-8215-90CBD19AF65A}" srcOrd="1" destOrd="0" parTransId="{4E8079D7-6274-426C-BB17-53DDE29E3ADD}" sibTransId="{F04E8DE7-3F3C-41D3-A93F-565A671E0E91}"/>
    <dgm:cxn modelId="{3A32EAF2-C72B-4182-B585-81034AB74863}" type="presOf" srcId="{B33262DD-7FE2-4C7A-8213-B876FAE11711}" destId="{D10DDF74-F7F0-442A-83BA-AD719193729D}" srcOrd="0" destOrd="0" presId="urn:microsoft.com/office/officeart/2016/7/layout/LinearBlockProcessNumbered"/>
    <dgm:cxn modelId="{EE33C85B-CF8B-4FF9-AF03-1E45A280F6FC}" type="presParOf" srcId="{8B9B7B7F-8AE3-4A44-B909-AB989F6C19D7}" destId="{A153C1F6-5831-40BF-9CE4-8C88217580C7}" srcOrd="0" destOrd="0" presId="urn:microsoft.com/office/officeart/2016/7/layout/LinearBlockProcessNumbered"/>
    <dgm:cxn modelId="{BDD81AA1-265C-4399-8763-9E79D6F12847}" type="presParOf" srcId="{A153C1F6-5831-40BF-9CE4-8C88217580C7}" destId="{E9BBB6DF-9BEB-438B-95A5-63F4B94E3A64}" srcOrd="0" destOrd="0" presId="urn:microsoft.com/office/officeart/2016/7/layout/LinearBlockProcessNumbered"/>
    <dgm:cxn modelId="{08D4AFDC-9DF0-4022-B4C6-EBCEE5DF7D7E}" type="presParOf" srcId="{A153C1F6-5831-40BF-9CE4-8C88217580C7}" destId="{CAD63BE4-B38F-447B-AA06-96464E0C4045}" srcOrd="1" destOrd="0" presId="urn:microsoft.com/office/officeart/2016/7/layout/LinearBlockProcessNumbered"/>
    <dgm:cxn modelId="{3F9E6969-CD7C-4188-B20F-4A14083F5933}" type="presParOf" srcId="{A153C1F6-5831-40BF-9CE4-8C88217580C7}" destId="{D162076B-74DC-44E5-99DD-2C59052858B5}" srcOrd="2" destOrd="0" presId="urn:microsoft.com/office/officeart/2016/7/layout/LinearBlockProcessNumbered"/>
    <dgm:cxn modelId="{BD216F56-EC33-4C49-829A-CB8A0D74F89C}" type="presParOf" srcId="{8B9B7B7F-8AE3-4A44-B909-AB989F6C19D7}" destId="{CBA41550-56C5-483E-B8A5-07909C765243}" srcOrd="1" destOrd="0" presId="urn:microsoft.com/office/officeart/2016/7/layout/LinearBlockProcessNumbered"/>
    <dgm:cxn modelId="{C5849C02-263F-4479-8AB9-AD25FBD4DD4F}" type="presParOf" srcId="{8B9B7B7F-8AE3-4A44-B909-AB989F6C19D7}" destId="{BCAF7B56-0FC3-453B-91A5-AA9707B20843}" srcOrd="2" destOrd="0" presId="urn:microsoft.com/office/officeart/2016/7/layout/LinearBlockProcessNumbered"/>
    <dgm:cxn modelId="{385FA5BD-CE17-4100-9152-2E746333D145}" type="presParOf" srcId="{BCAF7B56-0FC3-453B-91A5-AA9707B20843}" destId="{AB7BEEDA-3C0F-4600-879D-C1E74DAB5BDA}" srcOrd="0" destOrd="0" presId="urn:microsoft.com/office/officeart/2016/7/layout/LinearBlockProcessNumbered"/>
    <dgm:cxn modelId="{83FF84F6-B676-45FA-B40F-980AB484D8CD}" type="presParOf" srcId="{BCAF7B56-0FC3-453B-91A5-AA9707B20843}" destId="{2B8D107C-1052-463B-8F35-357640FEACCD}" srcOrd="1" destOrd="0" presId="urn:microsoft.com/office/officeart/2016/7/layout/LinearBlockProcessNumbered"/>
    <dgm:cxn modelId="{46FA43AA-C148-4314-AE41-54CD4E36BB75}" type="presParOf" srcId="{BCAF7B56-0FC3-453B-91A5-AA9707B20843}" destId="{EDD590F0-3FEF-4865-9D91-422FCA9895E0}" srcOrd="2" destOrd="0" presId="urn:microsoft.com/office/officeart/2016/7/layout/LinearBlockProcessNumbered"/>
    <dgm:cxn modelId="{721B3E6E-B0BD-4186-9433-FE2A05A11567}" type="presParOf" srcId="{8B9B7B7F-8AE3-4A44-B909-AB989F6C19D7}" destId="{DD1270C0-AF0F-4744-BD82-FD44CAE1424C}" srcOrd="3" destOrd="0" presId="urn:microsoft.com/office/officeart/2016/7/layout/LinearBlockProcessNumbered"/>
    <dgm:cxn modelId="{1A95D92B-7B53-40A4-BBC2-4FCB5C5F3588}" type="presParOf" srcId="{8B9B7B7F-8AE3-4A44-B909-AB989F6C19D7}" destId="{E901BD64-5712-45AC-B503-1AC024432FF3}" srcOrd="4" destOrd="0" presId="urn:microsoft.com/office/officeart/2016/7/layout/LinearBlockProcessNumbered"/>
    <dgm:cxn modelId="{DEFC97AB-47A9-40C3-BBDA-88F081279FFB}" type="presParOf" srcId="{E901BD64-5712-45AC-B503-1AC024432FF3}" destId="{91541844-769A-46C2-AAE8-EBD3D7BCF290}" srcOrd="0" destOrd="0" presId="urn:microsoft.com/office/officeart/2016/7/layout/LinearBlockProcessNumbered"/>
    <dgm:cxn modelId="{E420CADD-5A04-4F96-8C21-60C0C70FE0E9}" type="presParOf" srcId="{E901BD64-5712-45AC-B503-1AC024432FF3}" destId="{D10DDF74-F7F0-442A-83BA-AD719193729D}" srcOrd="1" destOrd="0" presId="urn:microsoft.com/office/officeart/2016/7/layout/LinearBlockProcessNumbered"/>
    <dgm:cxn modelId="{73B9CA7E-6D90-4178-8D8F-D905635510E6}" type="presParOf" srcId="{E901BD64-5712-45AC-B503-1AC024432FF3}" destId="{9C688315-AA1C-49E1-A58C-3414B983AB9E}" srcOrd="2" destOrd="0" presId="urn:microsoft.com/office/officeart/2016/7/layout/LinearBlockProcessNumbered"/>
    <dgm:cxn modelId="{69640C34-2264-4BA3-A26E-F39233CE08D9}" type="presParOf" srcId="{8B9B7B7F-8AE3-4A44-B909-AB989F6C19D7}" destId="{3C0EEBAE-9686-429F-8D64-A30AC28A7649}" srcOrd="5" destOrd="0" presId="urn:microsoft.com/office/officeart/2016/7/layout/LinearBlockProcessNumbered"/>
    <dgm:cxn modelId="{F3CF4F4F-628C-40E6-975B-BFB14CDED59E}" type="presParOf" srcId="{8B9B7B7F-8AE3-4A44-B909-AB989F6C19D7}" destId="{E392A9A1-E9D9-495D-9D67-D19E22CFCE3D}" srcOrd="6" destOrd="0" presId="urn:microsoft.com/office/officeart/2016/7/layout/LinearBlockProcessNumbered"/>
    <dgm:cxn modelId="{29D64BF7-8BA5-4DB7-8E71-DB9FBC94005A}" type="presParOf" srcId="{E392A9A1-E9D9-495D-9D67-D19E22CFCE3D}" destId="{ED5459E6-A1E2-4D87-B9A3-793FE9373294}" srcOrd="0" destOrd="0" presId="urn:microsoft.com/office/officeart/2016/7/layout/LinearBlockProcessNumbered"/>
    <dgm:cxn modelId="{D4BE4857-D747-4333-9FB1-6BB15DB019AD}" type="presParOf" srcId="{E392A9A1-E9D9-495D-9D67-D19E22CFCE3D}" destId="{7B471C78-6BAB-4A88-AF3C-08475CE0FB98}" srcOrd="1" destOrd="0" presId="urn:microsoft.com/office/officeart/2016/7/layout/LinearBlockProcessNumbered"/>
    <dgm:cxn modelId="{D4413CDA-6659-42E0-A757-24AA8FC0B6DA}" type="presParOf" srcId="{E392A9A1-E9D9-495D-9D67-D19E22CFCE3D}" destId="{192D6AFF-E612-45B9-B68E-EC0D5E541823}" srcOrd="2" destOrd="0" presId="urn:microsoft.com/office/officeart/2016/7/layout/LinearBlockProcessNumbered"/>
    <dgm:cxn modelId="{D52735C2-16C2-4925-B781-46E8EAFC5FC6}" type="presParOf" srcId="{8B9B7B7F-8AE3-4A44-B909-AB989F6C19D7}" destId="{75B829A0-2E0D-4890-A86F-D3C7A14BB2EE}" srcOrd="7" destOrd="0" presId="urn:microsoft.com/office/officeart/2016/7/layout/LinearBlockProcessNumbered"/>
    <dgm:cxn modelId="{28D4E90F-D37E-4A37-9836-B0625751AC9F}" type="presParOf" srcId="{8B9B7B7F-8AE3-4A44-B909-AB989F6C19D7}" destId="{2405C52C-B044-4368-AA98-11889B7E215C}" srcOrd="8" destOrd="0" presId="urn:microsoft.com/office/officeart/2016/7/layout/LinearBlockProcessNumbered"/>
    <dgm:cxn modelId="{BFBBE88F-0D14-483F-8627-73F0EAC53612}" type="presParOf" srcId="{2405C52C-B044-4368-AA98-11889B7E215C}" destId="{44423EF1-29C9-4055-AC7C-38ADDEB99EFA}" srcOrd="0" destOrd="0" presId="urn:microsoft.com/office/officeart/2016/7/layout/LinearBlockProcessNumbered"/>
    <dgm:cxn modelId="{71946636-ECE2-466E-A2E2-09B6322D67EB}" type="presParOf" srcId="{2405C52C-B044-4368-AA98-11889B7E215C}" destId="{26724182-C72A-4AE5-93DC-59806056549B}" srcOrd="1" destOrd="0" presId="urn:microsoft.com/office/officeart/2016/7/layout/LinearBlockProcessNumbered"/>
    <dgm:cxn modelId="{CCC9E4BD-5A43-4A5A-A6A9-E33475B6E686}" type="presParOf" srcId="{2405C52C-B044-4368-AA98-11889B7E215C}" destId="{FF18BB71-742C-4774-B3A9-FD9B143C70C3}" srcOrd="2" destOrd="0" presId="urn:microsoft.com/office/officeart/2016/7/layout/LinearBlockProcessNumbered"/>
    <dgm:cxn modelId="{783D2563-225A-429F-876A-2D8558815C74}" type="presParOf" srcId="{8B9B7B7F-8AE3-4A44-B909-AB989F6C19D7}" destId="{94F46651-DA0A-485C-8BD2-17128365FDCD}" srcOrd="9" destOrd="0" presId="urn:microsoft.com/office/officeart/2016/7/layout/LinearBlockProcessNumbered"/>
    <dgm:cxn modelId="{A61853B3-2064-497E-9839-EBF1D1BDE938}" type="presParOf" srcId="{8B9B7B7F-8AE3-4A44-B909-AB989F6C19D7}" destId="{F407EF67-1724-4454-9705-8837FF964A6C}" srcOrd="10" destOrd="0" presId="urn:microsoft.com/office/officeart/2016/7/layout/LinearBlockProcessNumbered"/>
    <dgm:cxn modelId="{00F25A67-2272-4EE5-B138-034F5660CD53}" type="presParOf" srcId="{F407EF67-1724-4454-9705-8837FF964A6C}" destId="{C24E25F7-9799-4D34-A3FB-2D142B4E190B}" srcOrd="0" destOrd="0" presId="urn:microsoft.com/office/officeart/2016/7/layout/LinearBlockProcessNumbered"/>
    <dgm:cxn modelId="{035D6DDE-6E0A-4D52-8078-15769FE7BC43}" type="presParOf" srcId="{F407EF67-1724-4454-9705-8837FF964A6C}" destId="{E15B6BCA-1793-45F1-ABA0-00FF50E24653}" srcOrd="1" destOrd="0" presId="urn:microsoft.com/office/officeart/2016/7/layout/LinearBlockProcessNumbered"/>
    <dgm:cxn modelId="{8763664D-F6A7-4E80-A34F-407A2217EE90}" type="presParOf" srcId="{F407EF67-1724-4454-9705-8837FF964A6C}" destId="{F27430F8-F348-437C-A3D5-6E2F2F5428E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B1AB4A-43AB-42C0-A8E4-5346E991B3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4099C6-E146-46B2-9F00-F2136C1395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NZ" sz="1800" dirty="0">
              <a:latin typeface="+mj-lt"/>
            </a:rPr>
            <a:t>Absenteeism at work: </a:t>
          </a:r>
          <a:r>
            <a:rPr lang="en-NZ" sz="1800" dirty="0">
              <a:latin typeface="+mj-lt"/>
              <a:hlinkClick xmlns:r="http://schemas.openxmlformats.org/officeDocument/2006/relationships" r:id="rId1"/>
            </a:rPr>
            <a:t>https://archive.ics.uci.edu/ml/datasets/Absenteeism+at+work</a:t>
          </a:r>
          <a:r>
            <a:rPr lang="en-NZ" sz="1800" dirty="0">
              <a:latin typeface="+mj-lt"/>
            </a:rPr>
            <a:t> </a:t>
          </a:r>
          <a:endParaRPr lang="en-US" sz="1800" dirty="0">
            <a:latin typeface="+mj-lt"/>
          </a:endParaRPr>
        </a:p>
      </dgm:t>
    </dgm:pt>
    <dgm:pt modelId="{058536F1-0FEF-4928-8D19-A187F9FF9FFA}" type="parTrans" cxnId="{FCD17CE9-79CF-4C77-8B27-71A73A4C0515}">
      <dgm:prSet/>
      <dgm:spPr/>
      <dgm:t>
        <a:bodyPr/>
        <a:lstStyle/>
        <a:p>
          <a:endParaRPr lang="en-US"/>
        </a:p>
      </dgm:t>
    </dgm:pt>
    <dgm:pt modelId="{AA3D9CAD-7B3F-4427-A932-8CFE498D5452}" type="sibTrans" cxnId="{FCD17CE9-79CF-4C77-8B27-71A73A4C0515}">
      <dgm:prSet/>
      <dgm:spPr/>
      <dgm:t>
        <a:bodyPr/>
        <a:lstStyle/>
        <a:p>
          <a:endParaRPr lang="en-US"/>
        </a:p>
      </dgm:t>
    </dgm:pt>
    <dgm:pt modelId="{81633A5D-DC13-4CE3-91E5-DC27F89BD7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NZ" sz="1800" dirty="0">
              <a:latin typeface="+mj-lt"/>
            </a:rPr>
            <a:t>Data collected over a period of 3 years from a Brazilian courier company</a:t>
          </a:r>
          <a:endParaRPr lang="en-US" sz="1800" dirty="0">
            <a:latin typeface="+mj-lt"/>
          </a:endParaRPr>
        </a:p>
      </dgm:t>
    </dgm:pt>
    <dgm:pt modelId="{7F01A542-DEFE-4EE8-A10D-1F162FB95D42}" type="parTrans" cxnId="{32535A50-90F1-4120-95EC-E8452FF0C0B2}">
      <dgm:prSet/>
      <dgm:spPr/>
      <dgm:t>
        <a:bodyPr/>
        <a:lstStyle/>
        <a:p>
          <a:endParaRPr lang="en-US"/>
        </a:p>
      </dgm:t>
    </dgm:pt>
    <dgm:pt modelId="{74D63AE7-EFCC-4540-B308-174F86A71A4F}" type="sibTrans" cxnId="{32535A50-90F1-4120-95EC-E8452FF0C0B2}">
      <dgm:prSet/>
      <dgm:spPr/>
      <dgm:t>
        <a:bodyPr/>
        <a:lstStyle/>
        <a:p>
          <a:endParaRPr lang="en-US"/>
        </a:p>
      </dgm:t>
    </dgm:pt>
    <dgm:pt modelId="{0068CC39-F6D4-445E-BB16-1511F07CAF6D}" type="pres">
      <dgm:prSet presAssocID="{84B1AB4A-43AB-42C0-A8E4-5346E991B3E5}" presName="root" presStyleCnt="0">
        <dgm:presLayoutVars>
          <dgm:dir/>
          <dgm:resizeHandles val="exact"/>
        </dgm:presLayoutVars>
      </dgm:prSet>
      <dgm:spPr/>
    </dgm:pt>
    <dgm:pt modelId="{BB88F613-A1D7-4EC5-8331-41DDC4541955}" type="pres">
      <dgm:prSet presAssocID="{654099C6-E146-46B2-9F00-F2136C13955E}" presName="compNode" presStyleCnt="0"/>
      <dgm:spPr/>
    </dgm:pt>
    <dgm:pt modelId="{9FD501BF-378D-43E1-B212-F8ADCF529D3E}" type="pres">
      <dgm:prSet presAssocID="{654099C6-E146-46B2-9F00-F2136C13955E}" presName="bgRect" presStyleLbl="bgShp" presStyleIdx="0" presStyleCnt="2"/>
      <dgm:spPr>
        <a:solidFill>
          <a:schemeClr val="tx2">
            <a:lumMod val="25000"/>
            <a:lumOff val="75000"/>
          </a:schemeClr>
        </a:solidFill>
      </dgm:spPr>
    </dgm:pt>
    <dgm:pt modelId="{24C20FA9-79E7-4790-84BA-DAB112014C4E}" type="pres">
      <dgm:prSet presAssocID="{654099C6-E146-46B2-9F00-F2136C13955E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DBF41241-A502-48A2-BB9B-B1531F9CE0D1}" type="pres">
      <dgm:prSet presAssocID="{654099C6-E146-46B2-9F00-F2136C13955E}" presName="spaceRect" presStyleCnt="0"/>
      <dgm:spPr/>
    </dgm:pt>
    <dgm:pt modelId="{65B25D1F-4B93-4C0F-8F7B-4B0CD03BA9F8}" type="pres">
      <dgm:prSet presAssocID="{654099C6-E146-46B2-9F00-F2136C13955E}" presName="parTx" presStyleLbl="revTx" presStyleIdx="0" presStyleCnt="2">
        <dgm:presLayoutVars>
          <dgm:chMax val="0"/>
          <dgm:chPref val="0"/>
        </dgm:presLayoutVars>
      </dgm:prSet>
      <dgm:spPr/>
    </dgm:pt>
    <dgm:pt modelId="{D5BA5BEF-B293-4E15-9955-B45A8727A020}" type="pres">
      <dgm:prSet presAssocID="{AA3D9CAD-7B3F-4427-A932-8CFE498D5452}" presName="sibTrans" presStyleCnt="0"/>
      <dgm:spPr/>
    </dgm:pt>
    <dgm:pt modelId="{EBF445B4-D19F-4EFF-B6BD-E96763D1042F}" type="pres">
      <dgm:prSet presAssocID="{81633A5D-DC13-4CE3-91E5-DC27F89BD742}" presName="compNode" presStyleCnt="0"/>
      <dgm:spPr/>
    </dgm:pt>
    <dgm:pt modelId="{E89EABFB-DB4F-494E-A993-DE7BD36CF86E}" type="pres">
      <dgm:prSet presAssocID="{81633A5D-DC13-4CE3-91E5-DC27F89BD742}" presName="bgRect" presStyleLbl="bgShp" presStyleIdx="1" presStyleCnt="2"/>
      <dgm:spPr>
        <a:solidFill>
          <a:schemeClr val="tx2">
            <a:lumMod val="25000"/>
            <a:lumOff val="75000"/>
          </a:schemeClr>
        </a:solidFill>
      </dgm:spPr>
    </dgm:pt>
    <dgm:pt modelId="{D23806CF-8E7E-4981-8D39-D68071A329B8}" type="pres">
      <dgm:prSet presAssocID="{81633A5D-DC13-4CE3-91E5-DC27F89BD742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7D1A91B-058B-4CA8-AC1F-882EEA3138A1}" type="pres">
      <dgm:prSet presAssocID="{81633A5D-DC13-4CE3-91E5-DC27F89BD742}" presName="spaceRect" presStyleCnt="0"/>
      <dgm:spPr/>
    </dgm:pt>
    <dgm:pt modelId="{1C0C7477-08DE-4245-9DE0-2DEBEF8703FB}" type="pres">
      <dgm:prSet presAssocID="{81633A5D-DC13-4CE3-91E5-DC27F89BD74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1C6B025-D53C-4A6C-BE8D-E955A992DF4B}" type="presOf" srcId="{81633A5D-DC13-4CE3-91E5-DC27F89BD742}" destId="{1C0C7477-08DE-4245-9DE0-2DEBEF8703FB}" srcOrd="0" destOrd="0" presId="urn:microsoft.com/office/officeart/2018/2/layout/IconVerticalSolidList"/>
    <dgm:cxn modelId="{32535A50-90F1-4120-95EC-E8452FF0C0B2}" srcId="{84B1AB4A-43AB-42C0-A8E4-5346E991B3E5}" destId="{81633A5D-DC13-4CE3-91E5-DC27F89BD742}" srcOrd="1" destOrd="0" parTransId="{7F01A542-DEFE-4EE8-A10D-1F162FB95D42}" sibTransId="{74D63AE7-EFCC-4540-B308-174F86A71A4F}"/>
    <dgm:cxn modelId="{693E9773-F540-4736-92B0-5E0DC2170E45}" type="presOf" srcId="{84B1AB4A-43AB-42C0-A8E4-5346E991B3E5}" destId="{0068CC39-F6D4-445E-BB16-1511F07CAF6D}" srcOrd="0" destOrd="0" presId="urn:microsoft.com/office/officeart/2018/2/layout/IconVerticalSolidList"/>
    <dgm:cxn modelId="{D3C3EE59-E203-4DC6-AF99-8AEF6B8B945B}" type="presOf" srcId="{654099C6-E146-46B2-9F00-F2136C13955E}" destId="{65B25D1F-4B93-4C0F-8F7B-4B0CD03BA9F8}" srcOrd="0" destOrd="0" presId="urn:microsoft.com/office/officeart/2018/2/layout/IconVerticalSolidList"/>
    <dgm:cxn modelId="{FCD17CE9-79CF-4C77-8B27-71A73A4C0515}" srcId="{84B1AB4A-43AB-42C0-A8E4-5346E991B3E5}" destId="{654099C6-E146-46B2-9F00-F2136C13955E}" srcOrd="0" destOrd="0" parTransId="{058536F1-0FEF-4928-8D19-A187F9FF9FFA}" sibTransId="{AA3D9CAD-7B3F-4427-A932-8CFE498D5452}"/>
    <dgm:cxn modelId="{C6F00B01-A920-4973-9599-75A6BAD2D9BD}" type="presParOf" srcId="{0068CC39-F6D4-445E-BB16-1511F07CAF6D}" destId="{BB88F613-A1D7-4EC5-8331-41DDC4541955}" srcOrd="0" destOrd="0" presId="urn:microsoft.com/office/officeart/2018/2/layout/IconVerticalSolidList"/>
    <dgm:cxn modelId="{70D48A33-A67F-4DAF-B966-4632DBAE8622}" type="presParOf" srcId="{BB88F613-A1D7-4EC5-8331-41DDC4541955}" destId="{9FD501BF-378D-43E1-B212-F8ADCF529D3E}" srcOrd="0" destOrd="0" presId="urn:microsoft.com/office/officeart/2018/2/layout/IconVerticalSolidList"/>
    <dgm:cxn modelId="{4B7FE2F7-E722-48E6-86CF-11AAC21794EA}" type="presParOf" srcId="{BB88F613-A1D7-4EC5-8331-41DDC4541955}" destId="{24C20FA9-79E7-4790-84BA-DAB112014C4E}" srcOrd="1" destOrd="0" presId="urn:microsoft.com/office/officeart/2018/2/layout/IconVerticalSolidList"/>
    <dgm:cxn modelId="{92265972-DC60-4528-B032-3F7054A3F7F0}" type="presParOf" srcId="{BB88F613-A1D7-4EC5-8331-41DDC4541955}" destId="{DBF41241-A502-48A2-BB9B-B1531F9CE0D1}" srcOrd="2" destOrd="0" presId="urn:microsoft.com/office/officeart/2018/2/layout/IconVerticalSolidList"/>
    <dgm:cxn modelId="{F66D3FFF-EB56-4670-8FAB-25446F8F6B2C}" type="presParOf" srcId="{BB88F613-A1D7-4EC5-8331-41DDC4541955}" destId="{65B25D1F-4B93-4C0F-8F7B-4B0CD03BA9F8}" srcOrd="3" destOrd="0" presId="urn:microsoft.com/office/officeart/2018/2/layout/IconVerticalSolidList"/>
    <dgm:cxn modelId="{EA940BEB-5088-4477-B69D-B7986769126D}" type="presParOf" srcId="{0068CC39-F6D4-445E-BB16-1511F07CAF6D}" destId="{D5BA5BEF-B293-4E15-9955-B45A8727A020}" srcOrd="1" destOrd="0" presId="urn:microsoft.com/office/officeart/2018/2/layout/IconVerticalSolidList"/>
    <dgm:cxn modelId="{9B4E614C-07FE-4DA8-B356-672408DE09B2}" type="presParOf" srcId="{0068CC39-F6D4-445E-BB16-1511F07CAF6D}" destId="{EBF445B4-D19F-4EFF-B6BD-E96763D1042F}" srcOrd="2" destOrd="0" presId="urn:microsoft.com/office/officeart/2018/2/layout/IconVerticalSolidList"/>
    <dgm:cxn modelId="{4E65ABCE-E405-46C3-BF1B-9AAA3D0BC5E0}" type="presParOf" srcId="{EBF445B4-D19F-4EFF-B6BD-E96763D1042F}" destId="{E89EABFB-DB4F-494E-A993-DE7BD36CF86E}" srcOrd="0" destOrd="0" presId="urn:microsoft.com/office/officeart/2018/2/layout/IconVerticalSolidList"/>
    <dgm:cxn modelId="{5326331D-3887-4526-86DD-677D1E6C95BB}" type="presParOf" srcId="{EBF445B4-D19F-4EFF-B6BD-E96763D1042F}" destId="{D23806CF-8E7E-4981-8D39-D68071A329B8}" srcOrd="1" destOrd="0" presId="urn:microsoft.com/office/officeart/2018/2/layout/IconVerticalSolidList"/>
    <dgm:cxn modelId="{BC1EC7EF-6DC3-45AF-8D16-0B00804F5E97}" type="presParOf" srcId="{EBF445B4-D19F-4EFF-B6BD-E96763D1042F}" destId="{77D1A91B-058B-4CA8-AC1F-882EEA3138A1}" srcOrd="2" destOrd="0" presId="urn:microsoft.com/office/officeart/2018/2/layout/IconVerticalSolidList"/>
    <dgm:cxn modelId="{F46006D8-B5A7-4C33-87AE-941D38BD4450}" type="presParOf" srcId="{EBF445B4-D19F-4EFF-B6BD-E96763D1042F}" destId="{1C0C7477-08DE-4245-9DE0-2DEBEF8703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ABCEC-21DA-47D8-8DEB-5C96922F0832}">
      <dsp:nvSpPr>
        <dsp:cNvPr id="0" name=""/>
        <dsp:cNvSpPr/>
      </dsp:nvSpPr>
      <dsp:spPr>
        <a:xfrm>
          <a:off x="449460" y="297"/>
          <a:ext cx="2309812" cy="1154906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800" kern="1200" dirty="0"/>
            <a:t>Unplanned</a:t>
          </a:r>
        </a:p>
      </dsp:txBody>
      <dsp:txXfrm>
        <a:off x="483286" y="34123"/>
        <a:ext cx="2242160" cy="1087254"/>
      </dsp:txXfrm>
    </dsp:sp>
    <dsp:sp modelId="{DDC300F5-6068-46C2-847E-09BD72BC02AB}">
      <dsp:nvSpPr>
        <dsp:cNvPr id="0" name=""/>
        <dsp:cNvSpPr/>
      </dsp:nvSpPr>
      <dsp:spPr>
        <a:xfrm>
          <a:off x="680442" y="1155203"/>
          <a:ext cx="230981" cy="866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6179"/>
              </a:lnTo>
              <a:lnTo>
                <a:pt x="230981" y="866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89EA0-1FE5-4D13-8DF2-3AB10CC7E92E}">
      <dsp:nvSpPr>
        <dsp:cNvPr id="0" name=""/>
        <dsp:cNvSpPr/>
      </dsp:nvSpPr>
      <dsp:spPr>
        <a:xfrm>
          <a:off x="911423" y="1443930"/>
          <a:ext cx="1847849" cy="1154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Industrial disputes</a:t>
          </a:r>
        </a:p>
      </dsp:txBody>
      <dsp:txXfrm>
        <a:off x="945249" y="1477756"/>
        <a:ext cx="1780197" cy="1087254"/>
      </dsp:txXfrm>
    </dsp:sp>
    <dsp:sp modelId="{3DDECF27-1E87-404D-B3E2-B625F50EB6FD}">
      <dsp:nvSpPr>
        <dsp:cNvPr id="0" name=""/>
        <dsp:cNvSpPr/>
      </dsp:nvSpPr>
      <dsp:spPr>
        <a:xfrm>
          <a:off x="680442" y="1155203"/>
          <a:ext cx="230981" cy="2309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9812"/>
              </a:lnTo>
              <a:lnTo>
                <a:pt x="230981" y="230981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B7CA6F-3B34-48B3-966B-5F8B279EF86F}">
      <dsp:nvSpPr>
        <dsp:cNvPr id="0" name=""/>
        <dsp:cNvSpPr/>
      </dsp:nvSpPr>
      <dsp:spPr>
        <a:xfrm>
          <a:off x="911423" y="2887563"/>
          <a:ext cx="1847849" cy="1154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u="sng" kern="1200" dirty="0"/>
            <a:t>Health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Sickness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Injury</a:t>
          </a:r>
        </a:p>
      </dsp:txBody>
      <dsp:txXfrm>
        <a:off x="945249" y="2921389"/>
        <a:ext cx="1780197" cy="1087254"/>
      </dsp:txXfrm>
    </dsp:sp>
    <dsp:sp modelId="{74A0438E-E023-47E4-9863-7BCCC6B5E988}">
      <dsp:nvSpPr>
        <dsp:cNvPr id="0" name=""/>
        <dsp:cNvSpPr/>
      </dsp:nvSpPr>
      <dsp:spPr>
        <a:xfrm>
          <a:off x="680442" y="1155203"/>
          <a:ext cx="230981" cy="3753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3445"/>
              </a:lnTo>
              <a:lnTo>
                <a:pt x="230981" y="37534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E0CB5-5A2B-4F3C-92E6-42100156C582}">
      <dsp:nvSpPr>
        <dsp:cNvPr id="0" name=""/>
        <dsp:cNvSpPr/>
      </dsp:nvSpPr>
      <dsp:spPr>
        <a:xfrm>
          <a:off x="911423" y="4331196"/>
          <a:ext cx="1847849" cy="1154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u="sng" kern="1200" dirty="0"/>
            <a:t>Special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u="none" kern="1200" dirty="0"/>
            <a:t>Bereavement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u="none" kern="1200" dirty="0"/>
            <a:t>Military service</a:t>
          </a:r>
        </a:p>
      </dsp:txBody>
      <dsp:txXfrm>
        <a:off x="945249" y="4365022"/>
        <a:ext cx="1780197" cy="1087254"/>
      </dsp:txXfrm>
    </dsp:sp>
    <dsp:sp modelId="{5823B4A9-51A0-42FA-B61A-A464366357D9}">
      <dsp:nvSpPr>
        <dsp:cNvPr id="0" name=""/>
        <dsp:cNvSpPr/>
      </dsp:nvSpPr>
      <dsp:spPr>
        <a:xfrm>
          <a:off x="3336726" y="297"/>
          <a:ext cx="2309812" cy="115490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800" kern="1200" dirty="0"/>
            <a:t>Planned</a:t>
          </a:r>
        </a:p>
      </dsp:txBody>
      <dsp:txXfrm>
        <a:off x="3370552" y="34123"/>
        <a:ext cx="2242160" cy="1087254"/>
      </dsp:txXfrm>
    </dsp:sp>
    <dsp:sp modelId="{C7BA2798-AD4F-4910-B122-4C5A31703F39}">
      <dsp:nvSpPr>
        <dsp:cNvPr id="0" name=""/>
        <dsp:cNvSpPr/>
      </dsp:nvSpPr>
      <dsp:spPr>
        <a:xfrm>
          <a:off x="3567707" y="1155203"/>
          <a:ext cx="230981" cy="866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6179"/>
              </a:lnTo>
              <a:lnTo>
                <a:pt x="230981" y="866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DA545-5897-4C36-BD57-D57C40ABACD7}">
      <dsp:nvSpPr>
        <dsp:cNvPr id="0" name=""/>
        <dsp:cNvSpPr/>
      </dsp:nvSpPr>
      <dsp:spPr>
        <a:xfrm>
          <a:off x="3798689" y="1443930"/>
          <a:ext cx="1847849" cy="1154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Recreational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Long-service</a:t>
          </a:r>
        </a:p>
      </dsp:txBody>
      <dsp:txXfrm>
        <a:off x="3832515" y="1477756"/>
        <a:ext cx="1780197" cy="1087254"/>
      </dsp:txXfrm>
    </dsp:sp>
    <dsp:sp modelId="{9B291694-E7E6-4C67-9C01-342BB37AD968}">
      <dsp:nvSpPr>
        <dsp:cNvPr id="0" name=""/>
        <dsp:cNvSpPr/>
      </dsp:nvSpPr>
      <dsp:spPr>
        <a:xfrm>
          <a:off x="3567707" y="1155203"/>
          <a:ext cx="230981" cy="2309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9812"/>
              </a:lnTo>
              <a:lnTo>
                <a:pt x="230981" y="230981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C377C-6A77-47F6-A7B1-4F6CAD63642F}">
      <dsp:nvSpPr>
        <dsp:cNvPr id="0" name=""/>
        <dsp:cNvSpPr/>
      </dsp:nvSpPr>
      <dsp:spPr>
        <a:xfrm>
          <a:off x="3798689" y="2887563"/>
          <a:ext cx="1847849" cy="1154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Study</a:t>
          </a:r>
        </a:p>
      </dsp:txBody>
      <dsp:txXfrm>
        <a:off x="3832515" y="2921389"/>
        <a:ext cx="1780197" cy="1087254"/>
      </dsp:txXfrm>
    </dsp:sp>
    <dsp:sp modelId="{68B24CD6-7D44-436C-BD49-FCFB032F36C5}">
      <dsp:nvSpPr>
        <dsp:cNvPr id="0" name=""/>
        <dsp:cNvSpPr/>
      </dsp:nvSpPr>
      <dsp:spPr>
        <a:xfrm>
          <a:off x="3567707" y="1155203"/>
          <a:ext cx="230981" cy="3753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3445"/>
              </a:lnTo>
              <a:lnTo>
                <a:pt x="230981" y="37534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4925D-8E77-469C-8E2C-BB3D9C5831B6}">
      <dsp:nvSpPr>
        <dsp:cNvPr id="0" name=""/>
        <dsp:cNvSpPr/>
      </dsp:nvSpPr>
      <dsp:spPr>
        <a:xfrm>
          <a:off x="3798689" y="4331196"/>
          <a:ext cx="1847849" cy="1154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Non-illness (e.g. maternity/paternity leave)</a:t>
          </a:r>
        </a:p>
      </dsp:txBody>
      <dsp:txXfrm>
        <a:off x="3832515" y="4365022"/>
        <a:ext cx="1780197" cy="1087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109E5-EB52-4075-B7AD-390033904729}">
      <dsp:nvSpPr>
        <dsp:cNvPr id="0" name=""/>
        <dsp:cNvSpPr/>
      </dsp:nvSpPr>
      <dsp:spPr>
        <a:xfrm>
          <a:off x="0" y="669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E06ED-8E31-437B-8D83-9065DCCF8083}">
      <dsp:nvSpPr>
        <dsp:cNvPr id="0" name=""/>
        <dsp:cNvSpPr/>
      </dsp:nvSpPr>
      <dsp:spPr>
        <a:xfrm>
          <a:off x="0" y="669"/>
          <a:ext cx="6096000" cy="54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</a:rPr>
            <a:t>Increased costs</a:t>
          </a:r>
        </a:p>
      </dsp:txBody>
      <dsp:txXfrm>
        <a:off x="0" y="669"/>
        <a:ext cx="6096000" cy="548506"/>
      </dsp:txXfrm>
    </dsp:sp>
    <dsp:sp modelId="{3615549C-6A87-4DD3-AFA1-23348DDD739B}">
      <dsp:nvSpPr>
        <dsp:cNvPr id="0" name=""/>
        <dsp:cNvSpPr/>
      </dsp:nvSpPr>
      <dsp:spPr>
        <a:xfrm>
          <a:off x="0" y="549175"/>
          <a:ext cx="6096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724EE-990F-4123-B191-0A05F04D840E}">
      <dsp:nvSpPr>
        <dsp:cNvPr id="0" name=""/>
        <dsp:cNvSpPr/>
      </dsp:nvSpPr>
      <dsp:spPr>
        <a:xfrm>
          <a:off x="0" y="549175"/>
          <a:ext cx="6096000" cy="54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</a:rPr>
            <a:t>Lower morale</a:t>
          </a:r>
        </a:p>
      </dsp:txBody>
      <dsp:txXfrm>
        <a:off x="0" y="549175"/>
        <a:ext cx="6096000" cy="548506"/>
      </dsp:txXfrm>
    </dsp:sp>
    <dsp:sp modelId="{4DB490EB-B7E5-45B2-9104-AF940AADC3C6}">
      <dsp:nvSpPr>
        <dsp:cNvPr id="0" name=""/>
        <dsp:cNvSpPr/>
      </dsp:nvSpPr>
      <dsp:spPr>
        <a:xfrm>
          <a:off x="0" y="1097681"/>
          <a:ext cx="6096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C370C-05CD-409E-8D47-1E0853BD97C7}">
      <dsp:nvSpPr>
        <dsp:cNvPr id="0" name=""/>
        <dsp:cNvSpPr/>
      </dsp:nvSpPr>
      <dsp:spPr>
        <a:xfrm>
          <a:off x="0" y="1097681"/>
          <a:ext cx="6096000" cy="54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</a:rPr>
            <a:t>Increased workloads</a:t>
          </a:r>
        </a:p>
      </dsp:txBody>
      <dsp:txXfrm>
        <a:off x="0" y="1097681"/>
        <a:ext cx="6096000" cy="548506"/>
      </dsp:txXfrm>
    </dsp:sp>
    <dsp:sp modelId="{0FDD7657-84BE-4E75-BE0F-9FCD39267654}">
      <dsp:nvSpPr>
        <dsp:cNvPr id="0" name=""/>
        <dsp:cNvSpPr/>
      </dsp:nvSpPr>
      <dsp:spPr>
        <a:xfrm>
          <a:off x="0" y="1646187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C9FA7-BCC9-42C7-89B1-B4B56E547E68}">
      <dsp:nvSpPr>
        <dsp:cNvPr id="0" name=""/>
        <dsp:cNvSpPr/>
      </dsp:nvSpPr>
      <dsp:spPr>
        <a:xfrm>
          <a:off x="0" y="1646187"/>
          <a:ext cx="6096000" cy="54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</a:rPr>
            <a:t>Frustrated managers and supervisors</a:t>
          </a:r>
        </a:p>
      </dsp:txBody>
      <dsp:txXfrm>
        <a:off x="0" y="1646187"/>
        <a:ext cx="6096000" cy="548506"/>
      </dsp:txXfrm>
    </dsp:sp>
    <dsp:sp modelId="{1699C690-D642-4D45-9862-7FB946E06EC1}">
      <dsp:nvSpPr>
        <dsp:cNvPr id="0" name=""/>
        <dsp:cNvSpPr/>
      </dsp:nvSpPr>
      <dsp:spPr>
        <a:xfrm>
          <a:off x="0" y="2194693"/>
          <a:ext cx="6096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A4190-1071-4C65-9639-BE02B6C0A163}">
      <dsp:nvSpPr>
        <dsp:cNvPr id="0" name=""/>
        <dsp:cNvSpPr/>
      </dsp:nvSpPr>
      <dsp:spPr>
        <a:xfrm>
          <a:off x="0" y="2194693"/>
          <a:ext cx="6096000" cy="54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</a:rPr>
            <a:t>Loss of productivity</a:t>
          </a:r>
        </a:p>
      </dsp:txBody>
      <dsp:txXfrm>
        <a:off x="0" y="2194693"/>
        <a:ext cx="6096000" cy="548506"/>
      </dsp:txXfrm>
    </dsp:sp>
    <dsp:sp modelId="{004006FB-BD75-4050-A1F0-D03A37FD5156}">
      <dsp:nvSpPr>
        <dsp:cNvPr id="0" name=""/>
        <dsp:cNvSpPr/>
      </dsp:nvSpPr>
      <dsp:spPr>
        <a:xfrm>
          <a:off x="0" y="274320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7ACC5-D986-49EB-A03E-0F4A268D77A4}">
      <dsp:nvSpPr>
        <dsp:cNvPr id="0" name=""/>
        <dsp:cNvSpPr/>
      </dsp:nvSpPr>
      <dsp:spPr>
        <a:xfrm>
          <a:off x="0" y="2743200"/>
          <a:ext cx="6096000" cy="54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</a:rPr>
            <a:t>Non-achievement of objectives</a:t>
          </a:r>
        </a:p>
      </dsp:txBody>
      <dsp:txXfrm>
        <a:off x="0" y="2743200"/>
        <a:ext cx="6096000" cy="548506"/>
      </dsp:txXfrm>
    </dsp:sp>
    <dsp:sp modelId="{CC90B446-0424-4744-B334-5D2680BAF6C4}">
      <dsp:nvSpPr>
        <dsp:cNvPr id="0" name=""/>
        <dsp:cNvSpPr/>
      </dsp:nvSpPr>
      <dsp:spPr>
        <a:xfrm>
          <a:off x="0" y="3291706"/>
          <a:ext cx="6096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C4933-ABE2-4719-AF1B-97E69864C125}">
      <dsp:nvSpPr>
        <dsp:cNvPr id="0" name=""/>
        <dsp:cNvSpPr/>
      </dsp:nvSpPr>
      <dsp:spPr>
        <a:xfrm>
          <a:off x="0" y="3291706"/>
          <a:ext cx="6096000" cy="54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</a:rPr>
            <a:t>Reduced provision of services</a:t>
          </a:r>
        </a:p>
      </dsp:txBody>
      <dsp:txXfrm>
        <a:off x="0" y="3291706"/>
        <a:ext cx="6096000" cy="548506"/>
      </dsp:txXfrm>
    </dsp:sp>
    <dsp:sp modelId="{75FB6010-4237-46ED-96E4-9FAA14B5D542}">
      <dsp:nvSpPr>
        <dsp:cNvPr id="0" name=""/>
        <dsp:cNvSpPr/>
      </dsp:nvSpPr>
      <dsp:spPr>
        <a:xfrm>
          <a:off x="0" y="3840212"/>
          <a:ext cx="6096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D0FF9-B99B-41FE-B40E-B00ECF9F07BC}">
      <dsp:nvSpPr>
        <dsp:cNvPr id="0" name=""/>
        <dsp:cNvSpPr/>
      </dsp:nvSpPr>
      <dsp:spPr>
        <a:xfrm>
          <a:off x="0" y="3840212"/>
          <a:ext cx="6096000" cy="54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</a:rPr>
            <a:t>Decreased product quality</a:t>
          </a:r>
        </a:p>
      </dsp:txBody>
      <dsp:txXfrm>
        <a:off x="0" y="3840212"/>
        <a:ext cx="6096000" cy="548506"/>
      </dsp:txXfrm>
    </dsp:sp>
    <dsp:sp modelId="{33D6CD1A-D3BC-49BA-BBC5-BDF10CBDD419}">
      <dsp:nvSpPr>
        <dsp:cNvPr id="0" name=""/>
        <dsp:cNvSpPr/>
      </dsp:nvSpPr>
      <dsp:spPr>
        <a:xfrm>
          <a:off x="0" y="4388718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DEC15-B1B2-4D8B-8DA2-5A29180574FE}">
      <dsp:nvSpPr>
        <dsp:cNvPr id="0" name=""/>
        <dsp:cNvSpPr/>
      </dsp:nvSpPr>
      <dsp:spPr>
        <a:xfrm>
          <a:off x="0" y="4388718"/>
          <a:ext cx="6096000" cy="54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</a:rPr>
            <a:t>Adverse public perception and confidence</a:t>
          </a:r>
        </a:p>
      </dsp:txBody>
      <dsp:txXfrm>
        <a:off x="0" y="4388718"/>
        <a:ext cx="6096000" cy="548506"/>
      </dsp:txXfrm>
    </dsp:sp>
    <dsp:sp modelId="{1BB8566F-4271-4941-8066-898589C61351}">
      <dsp:nvSpPr>
        <dsp:cNvPr id="0" name=""/>
        <dsp:cNvSpPr/>
      </dsp:nvSpPr>
      <dsp:spPr>
        <a:xfrm>
          <a:off x="0" y="4937224"/>
          <a:ext cx="6096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3B7BA-EED2-4ED1-A7EE-EAE4A08BE375}">
      <dsp:nvSpPr>
        <dsp:cNvPr id="0" name=""/>
        <dsp:cNvSpPr/>
      </dsp:nvSpPr>
      <dsp:spPr>
        <a:xfrm>
          <a:off x="0" y="4937224"/>
          <a:ext cx="6096000" cy="54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</a:rPr>
            <a:t>Adverse effects on consumers</a:t>
          </a:r>
        </a:p>
      </dsp:txBody>
      <dsp:txXfrm>
        <a:off x="0" y="4937224"/>
        <a:ext cx="6096000" cy="5485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21EF0-E3F3-4C98-9DBE-D046ED098EC6}">
      <dsp:nvSpPr>
        <dsp:cNvPr id="0" name=""/>
        <dsp:cNvSpPr/>
      </dsp:nvSpPr>
      <dsp:spPr>
        <a:xfrm>
          <a:off x="169515" y="1785"/>
          <a:ext cx="2741414" cy="1644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+mj-lt"/>
            </a:rPr>
            <a:t>Reduced risk of injury to self and others</a:t>
          </a:r>
        </a:p>
      </dsp:txBody>
      <dsp:txXfrm>
        <a:off x="169515" y="1785"/>
        <a:ext cx="2741414" cy="1644848"/>
      </dsp:txXfrm>
    </dsp:sp>
    <dsp:sp modelId="{FCCCD34F-F41B-40E0-ABF3-6AE1F672979E}">
      <dsp:nvSpPr>
        <dsp:cNvPr id="0" name=""/>
        <dsp:cNvSpPr/>
      </dsp:nvSpPr>
      <dsp:spPr>
        <a:xfrm>
          <a:off x="3185070" y="1785"/>
          <a:ext cx="2741414" cy="1644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+mj-lt"/>
            </a:rPr>
            <a:t>Reduced transmission of infectious disease</a:t>
          </a:r>
        </a:p>
      </dsp:txBody>
      <dsp:txXfrm>
        <a:off x="3185070" y="1785"/>
        <a:ext cx="2741414" cy="1644848"/>
      </dsp:txXfrm>
    </dsp:sp>
    <dsp:sp modelId="{FE4CF59E-9E75-49B4-8E3C-D2D146846216}">
      <dsp:nvSpPr>
        <dsp:cNvPr id="0" name=""/>
        <dsp:cNvSpPr/>
      </dsp:nvSpPr>
      <dsp:spPr>
        <a:xfrm>
          <a:off x="169515" y="1920775"/>
          <a:ext cx="2741414" cy="1644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+mj-lt"/>
            </a:rPr>
            <a:t>Reduces injury risk</a:t>
          </a:r>
        </a:p>
      </dsp:txBody>
      <dsp:txXfrm>
        <a:off x="169515" y="1920775"/>
        <a:ext cx="2741414" cy="1644848"/>
      </dsp:txXfrm>
    </dsp:sp>
    <dsp:sp modelId="{9E8AB6D5-F019-4EB0-864F-152327DAC50F}">
      <dsp:nvSpPr>
        <dsp:cNvPr id="0" name=""/>
        <dsp:cNvSpPr/>
      </dsp:nvSpPr>
      <dsp:spPr>
        <a:xfrm>
          <a:off x="3185070" y="1920775"/>
          <a:ext cx="2741414" cy="1644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+mj-lt"/>
            </a:rPr>
            <a:t>Maximises</a:t>
          </a:r>
          <a:r>
            <a:rPr lang="en-US" sz="2900" kern="1200" dirty="0">
              <a:latin typeface="+mj-lt"/>
            </a:rPr>
            <a:t> rate of recovery</a:t>
          </a:r>
        </a:p>
      </dsp:txBody>
      <dsp:txXfrm>
        <a:off x="3185070" y="1920775"/>
        <a:ext cx="2741414" cy="1644848"/>
      </dsp:txXfrm>
    </dsp:sp>
    <dsp:sp modelId="{D603F4ED-BEA0-4B04-937C-6E3D80DC87D7}">
      <dsp:nvSpPr>
        <dsp:cNvPr id="0" name=""/>
        <dsp:cNvSpPr/>
      </dsp:nvSpPr>
      <dsp:spPr>
        <a:xfrm>
          <a:off x="169515" y="3839765"/>
          <a:ext cx="2741414" cy="1644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+mj-lt"/>
            </a:rPr>
            <a:t>Maintains productive workforce</a:t>
          </a:r>
        </a:p>
      </dsp:txBody>
      <dsp:txXfrm>
        <a:off x="169515" y="3839765"/>
        <a:ext cx="2741414" cy="1644848"/>
      </dsp:txXfrm>
    </dsp:sp>
    <dsp:sp modelId="{7F61002B-FDEF-4191-A0E5-00A9A310AEEC}">
      <dsp:nvSpPr>
        <dsp:cNvPr id="0" name=""/>
        <dsp:cNvSpPr/>
      </dsp:nvSpPr>
      <dsp:spPr>
        <a:xfrm>
          <a:off x="3185070" y="3839765"/>
          <a:ext cx="2741414" cy="1644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+mj-lt"/>
            </a:rPr>
            <a:t>Maintains workplace safety</a:t>
          </a:r>
        </a:p>
      </dsp:txBody>
      <dsp:txXfrm>
        <a:off x="3185070" y="3839765"/>
        <a:ext cx="2741414" cy="1644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BB6DF-9BEB-438B-95A5-63F4B94E3A64}">
      <dsp:nvSpPr>
        <dsp:cNvPr id="0" name=""/>
        <dsp:cNvSpPr/>
      </dsp:nvSpPr>
      <dsp:spPr>
        <a:xfrm>
          <a:off x="0" y="1015123"/>
          <a:ext cx="1264688" cy="15176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923" tIns="0" rIns="12492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 dirty="0"/>
            <a:t>Data acquisition</a:t>
          </a:r>
          <a:endParaRPr lang="en-AU" sz="1600" kern="1200" dirty="0"/>
        </a:p>
      </dsp:txBody>
      <dsp:txXfrm>
        <a:off x="0" y="1622173"/>
        <a:ext cx="1264688" cy="910575"/>
      </dsp:txXfrm>
    </dsp:sp>
    <dsp:sp modelId="{CAD63BE4-B38F-447B-AA06-96464E0C4045}">
      <dsp:nvSpPr>
        <dsp:cNvPr id="0" name=""/>
        <dsp:cNvSpPr/>
      </dsp:nvSpPr>
      <dsp:spPr>
        <a:xfrm>
          <a:off x="0" y="1015123"/>
          <a:ext cx="1264688" cy="607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923" tIns="165100" rIns="124923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01</a:t>
          </a:r>
        </a:p>
      </dsp:txBody>
      <dsp:txXfrm>
        <a:off x="0" y="1015123"/>
        <a:ext cx="1264688" cy="607050"/>
      </dsp:txXfrm>
    </dsp:sp>
    <dsp:sp modelId="{AB7BEEDA-3C0F-4600-879D-C1E74DAB5BDA}">
      <dsp:nvSpPr>
        <dsp:cNvPr id="0" name=""/>
        <dsp:cNvSpPr/>
      </dsp:nvSpPr>
      <dsp:spPr>
        <a:xfrm>
          <a:off x="1365863" y="1015123"/>
          <a:ext cx="1264688" cy="15176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923" tIns="0" rIns="12492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/>
            <a:t>Clean &amp; Explore</a:t>
          </a:r>
          <a:endParaRPr lang="en-AU" sz="1600" kern="1200"/>
        </a:p>
      </dsp:txBody>
      <dsp:txXfrm>
        <a:off x="1365863" y="1622173"/>
        <a:ext cx="1264688" cy="910575"/>
      </dsp:txXfrm>
    </dsp:sp>
    <dsp:sp modelId="{2B8D107C-1052-463B-8F35-357640FEACCD}">
      <dsp:nvSpPr>
        <dsp:cNvPr id="0" name=""/>
        <dsp:cNvSpPr/>
      </dsp:nvSpPr>
      <dsp:spPr>
        <a:xfrm>
          <a:off x="1365863" y="1015123"/>
          <a:ext cx="1264688" cy="607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923" tIns="165100" rIns="124923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02</a:t>
          </a:r>
        </a:p>
      </dsp:txBody>
      <dsp:txXfrm>
        <a:off x="1365863" y="1015123"/>
        <a:ext cx="1264688" cy="607050"/>
      </dsp:txXfrm>
    </dsp:sp>
    <dsp:sp modelId="{91541844-769A-46C2-AAE8-EBD3D7BCF290}">
      <dsp:nvSpPr>
        <dsp:cNvPr id="0" name=""/>
        <dsp:cNvSpPr/>
      </dsp:nvSpPr>
      <dsp:spPr>
        <a:xfrm>
          <a:off x="2731726" y="1015123"/>
          <a:ext cx="1264688" cy="15176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923" tIns="0" rIns="12492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/>
            <a:t>Visualisation</a:t>
          </a:r>
          <a:endParaRPr lang="en-AU" sz="1600" kern="1200"/>
        </a:p>
      </dsp:txBody>
      <dsp:txXfrm>
        <a:off x="2731726" y="1622173"/>
        <a:ext cx="1264688" cy="910575"/>
      </dsp:txXfrm>
    </dsp:sp>
    <dsp:sp modelId="{D10DDF74-F7F0-442A-83BA-AD719193729D}">
      <dsp:nvSpPr>
        <dsp:cNvPr id="0" name=""/>
        <dsp:cNvSpPr/>
      </dsp:nvSpPr>
      <dsp:spPr>
        <a:xfrm>
          <a:off x="2731726" y="1015123"/>
          <a:ext cx="1264688" cy="607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923" tIns="165100" rIns="124923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03</a:t>
          </a:r>
        </a:p>
      </dsp:txBody>
      <dsp:txXfrm>
        <a:off x="2731726" y="1015123"/>
        <a:ext cx="1264688" cy="607050"/>
      </dsp:txXfrm>
    </dsp:sp>
    <dsp:sp modelId="{ED5459E6-A1E2-4D87-B9A3-793FE9373294}">
      <dsp:nvSpPr>
        <dsp:cNvPr id="0" name=""/>
        <dsp:cNvSpPr/>
      </dsp:nvSpPr>
      <dsp:spPr>
        <a:xfrm>
          <a:off x="4097590" y="1015123"/>
          <a:ext cx="1264688" cy="15176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923" tIns="0" rIns="12492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/>
            <a:t>Data analysis</a:t>
          </a:r>
          <a:endParaRPr lang="en-AU" sz="1600" kern="1200"/>
        </a:p>
      </dsp:txBody>
      <dsp:txXfrm>
        <a:off x="4097590" y="1622173"/>
        <a:ext cx="1264688" cy="910575"/>
      </dsp:txXfrm>
    </dsp:sp>
    <dsp:sp modelId="{7B471C78-6BAB-4A88-AF3C-08475CE0FB98}">
      <dsp:nvSpPr>
        <dsp:cNvPr id="0" name=""/>
        <dsp:cNvSpPr/>
      </dsp:nvSpPr>
      <dsp:spPr>
        <a:xfrm>
          <a:off x="4097590" y="1015123"/>
          <a:ext cx="1264688" cy="607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923" tIns="165100" rIns="124923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04</a:t>
          </a:r>
        </a:p>
      </dsp:txBody>
      <dsp:txXfrm>
        <a:off x="4097590" y="1015123"/>
        <a:ext cx="1264688" cy="607050"/>
      </dsp:txXfrm>
    </dsp:sp>
    <dsp:sp modelId="{44423EF1-29C9-4055-AC7C-38ADDEB99EFA}">
      <dsp:nvSpPr>
        <dsp:cNvPr id="0" name=""/>
        <dsp:cNvSpPr/>
      </dsp:nvSpPr>
      <dsp:spPr>
        <a:xfrm>
          <a:off x="5463453" y="1015123"/>
          <a:ext cx="1264688" cy="15176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923" tIns="0" rIns="12492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Modelling</a:t>
          </a:r>
        </a:p>
      </dsp:txBody>
      <dsp:txXfrm>
        <a:off x="5463453" y="1622173"/>
        <a:ext cx="1264688" cy="910575"/>
      </dsp:txXfrm>
    </dsp:sp>
    <dsp:sp modelId="{26724182-C72A-4AE5-93DC-59806056549B}">
      <dsp:nvSpPr>
        <dsp:cNvPr id="0" name=""/>
        <dsp:cNvSpPr/>
      </dsp:nvSpPr>
      <dsp:spPr>
        <a:xfrm>
          <a:off x="5463453" y="1015123"/>
          <a:ext cx="1264688" cy="607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923" tIns="165100" rIns="124923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05</a:t>
          </a:r>
          <a:endParaRPr lang="en-AU" sz="2000" kern="1200" dirty="0"/>
        </a:p>
      </dsp:txBody>
      <dsp:txXfrm>
        <a:off x="5463453" y="1015123"/>
        <a:ext cx="1264688" cy="607050"/>
      </dsp:txXfrm>
    </dsp:sp>
    <dsp:sp modelId="{C24E25F7-9799-4D34-A3FB-2D142B4E190B}">
      <dsp:nvSpPr>
        <dsp:cNvPr id="0" name=""/>
        <dsp:cNvSpPr/>
      </dsp:nvSpPr>
      <dsp:spPr>
        <a:xfrm>
          <a:off x="6829316" y="1015123"/>
          <a:ext cx="1264688" cy="15176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923" tIns="0" rIns="12492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Validation</a:t>
          </a:r>
        </a:p>
      </dsp:txBody>
      <dsp:txXfrm>
        <a:off x="6829316" y="1622173"/>
        <a:ext cx="1264688" cy="910575"/>
      </dsp:txXfrm>
    </dsp:sp>
    <dsp:sp modelId="{E15B6BCA-1793-45F1-ABA0-00FF50E24653}">
      <dsp:nvSpPr>
        <dsp:cNvPr id="0" name=""/>
        <dsp:cNvSpPr/>
      </dsp:nvSpPr>
      <dsp:spPr>
        <a:xfrm>
          <a:off x="6829316" y="1015123"/>
          <a:ext cx="1264688" cy="607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923" tIns="165100" rIns="124923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000" kern="1200"/>
            <a:t>06</a:t>
          </a:r>
        </a:p>
      </dsp:txBody>
      <dsp:txXfrm>
        <a:off x="6829316" y="1015123"/>
        <a:ext cx="1264688" cy="607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501BF-378D-43E1-B212-F8ADCF529D3E}">
      <dsp:nvSpPr>
        <dsp:cNvPr id="0" name=""/>
        <dsp:cNvSpPr/>
      </dsp:nvSpPr>
      <dsp:spPr>
        <a:xfrm>
          <a:off x="0" y="841963"/>
          <a:ext cx="6096000" cy="1594485"/>
        </a:xfrm>
        <a:prstGeom prst="roundRect">
          <a:avLst>
            <a:gd name="adj" fmla="val 10000"/>
          </a:avLst>
        </a:prstGeom>
        <a:solidFill>
          <a:schemeClr val="tx2">
            <a:lumMod val="25000"/>
            <a:lumOff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20FA9-79E7-4790-84BA-DAB112014C4E}">
      <dsp:nvSpPr>
        <dsp:cNvPr id="0" name=""/>
        <dsp:cNvSpPr/>
      </dsp:nvSpPr>
      <dsp:spPr>
        <a:xfrm>
          <a:off x="482331" y="1200722"/>
          <a:ext cx="876966" cy="8769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25D1F-4B93-4C0F-8F7B-4B0CD03BA9F8}">
      <dsp:nvSpPr>
        <dsp:cNvPr id="0" name=""/>
        <dsp:cNvSpPr/>
      </dsp:nvSpPr>
      <dsp:spPr>
        <a:xfrm>
          <a:off x="1841630" y="841963"/>
          <a:ext cx="4197791" cy="1695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461" tIns="179461" rIns="179461" bIns="17946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>
              <a:latin typeface="+mj-lt"/>
            </a:rPr>
            <a:t>Absenteeism at work: </a:t>
          </a:r>
          <a:r>
            <a:rPr lang="en-NZ" sz="1800" kern="1200" dirty="0">
              <a:latin typeface="+mj-lt"/>
              <a:hlinkClick xmlns:r="http://schemas.openxmlformats.org/officeDocument/2006/relationships" r:id="rId3"/>
            </a:rPr>
            <a:t>https://archive.ics.uci.edu/ml/datasets/Absenteeism+at+work</a:t>
          </a:r>
          <a:r>
            <a:rPr lang="en-NZ" sz="1800" kern="1200" dirty="0">
              <a:latin typeface="+mj-lt"/>
            </a:rPr>
            <a:t> </a:t>
          </a:r>
          <a:endParaRPr lang="en-US" sz="1800" kern="1200" dirty="0">
            <a:latin typeface="+mj-lt"/>
          </a:endParaRPr>
        </a:p>
      </dsp:txBody>
      <dsp:txXfrm>
        <a:off x="1841630" y="841963"/>
        <a:ext cx="4197791" cy="1695697"/>
      </dsp:txXfrm>
    </dsp:sp>
    <dsp:sp modelId="{E89EABFB-DB4F-494E-A993-DE7BD36CF86E}">
      <dsp:nvSpPr>
        <dsp:cNvPr id="0" name=""/>
        <dsp:cNvSpPr/>
      </dsp:nvSpPr>
      <dsp:spPr>
        <a:xfrm>
          <a:off x="0" y="2948739"/>
          <a:ext cx="6096000" cy="1594485"/>
        </a:xfrm>
        <a:prstGeom prst="roundRect">
          <a:avLst>
            <a:gd name="adj" fmla="val 10000"/>
          </a:avLst>
        </a:prstGeom>
        <a:solidFill>
          <a:schemeClr val="tx2">
            <a:lumMod val="25000"/>
            <a:lumOff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806CF-8E7E-4981-8D39-D68071A329B8}">
      <dsp:nvSpPr>
        <dsp:cNvPr id="0" name=""/>
        <dsp:cNvSpPr/>
      </dsp:nvSpPr>
      <dsp:spPr>
        <a:xfrm>
          <a:off x="482331" y="3307498"/>
          <a:ext cx="876966" cy="87696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C7477-08DE-4245-9DE0-2DEBEF8703FB}">
      <dsp:nvSpPr>
        <dsp:cNvPr id="0" name=""/>
        <dsp:cNvSpPr/>
      </dsp:nvSpPr>
      <dsp:spPr>
        <a:xfrm>
          <a:off x="1841630" y="2948739"/>
          <a:ext cx="4197791" cy="1695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461" tIns="179461" rIns="179461" bIns="17946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>
              <a:latin typeface="+mj-lt"/>
            </a:rPr>
            <a:t>Data collected over a period of 3 years from a Brazilian courier company</a:t>
          </a:r>
          <a:endParaRPr lang="en-US" sz="1800" kern="1200" dirty="0">
            <a:latin typeface="+mj-lt"/>
          </a:endParaRPr>
        </a:p>
      </dsp:txBody>
      <dsp:txXfrm>
        <a:off x="1841630" y="2948739"/>
        <a:ext cx="4197791" cy="1695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0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9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0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9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5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8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inhr.com/blog/absenteeism-rate/" TargetMode="External"/><Relationship Id="rId3" Type="http://schemas.openxmlformats.org/officeDocument/2006/relationships/hyperlink" Target="https://www.racp.edu.au/docs/default-source/fellows/resources/afoem/workplace-attendance-and-absenteeism.pdf?sfvrsn=b0232f1a_6" TargetMode="External"/><Relationship Id="rId7" Type="http://schemas.openxmlformats.org/officeDocument/2006/relationships/hyperlink" Target="https://www.aigroup.com.au/resourcecentre/hr/QA-HR/measuring-absenteeism/" TargetMode="External"/><Relationship Id="rId2" Type="http://schemas.openxmlformats.org/officeDocument/2006/relationships/hyperlink" Target="https://www.forbes.com/sites/investopedia/2013/07/10/the-causes-and-costs-of-absenteeism-in-the-workplace/?sh=7d3e66a23eb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tracksmart.com/why-it-matters-the-direct-and-indirect-costs-of-absenteeism/" TargetMode="External"/><Relationship Id="rId5" Type="http://schemas.openxmlformats.org/officeDocument/2006/relationships/hyperlink" Target="https://exclusive.multibriefs.com/content/absenteeism-costs-employers-billions-of-dollars-every-year/retail" TargetMode="External"/><Relationship Id="rId4" Type="http://schemas.openxmlformats.org/officeDocument/2006/relationships/hyperlink" Target="https://www.foruminsurance.com/an-informal-introduction-to-uk-public-sector-organisations-industries" TargetMode="External"/><Relationship Id="rId9" Type="http://schemas.openxmlformats.org/officeDocument/2006/relationships/hyperlink" Target="https://www.abc.net.au/news/2016-04-12/presenteeism-costing-the-economy-billions/7318832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A3CA1-4F2A-4778-8272-6B6E32EE7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8550" y="1474237"/>
            <a:ext cx="3390900" cy="1184771"/>
          </a:xfrm>
        </p:spPr>
        <p:txBody>
          <a:bodyPr>
            <a:normAutofit/>
          </a:bodyPr>
          <a:lstStyle/>
          <a:p>
            <a:r>
              <a:rPr lang="en-NZ" sz="3300" dirty="0">
                <a:solidFill>
                  <a:schemeClr val="bg2"/>
                </a:solidFill>
              </a:rPr>
              <a:t>Institute of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A675A-77AB-4962-B67A-8632E5E76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0907" y="3429000"/>
            <a:ext cx="3390900" cy="1371601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NZ" sz="4700" cap="all" spc="300" dirty="0">
                <a:solidFill>
                  <a:schemeClr val="bg2"/>
                </a:solidFill>
                <a:ea typeface="+mj-ea"/>
                <a:cs typeface="+mj-cs"/>
              </a:rPr>
              <a:t>Mini project 2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NZ" sz="4700" cap="all" spc="300" dirty="0">
              <a:solidFill>
                <a:schemeClr val="bg2"/>
              </a:solidFill>
              <a:ea typeface="+mj-ea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NZ" sz="4700" cap="all" spc="300" dirty="0">
                <a:solidFill>
                  <a:schemeClr val="bg2"/>
                </a:solidFill>
                <a:ea typeface="+mj-ea"/>
                <a:cs typeface="+mj-cs"/>
              </a:rPr>
              <a:t>Samantha Carlson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NZ" sz="4700" cap="all" spc="300" dirty="0">
              <a:solidFill>
                <a:schemeClr val="bg2"/>
              </a:solidFill>
              <a:ea typeface="+mj-ea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NZ" sz="4700" cap="all" spc="300" dirty="0">
                <a:solidFill>
                  <a:schemeClr val="bg2"/>
                </a:solidFill>
                <a:ea typeface="+mj-ea"/>
                <a:cs typeface="+mj-cs"/>
              </a:rPr>
              <a:t>March 2021</a:t>
            </a:r>
          </a:p>
          <a:p>
            <a:endParaRPr lang="en-NZ" dirty="0">
              <a:solidFill>
                <a:schemeClr val="bg2"/>
              </a:solidFill>
            </a:endParaRPr>
          </a:p>
        </p:txBody>
      </p:sp>
      <p:pic>
        <p:nvPicPr>
          <p:cNvPr id="4" name="Picture 3" descr="Glasses on top of a book">
            <a:extLst>
              <a:ext uri="{FF2B5EF4-FFF2-40B4-BE49-F238E27FC236}">
                <a16:creationId xmlns:a16="http://schemas.microsoft.com/office/drawing/2014/main" id="{33F1BC71-D3CA-4AD4-8EAF-33A809C67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9" r="33221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D46B4-960F-4AC5-B319-319EE136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1035697"/>
            <a:ext cx="9486901" cy="620593"/>
          </a:xfrm>
        </p:spPr>
        <p:txBody>
          <a:bodyPr anchor="b">
            <a:normAutofit/>
          </a:bodyPr>
          <a:lstStyle/>
          <a:p>
            <a:pPr algn="ctr"/>
            <a:r>
              <a:rPr lang="en-NZ" b="1" dirty="0"/>
              <a:t>pipeline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7D78A77-9451-4074-9A22-A4664079F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783237"/>
              </p:ext>
            </p:extLst>
          </p:nvPr>
        </p:nvGraphicFramePr>
        <p:xfrm>
          <a:off x="2048996" y="2140309"/>
          <a:ext cx="8094005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396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D46B4-960F-4AC5-B319-319EE136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NZ" b="1">
                <a:solidFill>
                  <a:schemeClr val="bg2"/>
                </a:solidFill>
              </a:rPr>
              <a:t>The data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1AF871D-A3BE-4D5C-8B3F-020CBE394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618401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48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D46B4-960F-4AC5-B319-319EE136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582729"/>
          </a:xfrm>
        </p:spPr>
        <p:txBody>
          <a:bodyPr anchor="b">
            <a:normAutofit/>
          </a:bodyPr>
          <a:lstStyle/>
          <a:p>
            <a:pPr algn="ctr"/>
            <a:r>
              <a:rPr lang="en-NZ" b="1" dirty="0"/>
              <a:t>Target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05ED-222A-4036-B44E-B9083B3FA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594" y="2276642"/>
            <a:ext cx="3126658" cy="2772864"/>
          </a:xfrm>
        </p:spPr>
        <p:txBody>
          <a:bodyPr>
            <a:normAutofit/>
          </a:bodyPr>
          <a:lstStyle/>
          <a:p>
            <a:r>
              <a:rPr lang="en-NZ" dirty="0"/>
              <a:t>Target = </a:t>
            </a:r>
            <a:r>
              <a:rPr lang="en-NZ" b="1" dirty="0"/>
              <a:t>Absenteeism</a:t>
            </a:r>
          </a:p>
          <a:p>
            <a:r>
              <a:rPr lang="en-NZ" dirty="0"/>
              <a:t>Two categories</a:t>
            </a:r>
          </a:p>
          <a:p>
            <a:r>
              <a:rPr lang="en-NZ" dirty="0"/>
              <a:t>740 values, split by median value (3 hours/3 years)</a:t>
            </a:r>
            <a:r>
              <a:rPr lang="en-US" dirty="0"/>
              <a:t>	</a:t>
            </a:r>
            <a:endParaRPr lang="en-NZ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CEC6AD7-78EC-44D5-A6C3-4C796EC693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8"/>
          <a:stretch/>
        </p:blipFill>
        <p:spPr>
          <a:xfrm>
            <a:off x="954218" y="1708375"/>
            <a:ext cx="7263255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8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D46B4-960F-4AC5-B319-319EE136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feature selection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D76FF96-6CB2-4114-9847-4A7999B39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95124"/>
              </p:ext>
            </p:extLst>
          </p:nvPr>
        </p:nvGraphicFramePr>
        <p:xfrm>
          <a:off x="5410200" y="1060538"/>
          <a:ext cx="6096000" cy="4736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782">
                  <a:extLst>
                    <a:ext uri="{9D8B030D-6E8A-4147-A177-3AD203B41FA5}">
                      <a16:colId xmlns:a16="http://schemas.microsoft.com/office/drawing/2014/main" val="1916626441"/>
                    </a:ext>
                  </a:extLst>
                </a:gridCol>
                <a:gridCol w="3073218">
                  <a:extLst>
                    <a:ext uri="{9D8B030D-6E8A-4147-A177-3AD203B41FA5}">
                      <a16:colId xmlns:a16="http://schemas.microsoft.com/office/drawing/2014/main" val="2066240149"/>
                    </a:ext>
                  </a:extLst>
                </a:gridCol>
              </a:tblGrid>
              <a:tr h="532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Features selected</a:t>
                      </a:r>
                      <a:endParaRPr lang="en-NZ" sz="2400" dirty="0"/>
                    </a:p>
                  </a:txBody>
                  <a:tcPr marL="121046" marR="121046" marT="60523" marB="605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400" b="1">
                          <a:solidFill>
                            <a:srgbClr val="000000"/>
                          </a:solidFill>
                          <a:latin typeface="+mj-lt"/>
                        </a:rPr>
                        <a:t>Features excluded</a:t>
                      </a:r>
                      <a:endParaRPr lang="en-NZ" sz="2400"/>
                    </a:p>
                  </a:txBody>
                  <a:tcPr marL="121046" marR="121046" marT="60523" marB="60523" anchor="ctr"/>
                </a:tc>
                <a:extLst>
                  <a:ext uri="{0D108BD9-81ED-4DB2-BD59-A6C34878D82A}">
                    <a16:rowId xmlns:a16="http://schemas.microsoft.com/office/drawing/2014/main" val="1078724360"/>
                  </a:ext>
                </a:extLst>
              </a:tr>
              <a:tr h="42043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Transport_expense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Children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Month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Avg_workload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Distance_to_work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Target	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Service_time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Disc_fail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400" dirty="0">
                          <a:solidFill>
                            <a:srgbClr val="000000"/>
                          </a:solidFill>
                          <a:latin typeface="+mj-lt"/>
                        </a:rPr>
                        <a:t>Illness </a:t>
                      </a:r>
                      <a:endParaRPr lang="en-US" altLang="en-US" sz="2600" b="1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NZ" sz="2400" dirty="0"/>
                    </a:p>
                  </a:txBody>
                  <a:tcPr marL="121046" marR="121046" marT="60523" marB="6052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400" dirty="0">
                          <a:solidFill>
                            <a:srgbClr val="000000"/>
                          </a:solidFill>
                          <a:latin typeface="+mj-lt"/>
                        </a:rPr>
                        <a:t>Day              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400" dirty="0">
                          <a:solidFill>
                            <a:srgbClr val="000000"/>
                          </a:solidFill>
                          <a:latin typeface="+mj-lt"/>
                        </a:rPr>
                        <a:t>Seasons        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400" dirty="0">
                          <a:solidFill>
                            <a:srgbClr val="000000"/>
                          </a:solidFill>
                          <a:latin typeface="+mj-lt"/>
                        </a:rPr>
                        <a:t>Education      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400" dirty="0" err="1">
                          <a:solidFill>
                            <a:srgbClr val="000000"/>
                          </a:solidFill>
                          <a:latin typeface="+mj-lt"/>
                        </a:rPr>
                        <a:t>Social_drinker</a:t>
                      </a:r>
                      <a:r>
                        <a:rPr lang="en-US" altLang="en-US" sz="2400" dirty="0">
                          <a:solidFill>
                            <a:srgbClr val="000000"/>
                          </a:solidFill>
                          <a:latin typeface="+mj-lt"/>
                        </a:rPr>
                        <a:t>  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400" dirty="0" err="1">
                          <a:solidFill>
                            <a:srgbClr val="000000"/>
                          </a:solidFill>
                          <a:latin typeface="+mj-lt"/>
                        </a:rPr>
                        <a:t>Social_smoker</a:t>
                      </a:r>
                      <a:r>
                        <a:rPr lang="en-US" altLang="en-US" sz="2400" dirty="0">
                          <a:solidFill>
                            <a:srgbClr val="000000"/>
                          </a:solidFill>
                          <a:latin typeface="+mj-lt"/>
                        </a:rPr>
                        <a:t>   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400" dirty="0">
                          <a:solidFill>
                            <a:srgbClr val="000000"/>
                          </a:solidFill>
                          <a:latin typeface="+mj-lt"/>
                        </a:rPr>
                        <a:t>Pet              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400" dirty="0">
                          <a:solidFill>
                            <a:srgbClr val="000000"/>
                          </a:solidFill>
                          <a:latin typeface="+mj-lt"/>
                        </a:rPr>
                        <a:t>Weight        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400" dirty="0">
                          <a:solidFill>
                            <a:srgbClr val="000000"/>
                          </a:solidFill>
                          <a:latin typeface="+mj-lt"/>
                        </a:rPr>
                        <a:t>Height        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400" dirty="0">
                          <a:solidFill>
                            <a:srgbClr val="000000"/>
                          </a:solidFill>
                          <a:latin typeface="+mj-lt"/>
                        </a:rPr>
                        <a:t>BMI</a:t>
                      </a:r>
                      <a:endParaRPr lang="en-NZ" sz="2400" dirty="0"/>
                    </a:p>
                    <a:p>
                      <a:pPr algn="ctr"/>
                      <a:endParaRPr lang="en-NZ" sz="2400" dirty="0"/>
                    </a:p>
                  </a:txBody>
                  <a:tcPr marL="121046" marR="121046" marT="60523" marB="60523" anchor="ctr"/>
                </a:tc>
                <a:extLst>
                  <a:ext uri="{0D108BD9-81ED-4DB2-BD59-A6C34878D82A}">
                    <a16:rowId xmlns:a16="http://schemas.microsoft.com/office/drawing/2014/main" val="343923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740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FA4379F-DECD-43A3-9C70-248682E7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7" y="770308"/>
            <a:ext cx="6718201" cy="5317384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C1E271EF-6294-47E3-9EE1-3F6782E4C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709" y="1420537"/>
            <a:ext cx="3724289" cy="33547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Absenteeism Correlations: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Transport_expense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		0.246761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Children 			0.223815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Month 			0.066388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Avg_workload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		0.041579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Distance_to_work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		0.009341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Target			-0.027488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Age 			-0.037933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Service_time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		-0.074167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Disc_fail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			-0.219790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+mj-lt"/>
              </a:rPr>
              <a:t>Illness 			-0.316715 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3FF3BA1-9230-4E17-BBC7-87E0EE4E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36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221476B-3990-4DE4-97DA-099625BC2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23" y="804002"/>
            <a:ext cx="4701336" cy="2523590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B87F4CD3-794E-45C0-BE07-4D305320A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59" y="3530409"/>
            <a:ext cx="4743264" cy="2523590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88E88EC5-C721-49A9-8E46-26627A3C4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82" y="3519097"/>
            <a:ext cx="4701336" cy="24615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CD33BC-630B-4821-A24D-C7AAFCD4CC5A}"/>
              </a:ext>
            </a:extLst>
          </p:cNvPr>
          <p:cNvSpPr/>
          <p:nvPr/>
        </p:nvSpPr>
        <p:spPr>
          <a:xfrm>
            <a:off x="6188669" y="773004"/>
            <a:ext cx="4998720" cy="252359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6712A-F31E-40F1-BA10-082A4919F6F2}"/>
              </a:ext>
            </a:extLst>
          </p:cNvPr>
          <p:cNvSpPr/>
          <p:nvPr/>
        </p:nvSpPr>
        <p:spPr>
          <a:xfrm>
            <a:off x="6199151" y="3490991"/>
            <a:ext cx="4998720" cy="252359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BD61F-95CB-4A00-AA9C-3ECA8795B134}"/>
              </a:ext>
            </a:extLst>
          </p:cNvPr>
          <p:cNvSpPr/>
          <p:nvPr/>
        </p:nvSpPr>
        <p:spPr>
          <a:xfrm>
            <a:off x="1010962" y="3488101"/>
            <a:ext cx="4998720" cy="252359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F8833D-6B05-4B89-910E-76EBBEF46DD3}"/>
              </a:ext>
            </a:extLst>
          </p:cNvPr>
          <p:cNvSpPr/>
          <p:nvPr/>
        </p:nvSpPr>
        <p:spPr>
          <a:xfrm>
            <a:off x="1010961" y="804000"/>
            <a:ext cx="4963119" cy="2523591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A6AF52E5-459D-4263-8164-67896DF0B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82" y="804000"/>
            <a:ext cx="4620896" cy="24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7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D46B4-960F-4AC5-B319-319EE136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480" y="1150067"/>
            <a:ext cx="6634038" cy="91782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Z" b="1" dirty="0"/>
              <a:t>What are we trying to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05ED-222A-4036-B44E-B9083B3FA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938" y="4458270"/>
            <a:ext cx="6492241" cy="110680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NZ" dirty="0"/>
              <a:t>If an organisation can predict absenteeism, it can better arrange its operations to be more cost efficient (monetary and resource)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8E33AA-9456-49E7-8206-0A1642D0E89D}"/>
              </a:ext>
            </a:extLst>
          </p:cNvPr>
          <p:cNvSpPr txBox="1">
            <a:spLocks/>
          </p:cNvSpPr>
          <p:nvPr/>
        </p:nvSpPr>
        <p:spPr>
          <a:xfrm>
            <a:off x="5265993" y="3549530"/>
            <a:ext cx="4799012" cy="615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Z" b="1" dirty="0"/>
              <a:t>Why?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8833F6-CE2F-4605-AE8C-5971C9088C53}"/>
              </a:ext>
            </a:extLst>
          </p:cNvPr>
          <p:cNvSpPr txBox="1">
            <a:spLocks/>
          </p:cNvSpPr>
          <p:nvPr/>
        </p:nvSpPr>
        <p:spPr>
          <a:xfrm>
            <a:off x="4673600" y="2223516"/>
            <a:ext cx="6308918" cy="101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NZ" dirty="0"/>
              <a:t>Based on the features selected, can we predict whether an employee will be absent from work?</a:t>
            </a:r>
          </a:p>
        </p:txBody>
      </p:sp>
      <p:pic>
        <p:nvPicPr>
          <p:cNvPr id="17" name="Graphic 15" descr="Business Growth">
            <a:extLst>
              <a:ext uri="{FF2B5EF4-FFF2-40B4-BE49-F238E27FC236}">
                <a16:creationId xmlns:a16="http://schemas.microsoft.com/office/drawing/2014/main" id="{21EB9BD1-79D7-4759-9921-8A1E7AB13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818" y="1823416"/>
            <a:ext cx="2705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80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D46B4-960F-4AC5-B319-319EE136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NZ" sz="2700" b="1" dirty="0">
                <a:solidFill>
                  <a:schemeClr val="bg2"/>
                </a:solidFill>
              </a:rPr>
              <a:t>Modelling 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D063C8-77F3-427F-9DE8-051C71E64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099597"/>
              </p:ext>
            </p:extLst>
          </p:nvPr>
        </p:nvGraphicFramePr>
        <p:xfrm>
          <a:off x="6424373" y="1390262"/>
          <a:ext cx="4322933" cy="380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780">
                  <a:extLst>
                    <a:ext uri="{9D8B030D-6E8A-4147-A177-3AD203B41FA5}">
                      <a16:colId xmlns:a16="http://schemas.microsoft.com/office/drawing/2014/main" val="1421773316"/>
                    </a:ext>
                  </a:extLst>
                </a:gridCol>
                <a:gridCol w="2149153">
                  <a:extLst>
                    <a:ext uri="{9D8B030D-6E8A-4147-A177-3AD203B41FA5}">
                      <a16:colId xmlns:a16="http://schemas.microsoft.com/office/drawing/2014/main" val="1608138835"/>
                    </a:ext>
                  </a:extLst>
                </a:gridCol>
              </a:tblGrid>
              <a:tr h="707206">
                <a:tc>
                  <a:txBody>
                    <a:bodyPr/>
                    <a:lstStyle/>
                    <a:p>
                      <a:r>
                        <a:rPr lang="en-NZ" sz="3000" dirty="0">
                          <a:latin typeface="+mj-lt"/>
                        </a:rPr>
                        <a:t>Model</a:t>
                      </a:r>
                    </a:p>
                  </a:txBody>
                  <a:tcPr marL="153681" marR="153681" marT="76840" marB="7684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Z" sz="30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904969"/>
                  </a:ext>
                </a:extLst>
              </a:tr>
              <a:tr h="711047">
                <a:tc>
                  <a:txBody>
                    <a:bodyPr/>
                    <a:lstStyle/>
                    <a:p>
                      <a:r>
                        <a:rPr lang="en-NZ" sz="3000" dirty="0">
                          <a:latin typeface="+mj-lt"/>
                        </a:rPr>
                        <a:t>Logistic Regression</a:t>
                      </a:r>
                    </a:p>
                  </a:txBody>
                  <a:tcPr marL="153681" marR="153681" marT="76840" marB="7684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Z" sz="3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657691"/>
                  </a:ext>
                </a:extLst>
              </a:tr>
              <a:tr h="676195">
                <a:tc>
                  <a:txBody>
                    <a:bodyPr/>
                    <a:lstStyle/>
                    <a:p>
                      <a:r>
                        <a:rPr lang="en-NZ" sz="3000" dirty="0">
                          <a:latin typeface="+mj-lt"/>
                        </a:rPr>
                        <a:t>Naïve Bayes</a:t>
                      </a:r>
                    </a:p>
                  </a:txBody>
                  <a:tcPr marL="153681" marR="153681" marT="76840" marB="7684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Z" sz="3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950694"/>
                  </a:ext>
                </a:extLst>
              </a:tr>
              <a:tr h="676195">
                <a:tc>
                  <a:txBody>
                    <a:bodyPr/>
                    <a:lstStyle/>
                    <a:p>
                      <a:r>
                        <a:rPr lang="en-NZ" sz="3000" dirty="0">
                          <a:latin typeface="+mj-lt"/>
                        </a:rPr>
                        <a:t>SVC</a:t>
                      </a:r>
                    </a:p>
                  </a:txBody>
                  <a:tcPr marL="153681" marR="153681" marT="76840" marB="7684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Z" sz="3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987777"/>
                  </a:ext>
                </a:extLst>
              </a:tr>
              <a:tr h="676195">
                <a:tc>
                  <a:txBody>
                    <a:bodyPr/>
                    <a:lstStyle/>
                    <a:p>
                      <a:r>
                        <a:rPr lang="en-NZ" sz="3000" dirty="0" err="1">
                          <a:latin typeface="+mj-lt"/>
                        </a:rPr>
                        <a:t>XGBoost</a:t>
                      </a:r>
                      <a:endParaRPr lang="en-NZ" sz="3000" dirty="0">
                        <a:latin typeface="+mj-lt"/>
                      </a:endParaRPr>
                    </a:p>
                  </a:txBody>
                  <a:tcPr marL="153681" marR="153681" marT="76840" marB="7684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Z" sz="3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5889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687342-7753-489F-B14F-62AACA2CA310}"/>
              </a:ext>
            </a:extLst>
          </p:cNvPr>
          <p:cNvSpPr txBox="1"/>
          <p:nvPr/>
        </p:nvSpPr>
        <p:spPr>
          <a:xfrm>
            <a:off x="320351" y="158234"/>
            <a:ext cx="1155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i="1" dirty="0">
                <a:latin typeface="+mj-lt"/>
              </a:rPr>
              <a:t>Slide included for mini project presentation only but would not be included for a business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20934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D46B4-960F-4AC5-B319-319EE136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NZ" sz="2700" b="1" dirty="0">
                <a:solidFill>
                  <a:schemeClr val="bg2"/>
                </a:solidFill>
              </a:rPr>
              <a:t>Modelling</a:t>
            </a:r>
            <a:br>
              <a:rPr lang="en-NZ" sz="2700" b="1" dirty="0">
                <a:solidFill>
                  <a:schemeClr val="bg2"/>
                </a:solidFill>
              </a:rPr>
            </a:br>
            <a:r>
              <a:rPr lang="en-NZ" sz="2700" b="1" dirty="0">
                <a:solidFill>
                  <a:schemeClr val="bg2"/>
                </a:solidFill>
              </a:rPr>
              <a:t>Validation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11217E7B-EAF9-40AF-80FF-E6F1C27466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134339"/>
              </p:ext>
            </p:extLst>
          </p:nvPr>
        </p:nvGraphicFramePr>
        <p:xfrm>
          <a:off x="6460706" y="1414260"/>
          <a:ext cx="4686830" cy="4102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765">
                  <a:extLst>
                    <a:ext uri="{9D8B030D-6E8A-4147-A177-3AD203B41FA5}">
                      <a16:colId xmlns:a16="http://schemas.microsoft.com/office/drawing/2014/main" val="1421773316"/>
                    </a:ext>
                  </a:extLst>
                </a:gridCol>
                <a:gridCol w="2330065">
                  <a:extLst>
                    <a:ext uri="{9D8B030D-6E8A-4147-A177-3AD203B41FA5}">
                      <a16:colId xmlns:a16="http://schemas.microsoft.com/office/drawing/2014/main" val="1608138835"/>
                    </a:ext>
                  </a:extLst>
                </a:gridCol>
              </a:tblGrid>
              <a:tr h="707206">
                <a:tc>
                  <a:txBody>
                    <a:bodyPr/>
                    <a:lstStyle/>
                    <a:p>
                      <a:r>
                        <a:rPr lang="en-NZ" sz="3000" dirty="0">
                          <a:latin typeface="+mj-lt"/>
                        </a:rPr>
                        <a:t>Model</a:t>
                      </a:r>
                    </a:p>
                  </a:txBody>
                  <a:tcPr marL="153681" marR="153681" marT="76840" marB="7684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Z" sz="3000" b="1" kern="1200" dirty="0">
                          <a:solidFill>
                            <a:schemeClr val="lt1"/>
                          </a:solidFill>
                          <a:latin typeface="+mj-lt"/>
                        </a:rPr>
                        <a:t>Cross Validation (5)</a:t>
                      </a:r>
                      <a:endParaRPr lang="en-NZ" sz="30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04969"/>
                  </a:ext>
                </a:extLst>
              </a:tr>
              <a:tr h="711047">
                <a:tc>
                  <a:txBody>
                    <a:bodyPr/>
                    <a:lstStyle/>
                    <a:p>
                      <a:r>
                        <a:rPr lang="en-NZ" sz="3000" dirty="0">
                          <a:latin typeface="+mj-lt"/>
                        </a:rPr>
                        <a:t>Logistic Regression</a:t>
                      </a:r>
                    </a:p>
                  </a:txBody>
                  <a:tcPr marL="153681" marR="153681" marT="76840" marB="76840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Z" sz="30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0.69</a:t>
                      </a:r>
                      <a:endParaRPr lang="en-NZ" sz="3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657691"/>
                  </a:ext>
                </a:extLst>
              </a:tr>
              <a:tr h="676195">
                <a:tc>
                  <a:txBody>
                    <a:bodyPr/>
                    <a:lstStyle/>
                    <a:p>
                      <a:r>
                        <a:rPr lang="en-NZ" sz="3000" dirty="0">
                          <a:latin typeface="+mj-lt"/>
                        </a:rPr>
                        <a:t>Naïve Bayes</a:t>
                      </a:r>
                    </a:p>
                  </a:txBody>
                  <a:tcPr marL="153681" marR="153681" marT="76840" marB="76840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Z" sz="30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0.63</a:t>
                      </a:r>
                      <a:endParaRPr lang="en-NZ" sz="3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950694"/>
                  </a:ext>
                </a:extLst>
              </a:tr>
              <a:tr h="676195">
                <a:tc>
                  <a:txBody>
                    <a:bodyPr/>
                    <a:lstStyle/>
                    <a:p>
                      <a:r>
                        <a:rPr lang="en-NZ" sz="3000" dirty="0">
                          <a:latin typeface="+mj-lt"/>
                        </a:rPr>
                        <a:t>SVC</a:t>
                      </a:r>
                    </a:p>
                  </a:txBody>
                  <a:tcPr marL="153681" marR="153681" marT="76840" marB="76840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Z" sz="30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0.69</a:t>
                      </a:r>
                      <a:endParaRPr lang="en-NZ" sz="3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987777"/>
                  </a:ext>
                </a:extLst>
              </a:tr>
              <a:tr h="676195">
                <a:tc>
                  <a:txBody>
                    <a:bodyPr/>
                    <a:lstStyle/>
                    <a:p>
                      <a:r>
                        <a:rPr lang="en-NZ" sz="3000" dirty="0" err="1">
                          <a:latin typeface="+mj-lt"/>
                        </a:rPr>
                        <a:t>XGBoost</a:t>
                      </a:r>
                      <a:endParaRPr lang="en-NZ" sz="3000" dirty="0">
                        <a:latin typeface="+mj-lt"/>
                      </a:endParaRPr>
                    </a:p>
                  </a:txBody>
                  <a:tcPr marL="153681" marR="153681" marT="76840" marB="76840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Z" sz="30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0.68</a:t>
                      </a:r>
                      <a:endParaRPr lang="en-NZ" sz="3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5889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B70E6F4-8C25-44F0-AB3C-A1129DEF956F}"/>
              </a:ext>
            </a:extLst>
          </p:cNvPr>
          <p:cNvSpPr txBox="1"/>
          <p:nvPr/>
        </p:nvSpPr>
        <p:spPr>
          <a:xfrm>
            <a:off x="320351" y="158234"/>
            <a:ext cx="1155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i="1" dirty="0">
                <a:latin typeface="+mj-lt"/>
              </a:rPr>
              <a:t>Slide included for mini project presentation only but would not be included for a business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80277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D46B4-960F-4AC5-B319-319EE136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b="1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Modelling</a:t>
            </a:r>
            <a:br>
              <a:rPr lang="en-US" sz="3300" b="1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en-US" sz="3300" b="1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3300" b="1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- AUC-ROC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EF5B8EE-D96D-469E-95B2-EBE674F8D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86" y="129540"/>
            <a:ext cx="7020128" cy="659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4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A6B605E-B973-41C3-92CD-B85E8E91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4038600" cy="411480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AAB6B-D70D-49DB-9637-B6A3728E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60" y="1833395"/>
            <a:ext cx="2998019" cy="1978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7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Employee absenteeism</a:t>
            </a:r>
          </a:p>
        </p:txBody>
      </p:sp>
      <p:pic>
        <p:nvPicPr>
          <p:cNvPr id="31" name="Graphic 30" descr="Group">
            <a:extLst>
              <a:ext uri="{FF2B5EF4-FFF2-40B4-BE49-F238E27FC236}">
                <a16:creationId xmlns:a16="http://schemas.microsoft.com/office/drawing/2014/main" id="{83289FEA-5E4C-4932-8F6A-315D187DF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4868" y="864446"/>
            <a:ext cx="5091332" cy="509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46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D46B4-960F-4AC5-B319-319EE136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b="1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Modelling</a:t>
            </a:r>
            <a:br>
              <a:rPr lang="en-US" sz="3300" b="1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en-US" sz="3300" b="1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3300" b="1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- AUC-ROC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9C710B5-9322-4DCB-BF52-F3120BEE4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81" y="409893"/>
            <a:ext cx="6233158" cy="58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1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D46B4-960F-4AC5-B319-319EE136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b="1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Modelling</a:t>
            </a:r>
            <a:br>
              <a:rPr lang="en-US" sz="3300" b="1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en-US" sz="3300" b="1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3300" b="1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- AUC-ROC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6F6AE-0C97-4206-983D-1B16BD426976}"/>
              </a:ext>
            </a:extLst>
          </p:cNvPr>
          <p:cNvSpPr txBox="1"/>
          <p:nvPr/>
        </p:nvSpPr>
        <p:spPr>
          <a:xfrm>
            <a:off x="5509260" y="2108718"/>
            <a:ext cx="59436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Business language:</a:t>
            </a:r>
          </a:p>
          <a:p>
            <a:pPr algn="ctr"/>
            <a:endParaRPr lang="en-US" sz="2400" b="0" i="0" dirty="0">
              <a:solidFill>
                <a:srgbClr val="292929"/>
              </a:solidFill>
              <a:effectLst/>
              <a:latin typeface="+mj-lt"/>
            </a:endParaRPr>
          </a:p>
          <a:p>
            <a:pPr algn="ctr"/>
            <a:r>
              <a:rPr lang="en-US" sz="2400" dirty="0">
                <a:solidFill>
                  <a:srgbClr val="292929"/>
                </a:solidFill>
                <a:latin typeface="+mj-lt"/>
              </a:rPr>
              <a:t>There is an 0.87 (or 87%)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chance that the selected model (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+mj-lt"/>
              </a:rPr>
              <a:t>XGBoost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) will be able to distinguish between Absenteeism and No Absenteeism in employees.</a:t>
            </a:r>
            <a:endParaRPr lang="en-NZ" sz="24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2C730-7576-4F7D-B214-9A10AEEFA883}"/>
              </a:ext>
            </a:extLst>
          </p:cNvPr>
          <p:cNvSpPr txBox="1"/>
          <p:nvPr/>
        </p:nvSpPr>
        <p:spPr>
          <a:xfrm>
            <a:off x="6458909" y="6525760"/>
            <a:ext cx="3664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i="1" dirty="0">
                <a:latin typeface="+mj-lt"/>
              </a:rPr>
              <a:t>https://towardsdatascience.com/understanding-auc-roc-curve-68b2303cc9c5</a:t>
            </a:r>
          </a:p>
        </p:txBody>
      </p:sp>
    </p:spTree>
    <p:extLst>
      <p:ext uri="{BB962C8B-B14F-4D97-AF65-F5344CB8AC3E}">
        <p14:creationId xmlns:p14="http://schemas.microsoft.com/office/powerpoint/2010/main" val="3880785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AFA129D-6AE0-4C17-930E-57CC50072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724400" cy="548640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D46B4-960F-4AC5-B319-319EE136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33909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NZ" b="1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798"/>
            <a:ext cx="60960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28505ED-222A-4036-B44E-B9083B3FA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685796"/>
            <a:ext cx="5816599" cy="54864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NZ" sz="2000" dirty="0"/>
              <a:t>Using </a:t>
            </a:r>
            <a:r>
              <a:rPr lang="en-NZ" sz="2000" dirty="0" err="1"/>
              <a:t>XGBoost</a:t>
            </a:r>
            <a:r>
              <a:rPr lang="en-NZ" sz="2000" dirty="0"/>
              <a:t> modelling we can best predict whether someone is likely to have a high absenteeism rate from work.</a:t>
            </a:r>
          </a:p>
          <a:p>
            <a:pPr>
              <a:lnSpc>
                <a:spcPct val="90000"/>
              </a:lnSpc>
            </a:pPr>
            <a:r>
              <a:rPr lang="en-NZ" sz="2000" dirty="0"/>
              <a:t>This enables organisations to:</a:t>
            </a:r>
          </a:p>
          <a:p>
            <a:pPr lvl="1">
              <a:lnSpc>
                <a:spcPct val="90000"/>
              </a:lnSpc>
            </a:pPr>
            <a:r>
              <a:rPr lang="en-NZ" dirty="0"/>
              <a:t>Pre-emptively provide solutions to absenteeism-related issues (e.g. flexible/remote working if transport costs are prohibitive for employee(s))</a:t>
            </a:r>
          </a:p>
          <a:p>
            <a:pPr lvl="1">
              <a:lnSpc>
                <a:spcPct val="90000"/>
              </a:lnSpc>
            </a:pPr>
            <a:r>
              <a:rPr lang="en-NZ" dirty="0"/>
              <a:t>Arrange back-up options to ensure no additional costs are incurred should an employee have unplanned leave from work (e.g. job/task sharing)</a:t>
            </a:r>
          </a:p>
          <a:p>
            <a:pPr lvl="1">
              <a:lnSpc>
                <a:spcPct val="90000"/>
              </a:lnSpc>
            </a:pPr>
            <a:endParaRPr lang="en-NZ" dirty="0"/>
          </a:p>
          <a:p>
            <a:pPr>
              <a:lnSpc>
                <a:spcPct val="90000"/>
              </a:lnSpc>
            </a:pPr>
            <a:r>
              <a:rPr lang="en-NZ" sz="2000" dirty="0"/>
              <a:t>Ultimately, if we can reduce the impact of absenteeism, we can ensure more effective spending of public sector finances.</a:t>
            </a:r>
          </a:p>
        </p:txBody>
      </p:sp>
    </p:spTree>
    <p:extLst>
      <p:ext uri="{BB962C8B-B14F-4D97-AF65-F5344CB8AC3E}">
        <p14:creationId xmlns:p14="http://schemas.microsoft.com/office/powerpoint/2010/main" val="107926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D46B4-960F-4AC5-B319-319EE136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NZ" b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05ED-222A-4036-B44E-B9083B3FA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NZ" dirty="0"/>
              <a:t>Human behaviour is subject to change (cannot easily be predicted)</a:t>
            </a:r>
          </a:p>
          <a:p>
            <a:r>
              <a:rPr lang="en-NZ" dirty="0"/>
              <a:t>Mental wellbeing is not a feature of this data set </a:t>
            </a:r>
          </a:p>
          <a:p>
            <a:r>
              <a:rPr lang="en-NZ" dirty="0"/>
              <a:t>Small data set</a:t>
            </a:r>
          </a:p>
          <a:p>
            <a:r>
              <a:rPr lang="en-NZ" dirty="0"/>
              <a:t>Limited information about job type/level</a:t>
            </a:r>
          </a:p>
        </p:txBody>
      </p:sp>
      <p:pic>
        <p:nvPicPr>
          <p:cNvPr id="5" name="Graphic 4" descr="A puzzle">
            <a:extLst>
              <a:ext uri="{FF2B5EF4-FFF2-40B4-BE49-F238E27FC236}">
                <a16:creationId xmlns:a16="http://schemas.microsoft.com/office/drawing/2014/main" id="{52CB8352-AFF5-498D-BB12-929D474E5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003956" y="2766476"/>
            <a:ext cx="3934044" cy="393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50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236C2-D59C-42B7-B46F-5BCAA75B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371600"/>
            <a:ext cx="8115300" cy="23563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39476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91CDC-831A-42A6-AE12-E0A78665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NZ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0278-7618-462A-8E3D-A169DDAD4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NZ" sz="1300" u="sng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https://www.forbes.com/sites/investopedia/2013/07/10/the-causes-and-costs-of-absenteeism-in-the-workplace/?sh=7d3e66a23eb6</a:t>
            </a:r>
            <a:endParaRPr lang="en-NZ" sz="13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NZ" sz="1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NZ" sz="1300" u="sng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https://www.racp.edu.au/docs/default-source/fellows/resources/afoem/workplace-attendance-and-absenteeism.pdf?sfvrsn=b0232f1a_6</a:t>
            </a:r>
            <a:endParaRPr lang="en-NZ" sz="13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NZ" sz="1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NZ" sz="1300" u="sng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https://www.foruminsurance.com/an-informal-introduction-to-uk-public-sector-organisations-industries</a:t>
            </a:r>
            <a:endParaRPr lang="en-NZ" sz="13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NZ" sz="1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NZ" sz="1300" u="sng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https://exclusive.multibriefs.com/content/absenteeism-costs-employers-billions-of-dollars-every-year/retail</a:t>
            </a:r>
            <a:endParaRPr lang="en-NZ" sz="13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NZ" sz="1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NZ" sz="1300" u="sng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http://blog.tracksmart.com/why-it-matters-the-direct-and-indirect-costs-of-absenteeism/</a:t>
            </a:r>
            <a:endParaRPr lang="en-NZ" sz="13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NZ" sz="1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NZ" sz="1300" u="sng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https://www.aigroup.com.au/resourcecentre/hr/QA-HR/measuring-absenteeism/</a:t>
            </a:r>
            <a:endParaRPr lang="en-NZ" sz="13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NZ" sz="1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NZ" sz="1300" u="sng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https://www.analyticsinhr.com/blog/absenteeism-rate/</a:t>
            </a:r>
            <a:endParaRPr lang="en-NZ" sz="13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NZ" sz="1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NZ" sz="1300" u="sng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https://www.abc.net.au/news/2016-04-12/presenteeism-costing-the-economy-billions/7318832</a:t>
            </a:r>
            <a:endParaRPr lang="en-NZ" sz="13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NZ" sz="1300"/>
          </a:p>
        </p:txBody>
      </p:sp>
    </p:spTree>
    <p:extLst>
      <p:ext uri="{BB962C8B-B14F-4D97-AF65-F5344CB8AC3E}">
        <p14:creationId xmlns:p14="http://schemas.microsoft.com/office/powerpoint/2010/main" val="2595402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D46B4-960F-4AC5-B319-319EE136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Extreme Gradient Boosting (</a:t>
            </a:r>
            <a:r>
              <a:rPr lang="en-US" b="1" dirty="0" err="1"/>
              <a:t>XGBoost</a:t>
            </a:r>
            <a:r>
              <a:rPr lang="en-US" b="1" dirty="0"/>
              <a:t>)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05ED-222A-4036-B44E-B9083B3FA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300" y="2344482"/>
            <a:ext cx="4554220" cy="310633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292929"/>
                </a:solidFill>
              </a:rPr>
              <a:t>A</a:t>
            </a:r>
            <a:r>
              <a:rPr lang="en-US" b="0" i="0" dirty="0">
                <a:solidFill>
                  <a:srgbClr val="292929"/>
                </a:solidFill>
                <a:effectLst/>
              </a:rPr>
              <a:t> decision-tree-based ensemble Machine Learning algorithm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</a:rPr>
              <a:t>An approach where new models are trained to predict the residuals (</a:t>
            </a:r>
            <a:r>
              <a:rPr lang="en-US" b="0" i="0" dirty="0" err="1">
                <a:solidFill>
                  <a:srgbClr val="292929"/>
                </a:solidFill>
                <a:effectLst/>
              </a:rPr>
              <a:t>i.e</a:t>
            </a:r>
            <a:r>
              <a:rPr lang="en-US" b="0" i="0" dirty="0">
                <a:solidFill>
                  <a:srgbClr val="292929"/>
                </a:solidFill>
                <a:effectLst/>
              </a:rPr>
              <a:t> errors) of prior models. </a:t>
            </a:r>
            <a:endParaRPr lang="en-US" b="1" dirty="0">
              <a:solidFill>
                <a:srgbClr val="292929"/>
              </a:solidFill>
            </a:endParaRPr>
          </a:p>
          <a:p>
            <a:endParaRPr lang="en-US" b="1" dirty="0">
              <a:solidFill>
                <a:srgbClr val="292929"/>
              </a:solidFill>
              <a:latin typeface="charter"/>
            </a:endParaRPr>
          </a:p>
          <a:p>
            <a:endParaRPr lang="en-US" b="1" dirty="0">
              <a:solidFill>
                <a:srgbClr val="292929"/>
              </a:solidFill>
              <a:latin typeface="charter"/>
            </a:endParaRPr>
          </a:p>
          <a:p>
            <a:r>
              <a:rPr lang="en-US" sz="1600" dirty="0"/>
              <a:t>https://towardsdatascience.com/https-medium-com-vishalmorde-xgboost-algorithm-long-she-may-rein-edd9f99be63d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NZ" sz="1600" dirty="0"/>
              <a:t>https://towardsdatascience.com/a-beginners-guide-to-xgboost-87f5d4c30ed7</a:t>
            </a:r>
            <a:r>
              <a:rPr lang="en-US" sz="1600" i="0" dirty="0">
                <a:solidFill>
                  <a:srgbClr val="292929"/>
                </a:solidFill>
                <a:effectLst/>
              </a:rPr>
              <a:t>low.</a:t>
            </a:r>
            <a:endParaRPr lang="en-NZ" sz="1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76FE84-9F7A-4639-B420-B5191A301FDA}"/>
              </a:ext>
            </a:extLst>
          </p:cNvPr>
          <p:cNvGrpSpPr/>
          <p:nvPr/>
        </p:nvGrpSpPr>
        <p:grpSpPr>
          <a:xfrm>
            <a:off x="6298736" y="1962269"/>
            <a:ext cx="4727717" cy="3741236"/>
            <a:chOff x="3732142" y="1219779"/>
            <a:chExt cx="4727717" cy="374123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675CBED-B9CF-49C7-98E1-303042F3CDB8}"/>
                </a:ext>
              </a:extLst>
            </p:cNvPr>
            <p:cNvSpPr/>
            <p:nvPr/>
          </p:nvSpPr>
          <p:spPr>
            <a:xfrm>
              <a:off x="5124270" y="1219779"/>
              <a:ext cx="2036769" cy="8940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ML Model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2811C9-345D-45EC-A9C3-0B9378F059F9}"/>
                </a:ext>
              </a:extLst>
            </p:cNvPr>
            <p:cNvCxnSpPr>
              <a:cxnSpLocks/>
              <a:stCxn id="24" idx="4"/>
              <a:endCxn id="29" idx="0"/>
            </p:cNvCxnSpPr>
            <p:nvPr/>
          </p:nvCxnSpPr>
          <p:spPr>
            <a:xfrm>
              <a:off x="6142655" y="2113859"/>
              <a:ext cx="3264" cy="52949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2EB675C-9802-42E4-8020-6DC717CB2615}"/>
                </a:ext>
              </a:extLst>
            </p:cNvPr>
            <p:cNvSpPr/>
            <p:nvPr/>
          </p:nvSpPr>
          <p:spPr>
            <a:xfrm>
              <a:off x="6488819" y="4066935"/>
              <a:ext cx="1971040" cy="8940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Train Model predicting errors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AE9E3C3-ABD5-4F1F-9977-3ED02372E4CB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6842787" y="3402021"/>
              <a:ext cx="631552" cy="66491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2FE9667-23AE-447A-A12B-1F7DC2BDE6B8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 flipV="1">
              <a:off x="5703182" y="4509494"/>
              <a:ext cx="785637" cy="4481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D67F611-2D0E-4038-B2A3-9387324BC717}"/>
                </a:ext>
              </a:extLst>
            </p:cNvPr>
            <p:cNvSpPr/>
            <p:nvPr/>
          </p:nvSpPr>
          <p:spPr>
            <a:xfrm>
              <a:off x="5160399" y="2643357"/>
              <a:ext cx="1971040" cy="8940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Calculate errors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0FE8923-6CAE-42C8-BD5A-BB1E5EAA1ACB}"/>
                </a:ext>
              </a:extLst>
            </p:cNvPr>
            <p:cNvSpPr/>
            <p:nvPr/>
          </p:nvSpPr>
          <p:spPr>
            <a:xfrm>
              <a:off x="3732142" y="4066935"/>
              <a:ext cx="1971040" cy="8940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Add Model to ensemble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3EBB604-1129-4367-A7EF-C3A0732A876E}"/>
                </a:ext>
              </a:extLst>
            </p:cNvPr>
            <p:cNvCxnSpPr>
              <a:cxnSpLocks/>
              <a:stCxn id="30" idx="0"/>
              <a:endCxn id="29" idx="3"/>
            </p:cNvCxnSpPr>
            <p:nvPr/>
          </p:nvCxnSpPr>
          <p:spPr>
            <a:xfrm flipV="1">
              <a:off x="4717662" y="3406502"/>
              <a:ext cx="731389" cy="660433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582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D46B4-960F-4AC5-B319-319EE136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1020729"/>
            <a:ext cx="9486901" cy="49972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Z" b="1" dirty="0"/>
              <a:t>The 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05ED-222A-4036-B44E-B9083B3FA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33405"/>
            <a:ext cx="4762501" cy="101292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NZ" sz="3600" dirty="0"/>
              <a:t>Can we predict employee absenteeism?</a:t>
            </a:r>
          </a:p>
          <a:p>
            <a:pPr marL="0" indent="0" algn="ctr">
              <a:buNone/>
            </a:pPr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5" name="Picture 4" descr="Stopwatch">
            <a:extLst>
              <a:ext uri="{FF2B5EF4-FFF2-40B4-BE49-F238E27FC236}">
                <a16:creationId xmlns:a16="http://schemas.microsoft.com/office/drawing/2014/main" id="{BC18C62E-E4FC-4635-97B6-508089631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00" y="2081148"/>
            <a:ext cx="4608534" cy="356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6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D46B4-960F-4AC5-B319-319EE136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111101"/>
            <a:ext cx="9486901" cy="601932"/>
          </a:xfrm>
        </p:spPr>
        <p:txBody>
          <a:bodyPr anchor="b">
            <a:normAutofit/>
          </a:bodyPr>
          <a:lstStyle/>
          <a:p>
            <a:pPr algn="ctr"/>
            <a:r>
              <a:rPr lang="en-NZ" b="1" dirty="0"/>
              <a:t>The business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05ED-222A-4036-B44E-B9083B3FA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29" y="2138334"/>
            <a:ext cx="8990372" cy="3608565"/>
          </a:xfrm>
        </p:spPr>
        <p:txBody>
          <a:bodyPr>
            <a:normAutofit/>
          </a:bodyPr>
          <a:lstStyle/>
          <a:p>
            <a:r>
              <a:rPr lang="en-NZ" dirty="0"/>
              <a:t>Public sector </a:t>
            </a:r>
          </a:p>
          <a:p>
            <a:r>
              <a:rPr lang="en-NZ" dirty="0"/>
              <a:t>Provision of services (not products)</a:t>
            </a:r>
          </a:p>
          <a:p>
            <a:pPr lvl="1"/>
            <a:r>
              <a:rPr lang="en-NZ" dirty="0"/>
              <a:t>Court services</a:t>
            </a:r>
          </a:p>
          <a:p>
            <a:pPr lvl="1"/>
            <a:r>
              <a:rPr lang="en-NZ" dirty="0"/>
              <a:t>Police</a:t>
            </a:r>
          </a:p>
          <a:p>
            <a:pPr lvl="1"/>
            <a:r>
              <a:rPr lang="en-NZ" dirty="0"/>
              <a:t>International relations</a:t>
            </a:r>
          </a:p>
          <a:p>
            <a:pPr lvl="1"/>
            <a:r>
              <a:rPr lang="en-NZ" dirty="0"/>
              <a:t>Health </a:t>
            </a:r>
          </a:p>
          <a:p>
            <a:pPr lvl="1"/>
            <a:r>
              <a:rPr lang="en-NZ" dirty="0"/>
              <a:t>Welfare</a:t>
            </a:r>
          </a:p>
          <a:p>
            <a:pPr lvl="1"/>
            <a:r>
              <a:rPr lang="en-NZ" dirty="0"/>
              <a:t>Etc. </a:t>
            </a:r>
          </a:p>
          <a:p>
            <a:pPr lvl="1"/>
            <a:endParaRPr lang="en-NZ" dirty="0"/>
          </a:p>
        </p:txBody>
      </p:sp>
      <p:pic>
        <p:nvPicPr>
          <p:cNvPr id="7" name="Graphic 6" descr="Laptop with phone and calculator">
            <a:extLst>
              <a:ext uri="{FF2B5EF4-FFF2-40B4-BE49-F238E27FC236}">
                <a16:creationId xmlns:a16="http://schemas.microsoft.com/office/drawing/2014/main" id="{8E88346C-3196-49B5-BEC3-F8212083F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5762" y="2371126"/>
            <a:ext cx="4020438" cy="402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4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D46B4-960F-4AC5-B319-319EE136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111101"/>
            <a:ext cx="9486901" cy="601932"/>
          </a:xfrm>
        </p:spPr>
        <p:txBody>
          <a:bodyPr anchor="b">
            <a:normAutofit/>
          </a:bodyPr>
          <a:lstStyle/>
          <a:p>
            <a:pPr algn="ctr"/>
            <a:r>
              <a:rPr lang="en-NZ" b="1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05ED-222A-4036-B44E-B9083B3FA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38334"/>
            <a:ext cx="9486901" cy="3852785"/>
          </a:xfrm>
        </p:spPr>
        <p:txBody>
          <a:bodyPr>
            <a:normAutofit/>
          </a:bodyPr>
          <a:lstStyle/>
          <a:p>
            <a:r>
              <a:rPr lang="en-US" dirty="0"/>
              <a:t>The public sector is funded by the government through taxes, meaning it is funded by the </a:t>
            </a:r>
            <a:r>
              <a:rPr lang="en-US" u="sng" dirty="0"/>
              <a:t>population it is servicing </a:t>
            </a:r>
            <a:r>
              <a:rPr lang="en-US" u="sng" dirty="0">
                <a:sym typeface="Wingdings" panose="05000000000000000000" pitchFamily="2" charset="2"/>
              </a:rPr>
              <a:t> tax payers</a:t>
            </a:r>
            <a:r>
              <a:rPr lang="en-US" dirty="0"/>
              <a:t>. </a:t>
            </a:r>
          </a:p>
          <a:p>
            <a:r>
              <a:rPr lang="en-NZ" dirty="0"/>
              <a:t>In many public sector entities, employee costs form around 80% of budget.</a:t>
            </a:r>
          </a:p>
          <a:p>
            <a:r>
              <a:rPr lang="en-NZ" dirty="0"/>
              <a:t>Absenteeism costs are estimated to be between $1,600 and $2,600 per employee/per year.</a:t>
            </a:r>
          </a:p>
          <a:p>
            <a:r>
              <a:rPr lang="en-NZ" dirty="0"/>
              <a:t>Example:</a:t>
            </a:r>
          </a:p>
          <a:p>
            <a:r>
              <a:rPr lang="en-NZ" i="1" dirty="0"/>
              <a:t>A company of approximately 300 salaried employees: </a:t>
            </a:r>
          </a:p>
          <a:p>
            <a:pPr marL="0" indent="0">
              <a:buNone/>
            </a:pPr>
            <a:r>
              <a:rPr lang="en-NZ" i="1" dirty="0"/>
              <a:t>	absenteeism cost =</a:t>
            </a:r>
            <a:r>
              <a:rPr lang="en-NZ" i="1" dirty="0">
                <a:solidFill>
                  <a:srgbClr val="FF0000"/>
                </a:solidFill>
              </a:rPr>
              <a:t> $480,000 </a:t>
            </a:r>
            <a:r>
              <a:rPr lang="en-NZ" i="1" dirty="0">
                <a:solidFill>
                  <a:schemeClr val="tx1"/>
                </a:solidFill>
              </a:rPr>
              <a:t>to</a:t>
            </a:r>
            <a:r>
              <a:rPr lang="en-NZ" i="1" dirty="0"/>
              <a:t> </a:t>
            </a:r>
            <a:r>
              <a:rPr lang="en-NZ" i="1" dirty="0">
                <a:solidFill>
                  <a:srgbClr val="FF0000"/>
                </a:solidFill>
              </a:rPr>
              <a:t>$780,000 </a:t>
            </a:r>
            <a:r>
              <a:rPr lang="en-NZ" b="1" i="1" dirty="0"/>
              <a:t>per year</a:t>
            </a:r>
            <a:r>
              <a:rPr lang="en-NZ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696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D46B4-960F-4AC5-B319-319EE136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1035697"/>
            <a:ext cx="9486901" cy="620593"/>
          </a:xfrm>
        </p:spPr>
        <p:txBody>
          <a:bodyPr anchor="b">
            <a:normAutofit/>
          </a:bodyPr>
          <a:lstStyle/>
          <a:p>
            <a:pPr algn="ctr"/>
            <a:r>
              <a:rPr lang="en-NZ" b="1" dirty="0"/>
              <a:t>Definition of absenteeism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05ED-222A-4036-B44E-B9083B3FA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529" y="2729204"/>
            <a:ext cx="4430134" cy="183296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4000" dirty="0"/>
              <a:t>Non-attendance at work where work attendance is scheduled</a:t>
            </a:r>
            <a:endParaRPr lang="en-NZ" sz="4000" dirty="0"/>
          </a:p>
        </p:txBody>
      </p:sp>
      <p:pic>
        <p:nvPicPr>
          <p:cNvPr id="5" name="Picture 4" descr="White calendar with a blue pen on top">
            <a:extLst>
              <a:ext uri="{FF2B5EF4-FFF2-40B4-BE49-F238E27FC236}">
                <a16:creationId xmlns:a16="http://schemas.microsoft.com/office/drawing/2014/main" id="{E9B91CB5-CEAA-46DE-A715-56DEF4082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63" y="2276574"/>
            <a:ext cx="4002958" cy="266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3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8FF8A-DD60-4C7E-8D8E-BB7BC80C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NZ">
                <a:solidFill>
                  <a:schemeClr val="bg2"/>
                </a:solidFill>
              </a:rPr>
              <a:t>Absences from work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9B0F1AB-24FF-4BEA-B0D8-D02CB555A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1569706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9D0AFCD-1F27-49E1-B7AD-F43D160C7480}"/>
              </a:ext>
            </a:extLst>
          </p:cNvPr>
          <p:cNvSpPr/>
          <p:nvPr/>
        </p:nvSpPr>
        <p:spPr>
          <a:xfrm>
            <a:off x="5607697" y="410547"/>
            <a:ext cx="2808515" cy="6148873"/>
          </a:xfrm>
          <a:prstGeom prst="rect">
            <a:avLst/>
          </a:prstGeom>
          <a:noFill/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56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3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D46B4-960F-4AC5-B319-319EE136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Impacts of absenteeism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FC4D463-E8A3-4188-B6B0-F971D1B29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2464412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B3B389A-5740-4D87-83F0-F3C998E0FAE1}"/>
              </a:ext>
            </a:extLst>
          </p:cNvPr>
          <p:cNvSpPr/>
          <p:nvPr/>
        </p:nvSpPr>
        <p:spPr>
          <a:xfrm>
            <a:off x="5271796" y="685800"/>
            <a:ext cx="2323322" cy="55517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467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D46B4-960F-4AC5-B319-319EE136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NZ" sz="2200" b="1">
                <a:solidFill>
                  <a:schemeClr val="bg2"/>
                </a:solidFill>
              </a:rPr>
              <a:t>Benefits of absenteeism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BADCBC2-20C3-4549-B6FE-874502747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617005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2777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LeftStep">
      <a:dk1>
        <a:srgbClr val="000000"/>
      </a:dk1>
      <a:lt1>
        <a:srgbClr val="FFFFFF"/>
      </a:lt1>
      <a:dk2>
        <a:srgbClr val="1F2D37"/>
      </a:dk2>
      <a:lt2>
        <a:srgbClr val="E4E2E8"/>
      </a:lt2>
      <a:accent1>
        <a:srgbClr val="9AA67D"/>
      </a:accent1>
      <a:accent2>
        <a:srgbClr val="A9A273"/>
      </a:accent2>
      <a:accent3>
        <a:srgbClr val="BB9B81"/>
      </a:accent3>
      <a:accent4>
        <a:srgbClr val="BA827F"/>
      </a:accent4>
      <a:accent5>
        <a:srgbClr val="C492A4"/>
      </a:accent5>
      <a:accent6>
        <a:srgbClr val="BA7FAD"/>
      </a:accent6>
      <a:hlink>
        <a:srgbClr val="7E69A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8758</TotalTime>
  <Words>914</Words>
  <Application>Microsoft Office PowerPoint</Application>
  <PresentationFormat>Widescreen</PresentationFormat>
  <Paragraphs>182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charter</vt:lpstr>
      <vt:lpstr>Gill Sans MT</vt:lpstr>
      <vt:lpstr>Goudy Old Style</vt:lpstr>
      <vt:lpstr>ClassicFrameVTI</vt:lpstr>
      <vt:lpstr>Institute of data</vt:lpstr>
      <vt:lpstr>Employee absenteeism</vt:lpstr>
      <vt:lpstr>The Business question</vt:lpstr>
      <vt:lpstr>The business Environment</vt:lpstr>
      <vt:lpstr>Background information</vt:lpstr>
      <vt:lpstr>Definition of absenteeism</vt:lpstr>
      <vt:lpstr>Absences from work</vt:lpstr>
      <vt:lpstr>Impacts of absenteeism</vt:lpstr>
      <vt:lpstr>Benefits of absenteeism</vt:lpstr>
      <vt:lpstr>pipeline</vt:lpstr>
      <vt:lpstr>The data</vt:lpstr>
      <vt:lpstr>Target selection</vt:lpstr>
      <vt:lpstr>feature selection</vt:lpstr>
      <vt:lpstr>PowerPoint Presentation</vt:lpstr>
      <vt:lpstr>PowerPoint Presentation</vt:lpstr>
      <vt:lpstr>What are we trying to model?</vt:lpstr>
      <vt:lpstr>Modelling  Results</vt:lpstr>
      <vt:lpstr>Modelling Validation</vt:lpstr>
      <vt:lpstr>Modelling  - AUC-ROC</vt:lpstr>
      <vt:lpstr>Modelling  - AUC-ROC</vt:lpstr>
      <vt:lpstr>Modelling  - AUC-ROC</vt:lpstr>
      <vt:lpstr>Conclusion</vt:lpstr>
      <vt:lpstr>Limitations</vt:lpstr>
      <vt:lpstr>Questions?</vt:lpstr>
      <vt:lpstr>References</vt:lpstr>
      <vt:lpstr>Extreme Gradient Boosting (XGBoost)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Absenteeism</dc:title>
  <dc:creator>Samantha Carlson</dc:creator>
  <cp:lastModifiedBy>Samantha Carlson</cp:lastModifiedBy>
  <cp:revision>47</cp:revision>
  <dcterms:created xsi:type="dcterms:W3CDTF">2021-03-15T04:53:32Z</dcterms:created>
  <dcterms:modified xsi:type="dcterms:W3CDTF">2021-03-22T03:22:46Z</dcterms:modified>
</cp:coreProperties>
</file>