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59" r:id="rId5"/>
    <p:sldId id="260" r:id="rId6"/>
    <p:sldId id="271" r:id="rId7"/>
    <p:sldId id="266" r:id="rId8"/>
    <p:sldId id="267" r:id="rId9"/>
    <p:sldId id="273" r:id="rId10"/>
    <p:sldId id="274" r:id="rId11"/>
    <p:sldId id="275" r:id="rId12"/>
    <p:sldId id="277" r:id="rId13"/>
    <p:sldId id="276" r:id="rId14"/>
    <p:sldId id="279" r:id="rId15"/>
    <p:sldId id="280" r:id="rId16"/>
    <p:sldId id="262" r:id="rId17"/>
    <p:sldId id="281"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ED1055-15FB-4443-B44B-0E2848951A4F}" type="doc">
      <dgm:prSet loTypeId="urn:microsoft.com/office/officeart/2016/7/layout/LinearBlockProcessNumbered" loCatId="process" qsTypeId="urn:microsoft.com/office/officeart/2005/8/quickstyle/simple2" qsCatId="simple" csTypeId="urn:microsoft.com/office/officeart/2005/8/colors/accent2_2" csCatId="accent2" phldr="1"/>
      <dgm:spPr/>
    </dgm:pt>
    <dgm:pt modelId="{1B69EEBB-FBAA-4D3A-A583-8CF449587A25}">
      <dgm:prSet phldrT="[Text]"/>
      <dgm:spPr/>
      <dgm:t>
        <a:bodyPr/>
        <a:lstStyle/>
        <a:p>
          <a:r>
            <a:rPr lang="en-NZ" dirty="0"/>
            <a:t>Data acquisition</a:t>
          </a:r>
          <a:endParaRPr lang="en-AU" dirty="0"/>
        </a:p>
      </dgm:t>
    </dgm:pt>
    <dgm:pt modelId="{3F8041E1-C0EB-400A-87E2-20AA539B8809}" type="parTrans" cxnId="{159BAA57-1257-4DF9-BAFC-74FC443D6613}">
      <dgm:prSet/>
      <dgm:spPr/>
      <dgm:t>
        <a:bodyPr/>
        <a:lstStyle/>
        <a:p>
          <a:endParaRPr lang="en-AU"/>
        </a:p>
      </dgm:t>
    </dgm:pt>
    <dgm:pt modelId="{DEEF208F-1AA3-4787-9523-D2BCD63D1D5B}" type="sibTrans" cxnId="{159BAA57-1257-4DF9-BAFC-74FC443D6613}">
      <dgm:prSet phldrT="01"/>
      <dgm:spPr/>
      <dgm:t>
        <a:bodyPr/>
        <a:lstStyle/>
        <a:p>
          <a:r>
            <a:rPr lang="en-AU"/>
            <a:t>01</a:t>
          </a:r>
        </a:p>
      </dgm:t>
    </dgm:pt>
    <dgm:pt modelId="{EC708040-A0FA-4D51-8215-90CBD19AF65A}">
      <dgm:prSet phldrT="[Text]"/>
      <dgm:spPr/>
      <dgm:t>
        <a:bodyPr/>
        <a:lstStyle/>
        <a:p>
          <a:r>
            <a:rPr lang="en-NZ"/>
            <a:t>Clean &amp; Explore</a:t>
          </a:r>
          <a:endParaRPr lang="en-AU"/>
        </a:p>
      </dgm:t>
    </dgm:pt>
    <dgm:pt modelId="{4E8079D7-6274-426C-BB17-53DDE29E3ADD}" type="parTrans" cxnId="{AB26D6E4-3746-4211-86BB-43DA35F43878}">
      <dgm:prSet/>
      <dgm:spPr/>
      <dgm:t>
        <a:bodyPr/>
        <a:lstStyle/>
        <a:p>
          <a:endParaRPr lang="en-AU"/>
        </a:p>
      </dgm:t>
    </dgm:pt>
    <dgm:pt modelId="{F04E8DE7-3F3C-41D3-A93F-565A671E0E91}" type="sibTrans" cxnId="{AB26D6E4-3746-4211-86BB-43DA35F43878}">
      <dgm:prSet phldrT="02"/>
      <dgm:spPr/>
      <dgm:t>
        <a:bodyPr/>
        <a:lstStyle/>
        <a:p>
          <a:r>
            <a:rPr lang="en-AU"/>
            <a:t>02</a:t>
          </a:r>
        </a:p>
      </dgm:t>
    </dgm:pt>
    <dgm:pt modelId="{F830A626-B88F-4FBE-A275-C96561DDD9BC}">
      <dgm:prSet phldrT="[Text]"/>
      <dgm:spPr/>
      <dgm:t>
        <a:bodyPr/>
        <a:lstStyle/>
        <a:p>
          <a:r>
            <a:rPr lang="en-NZ"/>
            <a:t>Visualisation</a:t>
          </a:r>
          <a:endParaRPr lang="en-AU"/>
        </a:p>
      </dgm:t>
    </dgm:pt>
    <dgm:pt modelId="{F0BC6ABA-1CD6-4E3D-AA3E-713290EB858E}" type="parTrans" cxnId="{4EA63093-DFF6-42FB-9C05-A008CCEF8EAF}">
      <dgm:prSet/>
      <dgm:spPr/>
      <dgm:t>
        <a:bodyPr/>
        <a:lstStyle/>
        <a:p>
          <a:endParaRPr lang="en-AU"/>
        </a:p>
      </dgm:t>
    </dgm:pt>
    <dgm:pt modelId="{B33262DD-7FE2-4C7A-8213-B876FAE11711}" type="sibTrans" cxnId="{4EA63093-DFF6-42FB-9C05-A008CCEF8EAF}">
      <dgm:prSet phldrT="03"/>
      <dgm:spPr/>
      <dgm:t>
        <a:bodyPr/>
        <a:lstStyle/>
        <a:p>
          <a:r>
            <a:rPr lang="en-AU"/>
            <a:t>03</a:t>
          </a:r>
        </a:p>
      </dgm:t>
    </dgm:pt>
    <dgm:pt modelId="{BCE95D99-812F-4A7A-97D5-443F9910D147}">
      <dgm:prSet phldrT="[Text]"/>
      <dgm:spPr/>
      <dgm:t>
        <a:bodyPr/>
        <a:lstStyle/>
        <a:p>
          <a:r>
            <a:rPr lang="en-NZ"/>
            <a:t>Data analysis</a:t>
          </a:r>
          <a:endParaRPr lang="en-AU"/>
        </a:p>
      </dgm:t>
    </dgm:pt>
    <dgm:pt modelId="{B50E0369-B403-46FD-9BA2-DAF47B599AA3}" type="parTrans" cxnId="{D66AA501-5A29-45DE-A2D5-10F7B88C1292}">
      <dgm:prSet/>
      <dgm:spPr/>
      <dgm:t>
        <a:bodyPr/>
        <a:lstStyle/>
        <a:p>
          <a:endParaRPr lang="en-AU"/>
        </a:p>
      </dgm:t>
    </dgm:pt>
    <dgm:pt modelId="{6C3A7854-0933-409B-802C-FEB8037981CA}" type="sibTrans" cxnId="{D66AA501-5A29-45DE-A2D5-10F7B88C1292}">
      <dgm:prSet phldrT="04"/>
      <dgm:spPr/>
      <dgm:t>
        <a:bodyPr/>
        <a:lstStyle/>
        <a:p>
          <a:r>
            <a:rPr lang="en-AU"/>
            <a:t>04</a:t>
          </a:r>
        </a:p>
      </dgm:t>
    </dgm:pt>
    <dgm:pt modelId="{8AC090F4-C4FD-4CAD-92CE-C472E66D9876}">
      <dgm:prSet phldrT="[Text]"/>
      <dgm:spPr/>
      <dgm:t>
        <a:bodyPr/>
        <a:lstStyle/>
        <a:p>
          <a:r>
            <a:rPr lang="en-NZ"/>
            <a:t>Decision making</a:t>
          </a:r>
          <a:endParaRPr lang="en-AU"/>
        </a:p>
      </dgm:t>
    </dgm:pt>
    <dgm:pt modelId="{541627ED-C888-483B-9841-127F2205DD3B}" type="parTrans" cxnId="{AAD4A997-08CB-4A48-95B6-66DF0F1F98EA}">
      <dgm:prSet/>
      <dgm:spPr/>
      <dgm:t>
        <a:bodyPr/>
        <a:lstStyle/>
        <a:p>
          <a:endParaRPr lang="en-AU"/>
        </a:p>
      </dgm:t>
    </dgm:pt>
    <dgm:pt modelId="{D1B3FC3F-7BA7-4A91-81CF-844CAE3F38E6}" type="sibTrans" cxnId="{AAD4A997-08CB-4A48-95B6-66DF0F1F98EA}">
      <dgm:prSet phldrT="05"/>
      <dgm:spPr/>
      <dgm:t>
        <a:bodyPr/>
        <a:lstStyle/>
        <a:p>
          <a:r>
            <a:rPr lang="en-AU"/>
            <a:t>05</a:t>
          </a:r>
        </a:p>
      </dgm:t>
    </dgm:pt>
    <dgm:pt modelId="{8B9B7B7F-8AE3-4A44-B909-AB989F6C19D7}" type="pres">
      <dgm:prSet presAssocID="{BBED1055-15FB-4443-B44B-0E2848951A4F}" presName="Name0" presStyleCnt="0">
        <dgm:presLayoutVars>
          <dgm:animLvl val="lvl"/>
          <dgm:resizeHandles val="exact"/>
        </dgm:presLayoutVars>
      </dgm:prSet>
      <dgm:spPr/>
    </dgm:pt>
    <dgm:pt modelId="{A153C1F6-5831-40BF-9CE4-8C88217580C7}" type="pres">
      <dgm:prSet presAssocID="{1B69EEBB-FBAA-4D3A-A583-8CF449587A25}" presName="compositeNode" presStyleCnt="0">
        <dgm:presLayoutVars>
          <dgm:bulletEnabled val="1"/>
        </dgm:presLayoutVars>
      </dgm:prSet>
      <dgm:spPr/>
    </dgm:pt>
    <dgm:pt modelId="{E9BBB6DF-9BEB-438B-95A5-63F4B94E3A64}" type="pres">
      <dgm:prSet presAssocID="{1B69EEBB-FBAA-4D3A-A583-8CF449587A25}" presName="bgRect" presStyleLbl="alignNode1" presStyleIdx="0" presStyleCnt="5"/>
      <dgm:spPr/>
    </dgm:pt>
    <dgm:pt modelId="{CAD63BE4-B38F-447B-AA06-96464E0C4045}" type="pres">
      <dgm:prSet presAssocID="{DEEF208F-1AA3-4787-9523-D2BCD63D1D5B}" presName="sibTransNodeRect" presStyleLbl="alignNode1" presStyleIdx="0" presStyleCnt="5">
        <dgm:presLayoutVars>
          <dgm:chMax val="0"/>
          <dgm:bulletEnabled val="1"/>
        </dgm:presLayoutVars>
      </dgm:prSet>
      <dgm:spPr/>
    </dgm:pt>
    <dgm:pt modelId="{D162076B-74DC-44E5-99DD-2C59052858B5}" type="pres">
      <dgm:prSet presAssocID="{1B69EEBB-FBAA-4D3A-A583-8CF449587A25}" presName="nodeRect" presStyleLbl="alignNode1" presStyleIdx="0" presStyleCnt="5">
        <dgm:presLayoutVars>
          <dgm:bulletEnabled val="1"/>
        </dgm:presLayoutVars>
      </dgm:prSet>
      <dgm:spPr/>
    </dgm:pt>
    <dgm:pt modelId="{CBA41550-56C5-483E-B8A5-07909C765243}" type="pres">
      <dgm:prSet presAssocID="{DEEF208F-1AA3-4787-9523-D2BCD63D1D5B}" presName="sibTrans" presStyleCnt="0"/>
      <dgm:spPr/>
    </dgm:pt>
    <dgm:pt modelId="{BCAF7B56-0FC3-453B-91A5-AA9707B20843}" type="pres">
      <dgm:prSet presAssocID="{EC708040-A0FA-4D51-8215-90CBD19AF65A}" presName="compositeNode" presStyleCnt="0">
        <dgm:presLayoutVars>
          <dgm:bulletEnabled val="1"/>
        </dgm:presLayoutVars>
      </dgm:prSet>
      <dgm:spPr/>
    </dgm:pt>
    <dgm:pt modelId="{AB7BEEDA-3C0F-4600-879D-C1E74DAB5BDA}" type="pres">
      <dgm:prSet presAssocID="{EC708040-A0FA-4D51-8215-90CBD19AF65A}" presName="bgRect" presStyleLbl="alignNode1" presStyleIdx="1" presStyleCnt="5"/>
      <dgm:spPr/>
    </dgm:pt>
    <dgm:pt modelId="{2B8D107C-1052-463B-8F35-357640FEACCD}" type="pres">
      <dgm:prSet presAssocID="{F04E8DE7-3F3C-41D3-A93F-565A671E0E91}" presName="sibTransNodeRect" presStyleLbl="alignNode1" presStyleIdx="1" presStyleCnt="5">
        <dgm:presLayoutVars>
          <dgm:chMax val="0"/>
          <dgm:bulletEnabled val="1"/>
        </dgm:presLayoutVars>
      </dgm:prSet>
      <dgm:spPr/>
    </dgm:pt>
    <dgm:pt modelId="{EDD590F0-3FEF-4865-9D91-422FCA9895E0}" type="pres">
      <dgm:prSet presAssocID="{EC708040-A0FA-4D51-8215-90CBD19AF65A}" presName="nodeRect" presStyleLbl="alignNode1" presStyleIdx="1" presStyleCnt="5">
        <dgm:presLayoutVars>
          <dgm:bulletEnabled val="1"/>
        </dgm:presLayoutVars>
      </dgm:prSet>
      <dgm:spPr/>
    </dgm:pt>
    <dgm:pt modelId="{DD1270C0-AF0F-4744-BD82-FD44CAE1424C}" type="pres">
      <dgm:prSet presAssocID="{F04E8DE7-3F3C-41D3-A93F-565A671E0E91}" presName="sibTrans" presStyleCnt="0"/>
      <dgm:spPr/>
    </dgm:pt>
    <dgm:pt modelId="{E901BD64-5712-45AC-B503-1AC024432FF3}" type="pres">
      <dgm:prSet presAssocID="{F830A626-B88F-4FBE-A275-C96561DDD9BC}" presName="compositeNode" presStyleCnt="0">
        <dgm:presLayoutVars>
          <dgm:bulletEnabled val="1"/>
        </dgm:presLayoutVars>
      </dgm:prSet>
      <dgm:spPr/>
    </dgm:pt>
    <dgm:pt modelId="{91541844-769A-46C2-AAE8-EBD3D7BCF290}" type="pres">
      <dgm:prSet presAssocID="{F830A626-B88F-4FBE-A275-C96561DDD9BC}" presName="bgRect" presStyleLbl="alignNode1" presStyleIdx="2" presStyleCnt="5"/>
      <dgm:spPr/>
    </dgm:pt>
    <dgm:pt modelId="{D10DDF74-F7F0-442A-83BA-AD719193729D}" type="pres">
      <dgm:prSet presAssocID="{B33262DD-7FE2-4C7A-8213-B876FAE11711}" presName="sibTransNodeRect" presStyleLbl="alignNode1" presStyleIdx="2" presStyleCnt="5">
        <dgm:presLayoutVars>
          <dgm:chMax val="0"/>
          <dgm:bulletEnabled val="1"/>
        </dgm:presLayoutVars>
      </dgm:prSet>
      <dgm:spPr/>
    </dgm:pt>
    <dgm:pt modelId="{9C688315-AA1C-49E1-A58C-3414B983AB9E}" type="pres">
      <dgm:prSet presAssocID="{F830A626-B88F-4FBE-A275-C96561DDD9BC}" presName="nodeRect" presStyleLbl="alignNode1" presStyleIdx="2" presStyleCnt="5">
        <dgm:presLayoutVars>
          <dgm:bulletEnabled val="1"/>
        </dgm:presLayoutVars>
      </dgm:prSet>
      <dgm:spPr/>
    </dgm:pt>
    <dgm:pt modelId="{3C0EEBAE-9686-429F-8D64-A30AC28A7649}" type="pres">
      <dgm:prSet presAssocID="{B33262DD-7FE2-4C7A-8213-B876FAE11711}" presName="sibTrans" presStyleCnt="0"/>
      <dgm:spPr/>
    </dgm:pt>
    <dgm:pt modelId="{E392A9A1-E9D9-495D-9D67-D19E22CFCE3D}" type="pres">
      <dgm:prSet presAssocID="{BCE95D99-812F-4A7A-97D5-443F9910D147}" presName="compositeNode" presStyleCnt="0">
        <dgm:presLayoutVars>
          <dgm:bulletEnabled val="1"/>
        </dgm:presLayoutVars>
      </dgm:prSet>
      <dgm:spPr/>
    </dgm:pt>
    <dgm:pt modelId="{ED5459E6-A1E2-4D87-B9A3-793FE9373294}" type="pres">
      <dgm:prSet presAssocID="{BCE95D99-812F-4A7A-97D5-443F9910D147}" presName="bgRect" presStyleLbl="alignNode1" presStyleIdx="3" presStyleCnt="5"/>
      <dgm:spPr/>
    </dgm:pt>
    <dgm:pt modelId="{7B471C78-6BAB-4A88-AF3C-08475CE0FB98}" type="pres">
      <dgm:prSet presAssocID="{6C3A7854-0933-409B-802C-FEB8037981CA}" presName="sibTransNodeRect" presStyleLbl="alignNode1" presStyleIdx="3" presStyleCnt="5">
        <dgm:presLayoutVars>
          <dgm:chMax val="0"/>
          <dgm:bulletEnabled val="1"/>
        </dgm:presLayoutVars>
      </dgm:prSet>
      <dgm:spPr/>
    </dgm:pt>
    <dgm:pt modelId="{192D6AFF-E612-45B9-B68E-EC0D5E541823}" type="pres">
      <dgm:prSet presAssocID="{BCE95D99-812F-4A7A-97D5-443F9910D147}" presName="nodeRect" presStyleLbl="alignNode1" presStyleIdx="3" presStyleCnt="5">
        <dgm:presLayoutVars>
          <dgm:bulletEnabled val="1"/>
        </dgm:presLayoutVars>
      </dgm:prSet>
      <dgm:spPr/>
    </dgm:pt>
    <dgm:pt modelId="{75B829A0-2E0D-4890-A86F-D3C7A14BB2EE}" type="pres">
      <dgm:prSet presAssocID="{6C3A7854-0933-409B-802C-FEB8037981CA}" presName="sibTrans" presStyleCnt="0"/>
      <dgm:spPr/>
    </dgm:pt>
    <dgm:pt modelId="{2405C52C-B044-4368-AA98-11889B7E215C}" type="pres">
      <dgm:prSet presAssocID="{8AC090F4-C4FD-4CAD-92CE-C472E66D9876}" presName="compositeNode" presStyleCnt="0">
        <dgm:presLayoutVars>
          <dgm:bulletEnabled val="1"/>
        </dgm:presLayoutVars>
      </dgm:prSet>
      <dgm:spPr/>
    </dgm:pt>
    <dgm:pt modelId="{44423EF1-29C9-4055-AC7C-38ADDEB99EFA}" type="pres">
      <dgm:prSet presAssocID="{8AC090F4-C4FD-4CAD-92CE-C472E66D9876}" presName="bgRect" presStyleLbl="alignNode1" presStyleIdx="4" presStyleCnt="5"/>
      <dgm:spPr/>
    </dgm:pt>
    <dgm:pt modelId="{26724182-C72A-4AE5-93DC-59806056549B}" type="pres">
      <dgm:prSet presAssocID="{D1B3FC3F-7BA7-4A91-81CF-844CAE3F38E6}" presName="sibTransNodeRect" presStyleLbl="alignNode1" presStyleIdx="4" presStyleCnt="5">
        <dgm:presLayoutVars>
          <dgm:chMax val="0"/>
          <dgm:bulletEnabled val="1"/>
        </dgm:presLayoutVars>
      </dgm:prSet>
      <dgm:spPr/>
    </dgm:pt>
    <dgm:pt modelId="{FF18BB71-742C-4774-B3A9-FD9B143C70C3}" type="pres">
      <dgm:prSet presAssocID="{8AC090F4-C4FD-4CAD-92CE-C472E66D9876}" presName="nodeRect" presStyleLbl="alignNode1" presStyleIdx="4" presStyleCnt="5">
        <dgm:presLayoutVars>
          <dgm:bulletEnabled val="1"/>
        </dgm:presLayoutVars>
      </dgm:prSet>
      <dgm:spPr/>
    </dgm:pt>
  </dgm:ptLst>
  <dgm:cxnLst>
    <dgm:cxn modelId="{D66AA501-5A29-45DE-A2D5-10F7B88C1292}" srcId="{BBED1055-15FB-4443-B44B-0E2848951A4F}" destId="{BCE95D99-812F-4A7A-97D5-443F9910D147}" srcOrd="3" destOrd="0" parTransId="{B50E0369-B403-46FD-9BA2-DAF47B599AA3}" sibTransId="{6C3A7854-0933-409B-802C-FEB8037981CA}"/>
    <dgm:cxn modelId="{97110403-4889-49C9-BBB0-CDAA5B019186}" type="presOf" srcId="{EC708040-A0FA-4D51-8215-90CBD19AF65A}" destId="{AB7BEEDA-3C0F-4600-879D-C1E74DAB5BDA}" srcOrd="0" destOrd="0" presId="urn:microsoft.com/office/officeart/2016/7/layout/LinearBlockProcessNumbered"/>
    <dgm:cxn modelId="{F762C50B-788E-4344-97E2-B37821633E22}" type="presOf" srcId="{8AC090F4-C4FD-4CAD-92CE-C472E66D9876}" destId="{44423EF1-29C9-4055-AC7C-38ADDEB99EFA}" srcOrd="0" destOrd="0" presId="urn:microsoft.com/office/officeart/2016/7/layout/LinearBlockProcessNumbered"/>
    <dgm:cxn modelId="{FD5A9E22-4D41-4A82-AEDE-F3285BFAA3E5}" type="presOf" srcId="{6C3A7854-0933-409B-802C-FEB8037981CA}" destId="{7B471C78-6BAB-4A88-AF3C-08475CE0FB98}" srcOrd="0" destOrd="0" presId="urn:microsoft.com/office/officeart/2016/7/layout/LinearBlockProcessNumbered"/>
    <dgm:cxn modelId="{E4B76526-53E2-4904-B181-43D7BD0ACC06}" type="presOf" srcId="{F04E8DE7-3F3C-41D3-A93F-565A671E0E91}" destId="{2B8D107C-1052-463B-8F35-357640FEACCD}" srcOrd="0" destOrd="0" presId="urn:microsoft.com/office/officeart/2016/7/layout/LinearBlockProcessNumbered"/>
    <dgm:cxn modelId="{F94C9A2A-D090-4DA6-A325-6E053374647A}" type="presOf" srcId="{F830A626-B88F-4FBE-A275-C96561DDD9BC}" destId="{91541844-769A-46C2-AAE8-EBD3D7BCF290}" srcOrd="0" destOrd="0" presId="urn:microsoft.com/office/officeart/2016/7/layout/LinearBlockProcessNumbered"/>
    <dgm:cxn modelId="{1C2F943C-D48D-445D-B74A-38D265A020E6}" type="presOf" srcId="{1B69EEBB-FBAA-4D3A-A583-8CF449587A25}" destId="{E9BBB6DF-9BEB-438B-95A5-63F4B94E3A64}" srcOrd="0" destOrd="0" presId="urn:microsoft.com/office/officeart/2016/7/layout/LinearBlockProcessNumbered"/>
    <dgm:cxn modelId="{2A22A05B-E6A8-4709-ABEC-4801010FAFA0}" type="presOf" srcId="{F830A626-B88F-4FBE-A275-C96561DDD9BC}" destId="{9C688315-AA1C-49E1-A58C-3414B983AB9E}" srcOrd="1" destOrd="0" presId="urn:microsoft.com/office/officeart/2016/7/layout/LinearBlockProcessNumbered"/>
    <dgm:cxn modelId="{1B91196F-6C64-44FD-B423-E829F9794D39}" type="presOf" srcId="{BCE95D99-812F-4A7A-97D5-443F9910D147}" destId="{ED5459E6-A1E2-4D87-B9A3-793FE9373294}" srcOrd="0" destOrd="0" presId="urn:microsoft.com/office/officeart/2016/7/layout/LinearBlockProcessNumbered"/>
    <dgm:cxn modelId="{159BAA57-1257-4DF9-BAFC-74FC443D6613}" srcId="{BBED1055-15FB-4443-B44B-0E2848951A4F}" destId="{1B69EEBB-FBAA-4D3A-A583-8CF449587A25}" srcOrd="0" destOrd="0" parTransId="{3F8041E1-C0EB-400A-87E2-20AA539B8809}" sibTransId="{DEEF208F-1AA3-4787-9523-D2BCD63D1D5B}"/>
    <dgm:cxn modelId="{2DA42085-2E1B-4611-9C9E-143813569B86}" type="presOf" srcId="{EC708040-A0FA-4D51-8215-90CBD19AF65A}" destId="{EDD590F0-3FEF-4865-9D91-422FCA9895E0}" srcOrd="1" destOrd="0" presId="urn:microsoft.com/office/officeart/2016/7/layout/LinearBlockProcessNumbered"/>
    <dgm:cxn modelId="{08124A86-B684-42B6-8196-26193FC5A713}" type="presOf" srcId="{BBED1055-15FB-4443-B44B-0E2848951A4F}" destId="{8B9B7B7F-8AE3-4A44-B909-AB989F6C19D7}" srcOrd="0" destOrd="0" presId="urn:microsoft.com/office/officeart/2016/7/layout/LinearBlockProcessNumbered"/>
    <dgm:cxn modelId="{4EA63093-DFF6-42FB-9C05-A008CCEF8EAF}" srcId="{BBED1055-15FB-4443-B44B-0E2848951A4F}" destId="{F830A626-B88F-4FBE-A275-C96561DDD9BC}" srcOrd="2" destOrd="0" parTransId="{F0BC6ABA-1CD6-4E3D-AA3E-713290EB858E}" sibTransId="{B33262DD-7FE2-4C7A-8213-B876FAE11711}"/>
    <dgm:cxn modelId="{AAD4A997-08CB-4A48-95B6-66DF0F1F98EA}" srcId="{BBED1055-15FB-4443-B44B-0E2848951A4F}" destId="{8AC090F4-C4FD-4CAD-92CE-C472E66D9876}" srcOrd="4" destOrd="0" parTransId="{541627ED-C888-483B-9841-127F2205DD3B}" sibTransId="{D1B3FC3F-7BA7-4A91-81CF-844CAE3F38E6}"/>
    <dgm:cxn modelId="{E932EBBC-4C7C-4426-B81F-64FF4067B6C0}" type="presOf" srcId="{1B69EEBB-FBAA-4D3A-A583-8CF449587A25}" destId="{D162076B-74DC-44E5-99DD-2C59052858B5}" srcOrd="1" destOrd="0" presId="urn:microsoft.com/office/officeart/2016/7/layout/LinearBlockProcessNumbered"/>
    <dgm:cxn modelId="{F30ADEC6-88C2-4F19-BFC6-78DC7959BB9D}" type="presOf" srcId="{D1B3FC3F-7BA7-4A91-81CF-844CAE3F38E6}" destId="{26724182-C72A-4AE5-93DC-59806056549B}" srcOrd="0" destOrd="0" presId="urn:microsoft.com/office/officeart/2016/7/layout/LinearBlockProcessNumbered"/>
    <dgm:cxn modelId="{5424D7CF-E5B3-46C9-9CEE-F8AA32FF297E}" type="presOf" srcId="{DEEF208F-1AA3-4787-9523-D2BCD63D1D5B}" destId="{CAD63BE4-B38F-447B-AA06-96464E0C4045}" srcOrd="0" destOrd="0" presId="urn:microsoft.com/office/officeart/2016/7/layout/LinearBlockProcessNumbered"/>
    <dgm:cxn modelId="{983162D5-2300-47EE-81FB-E284494EE989}" type="presOf" srcId="{BCE95D99-812F-4A7A-97D5-443F9910D147}" destId="{192D6AFF-E612-45B9-B68E-EC0D5E541823}" srcOrd="1" destOrd="0" presId="urn:microsoft.com/office/officeart/2016/7/layout/LinearBlockProcessNumbered"/>
    <dgm:cxn modelId="{3C0E09E3-2C91-45DC-97C5-A2DB22307DEF}" type="presOf" srcId="{8AC090F4-C4FD-4CAD-92CE-C472E66D9876}" destId="{FF18BB71-742C-4774-B3A9-FD9B143C70C3}" srcOrd="1" destOrd="0" presId="urn:microsoft.com/office/officeart/2016/7/layout/LinearBlockProcessNumbered"/>
    <dgm:cxn modelId="{AB26D6E4-3746-4211-86BB-43DA35F43878}" srcId="{BBED1055-15FB-4443-B44B-0E2848951A4F}" destId="{EC708040-A0FA-4D51-8215-90CBD19AF65A}" srcOrd="1" destOrd="0" parTransId="{4E8079D7-6274-426C-BB17-53DDE29E3ADD}" sibTransId="{F04E8DE7-3F3C-41D3-A93F-565A671E0E91}"/>
    <dgm:cxn modelId="{3A32EAF2-C72B-4182-B585-81034AB74863}" type="presOf" srcId="{B33262DD-7FE2-4C7A-8213-B876FAE11711}" destId="{D10DDF74-F7F0-442A-83BA-AD719193729D}" srcOrd="0" destOrd="0" presId="urn:microsoft.com/office/officeart/2016/7/layout/LinearBlockProcessNumbered"/>
    <dgm:cxn modelId="{EE33C85B-CF8B-4FF9-AF03-1E45A280F6FC}" type="presParOf" srcId="{8B9B7B7F-8AE3-4A44-B909-AB989F6C19D7}" destId="{A153C1F6-5831-40BF-9CE4-8C88217580C7}" srcOrd="0" destOrd="0" presId="urn:microsoft.com/office/officeart/2016/7/layout/LinearBlockProcessNumbered"/>
    <dgm:cxn modelId="{BDD81AA1-265C-4399-8763-9E79D6F12847}" type="presParOf" srcId="{A153C1F6-5831-40BF-9CE4-8C88217580C7}" destId="{E9BBB6DF-9BEB-438B-95A5-63F4B94E3A64}" srcOrd="0" destOrd="0" presId="urn:microsoft.com/office/officeart/2016/7/layout/LinearBlockProcessNumbered"/>
    <dgm:cxn modelId="{08D4AFDC-9DF0-4022-B4C6-EBCEE5DF7D7E}" type="presParOf" srcId="{A153C1F6-5831-40BF-9CE4-8C88217580C7}" destId="{CAD63BE4-B38F-447B-AA06-96464E0C4045}" srcOrd="1" destOrd="0" presId="urn:microsoft.com/office/officeart/2016/7/layout/LinearBlockProcessNumbered"/>
    <dgm:cxn modelId="{3F9E6969-CD7C-4188-B20F-4A14083F5933}" type="presParOf" srcId="{A153C1F6-5831-40BF-9CE4-8C88217580C7}" destId="{D162076B-74DC-44E5-99DD-2C59052858B5}" srcOrd="2" destOrd="0" presId="urn:microsoft.com/office/officeart/2016/7/layout/LinearBlockProcessNumbered"/>
    <dgm:cxn modelId="{BD216F56-EC33-4C49-829A-CB8A0D74F89C}" type="presParOf" srcId="{8B9B7B7F-8AE3-4A44-B909-AB989F6C19D7}" destId="{CBA41550-56C5-483E-B8A5-07909C765243}" srcOrd="1" destOrd="0" presId="urn:microsoft.com/office/officeart/2016/7/layout/LinearBlockProcessNumbered"/>
    <dgm:cxn modelId="{C5849C02-263F-4479-8AB9-AD25FBD4DD4F}" type="presParOf" srcId="{8B9B7B7F-8AE3-4A44-B909-AB989F6C19D7}" destId="{BCAF7B56-0FC3-453B-91A5-AA9707B20843}" srcOrd="2" destOrd="0" presId="urn:microsoft.com/office/officeart/2016/7/layout/LinearBlockProcessNumbered"/>
    <dgm:cxn modelId="{385FA5BD-CE17-4100-9152-2E746333D145}" type="presParOf" srcId="{BCAF7B56-0FC3-453B-91A5-AA9707B20843}" destId="{AB7BEEDA-3C0F-4600-879D-C1E74DAB5BDA}" srcOrd="0" destOrd="0" presId="urn:microsoft.com/office/officeart/2016/7/layout/LinearBlockProcessNumbered"/>
    <dgm:cxn modelId="{83FF84F6-B676-45FA-B40F-980AB484D8CD}" type="presParOf" srcId="{BCAF7B56-0FC3-453B-91A5-AA9707B20843}" destId="{2B8D107C-1052-463B-8F35-357640FEACCD}" srcOrd="1" destOrd="0" presId="urn:microsoft.com/office/officeart/2016/7/layout/LinearBlockProcessNumbered"/>
    <dgm:cxn modelId="{46FA43AA-C148-4314-AE41-54CD4E36BB75}" type="presParOf" srcId="{BCAF7B56-0FC3-453B-91A5-AA9707B20843}" destId="{EDD590F0-3FEF-4865-9D91-422FCA9895E0}" srcOrd="2" destOrd="0" presId="urn:microsoft.com/office/officeart/2016/7/layout/LinearBlockProcessNumbered"/>
    <dgm:cxn modelId="{721B3E6E-B0BD-4186-9433-FE2A05A11567}" type="presParOf" srcId="{8B9B7B7F-8AE3-4A44-B909-AB989F6C19D7}" destId="{DD1270C0-AF0F-4744-BD82-FD44CAE1424C}" srcOrd="3" destOrd="0" presId="urn:microsoft.com/office/officeart/2016/7/layout/LinearBlockProcessNumbered"/>
    <dgm:cxn modelId="{1A95D92B-7B53-40A4-BBC2-4FCB5C5F3588}" type="presParOf" srcId="{8B9B7B7F-8AE3-4A44-B909-AB989F6C19D7}" destId="{E901BD64-5712-45AC-B503-1AC024432FF3}" srcOrd="4" destOrd="0" presId="urn:microsoft.com/office/officeart/2016/7/layout/LinearBlockProcessNumbered"/>
    <dgm:cxn modelId="{DEFC97AB-47A9-40C3-BBDA-88F081279FFB}" type="presParOf" srcId="{E901BD64-5712-45AC-B503-1AC024432FF3}" destId="{91541844-769A-46C2-AAE8-EBD3D7BCF290}" srcOrd="0" destOrd="0" presId="urn:microsoft.com/office/officeart/2016/7/layout/LinearBlockProcessNumbered"/>
    <dgm:cxn modelId="{E420CADD-5A04-4F96-8C21-60C0C70FE0E9}" type="presParOf" srcId="{E901BD64-5712-45AC-B503-1AC024432FF3}" destId="{D10DDF74-F7F0-442A-83BA-AD719193729D}" srcOrd="1" destOrd="0" presId="urn:microsoft.com/office/officeart/2016/7/layout/LinearBlockProcessNumbered"/>
    <dgm:cxn modelId="{73B9CA7E-6D90-4178-8D8F-D905635510E6}" type="presParOf" srcId="{E901BD64-5712-45AC-B503-1AC024432FF3}" destId="{9C688315-AA1C-49E1-A58C-3414B983AB9E}" srcOrd="2" destOrd="0" presId="urn:microsoft.com/office/officeart/2016/7/layout/LinearBlockProcessNumbered"/>
    <dgm:cxn modelId="{69640C34-2264-4BA3-A26E-F39233CE08D9}" type="presParOf" srcId="{8B9B7B7F-8AE3-4A44-B909-AB989F6C19D7}" destId="{3C0EEBAE-9686-429F-8D64-A30AC28A7649}" srcOrd="5" destOrd="0" presId="urn:microsoft.com/office/officeart/2016/7/layout/LinearBlockProcessNumbered"/>
    <dgm:cxn modelId="{F3CF4F4F-628C-40E6-975B-BFB14CDED59E}" type="presParOf" srcId="{8B9B7B7F-8AE3-4A44-B909-AB989F6C19D7}" destId="{E392A9A1-E9D9-495D-9D67-D19E22CFCE3D}" srcOrd="6" destOrd="0" presId="urn:microsoft.com/office/officeart/2016/7/layout/LinearBlockProcessNumbered"/>
    <dgm:cxn modelId="{29D64BF7-8BA5-4DB7-8E71-DB9FBC94005A}" type="presParOf" srcId="{E392A9A1-E9D9-495D-9D67-D19E22CFCE3D}" destId="{ED5459E6-A1E2-4D87-B9A3-793FE9373294}" srcOrd="0" destOrd="0" presId="urn:microsoft.com/office/officeart/2016/7/layout/LinearBlockProcessNumbered"/>
    <dgm:cxn modelId="{D4BE4857-D747-4333-9FB1-6BB15DB019AD}" type="presParOf" srcId="{E392A9A1-E9D9-495D-9D67-D19E22CFCE3D}" destId="{7B471C78-6BAB-4A88-AF3C-08475CE0FB98}" srcOrd="1" destOrd="0" presId="urn:microsoft.com/office/officeart/2016/7/layout/LinearBlockProcessNumbered"/>
    <dgm:cxn modelId="{D4413CDA-6659-42E0-A757-24AA8FC0B6DA}" type="presParOf" srcId="{E392A9A1-E9D9-495D-9D67-D19E22CFCE3D}" destId="{192D6AFF-E612-45B9-B68E-EC0D5E541823}" srcOrd="2" destOrd="0" presId="urn:microsoft.com/office/officeart/2016/7/layout/LinearBlockProcessNumbered"/>
    <dgm:cxn modelId="{D52735C2-16C2-4925-B781-46E8EAFC5FC6}" type="presParOf" srcId="{8B9B7B7F-8AE3-4A44-B909-AB989F6C19D7}" destId="{75B829A0-2E0D-4890-A86F-D3C7A14BB2EE}" srcOrd="7" destOrd="0" presId="urn:microsoft.com/office/officeart/2016/7/layout/LinearBlockProcessNumbered"/>
    <dgm:cxn modelId="{28D4E90F-D37E-4A37-9836-B0625751AC9F}" type="presParOf" srcId="{8B9B7B7F-8AE3-4A44-B909-AB989F6C19D7}" destId="{2405C52C-B044-4368-AA98-11889B7E215C}" srcOrd="8" destOrd="0" presId="urn:microsoft.com/office/officeart/2016/7/layout/LinearBlockProcessNumbered"/>
    <dgm:cxn modelId="{BFBBE88F-0D14-483F-8627-73F0EAC53612}" type="presParOf" srcId="{2405C52C-B044-4368-AA98-11889B7E215C}" destId="{44423EF1-29C9-4055-AC7C-38ADDEB99EFA}" srcOrd="0" destOrd="0" presId="urn:microsoft.com/office/officeart/2016/7/layout/LinearBlockProcessNumbered"/>
    <dgm:cxn modelId="{71946636-ECE2-466E-A2E2-09B6322D67EB}" type="presParOf" srcId="{2405C52C-B044-4368-AA98-11889B7E215C}" destId="{26724182-C72A-4AE5-93DC-59806056549B}" srcOrd="1" destOrd="0" presId="urn:microsoft.com/office/officeart/2016/7/layout/LinearBlockProcessNumbered"/>
    <dgm:cxn modelId="{CCC9E4BD-5A43-4A5A-A6A9-E33475B6E686}" type="presParOf" srcId="{2405C52C-B044-4368-AA98-11889B7E215C}" destId="{FF18BB71-742C-4774-B3A9-FD9B143C70C3}"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BB6DF-9BEB-438B-95A5-63F4B94E3A64}">
      <dsp:nvSpPr>
        <dsp:cNvPr id="0" name=""/>
        <dsp:cNvSpPr/>
      </dsp:nvSpPr>
      <dsp:spPr>
        <a:xfrm>
          <a:off x="4167" y="992364"/>
          <a:ext cx="1302618" cy="156314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8670" tIns="0" rIns="128670" bIns="330200" numCol="1" spcCol="1270" anchor="t" anchorCtr="0">
          <a:noAutofit/>
        </a:bodyPr>
        <a:lstStyle/>
        <a:p>
          <a:pPr marL="0" lvl="0" indent="0" algn="l" defTabSz="711200">
            <a:lnSpc>
              <a:spcPct val="90000"/>
            </a:lnSpc>
            <a:spcBef>
              <a:spcPct val="0"/>
            </a:spcBef>
            <a:spcAft>
              <a:spcPct val="35000"/>
            </a:spcAft>
            <a:buNone/>
          </a:pPr>
          <a:r>
            <a:rPr lang="en-NZ" sz="1600" kern="1200" dirty="0"/>
            <a:t>Data acquisition</a:t>
          </a:r>
          <a:endParaRPr lang="en-AU" sz="1600" kern="1200" dirty="0"/>
        </a:p>
      </dsp:txBody>
      <dsp:txXfrm>
        <a:off x="4167" y="1617621"/>
        <a:ext cx="1302618" cy="937885"/>
      </dsp:txXfrm>
    </dsp:sp>
    <dsp:sp modelId="{CAD63BE4-B38F-447B-AA06-96464E0C4045}">
      <dsp:nvSpPr>
        <dsp:cNvPr id="0" name=""/>
        <dsp:cNvSpPr/>
      </dsp:nvSpPr>
      <dsp:spPr>
        <a:xfrm>
          <a:off x="4167" y="992364"/>
          <a:ext cx="1302618" cy="6252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28670" tIns="165100" rIns="128670" bIns="165100" numCol="1" spcCol="1270" anchor="ctr" anchorCtr="0">
          <a:noAutofit/>
        </a:bodyPr>
        <a:lstStyle/>
        <a:p>
          <a:pPr marL="0" lvl="0" indent="0" algn="l" defTabSz="933450">
            <a:lnSpc>
              <a:spcPct val="90000"/>
            </a:lnSpc>
            <a:spcBef>
              <a:spcPct val="0"/>
            </a:spcBef>
            <a:spcAft>
              <a:spcPct val="35000"/>
            </a:spcAft>
            <a:buNone/>
          </a:pPr>
          <a:r>
            <a:rPr lang="en-AU" sz="2100" kern="1200"/>
            <a:t>01</a:t>
          </a:r>
        </a:p>
      </dsp:txBody>
      <dsp:txXfrm>
        <a:off x="4167" y="992364"/>
        <a:ext cx="1302618" cy="625256"/>
      </dsp:txXfrm>
    </dsp:sp>
    <dsp:sp modelId="{AB7BEEDA-3C0F-4600-879D-C1E74DAB5BDA}">
      <dsp:nvSpPr>
        <dsp:cNvPr id="0" name=""/>
        <dsp:cNvSpPr/>
      </dsp:nvSpPr>
      <dsp:spPr>
        <a:xfrm>
          <a:off x="1410994" y="992364"/>
          <a:ext cx="1302618" cy="156314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8670" tIns="0" rIns="128670" bIns="330200" numCol="1" spcCol="1270" anchor="t" anchorCtr="0">
          <a:noAutofit/>
        </a:bodyPr>
        <a:lstStyle/>
        <a:p>
          <a:pPr marL="0" lvl="0" indent="0" algn="l" defTabSz="711200">
            <a:lnSpc>
              <a:spcPct val="90000"/>
            </a:lnSpc>
            <a:spcBef>
              <a:spcPct val="0"/>
            </a:spcBef>
            <a:spcAft>
              <a:spcPct val="35000"/>
            </a:spcAft>
            <a:buNone/>
          </a:pPr>
          <a:r>
            <a:rPr lang="en-NZ" sz="1600" kern="1200"/>
            <a:t>Clean &amp; Explore</a:t>
          </a:r>
          <a:endParaRPr lang="en-AU" sz="1600" kern="1200"/>
        </a:p>
      </dsp:txBody>
      <dsp:txXfrm>
        <a:off x="1410994" y="1617621"/>
        <a:ext cx="1302618" cy="937885"/>
      </dsp:txXfrm>
    </dsp:sp>
    <dsp:sp modelId="{2B8D107C-1052-463B-8F35-357640FEACCD}">
      <dsp:nvSpPr>
        <dsp:cNvPr id="0" name=""/>
        <dsp:cNvSpPr/>
      </dsp:nvSpPr>
      <dsp:spPr>
        <a:xfrm>
          <a:off x="1410994" y="992364"/>
          <a:ext cx="1302618" cy="6252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28670" tIns="165100" rIns="128670" bIns="165100" numCol="1" spcCol="1270" anchor="ctr" anchorCtr="0">
          <a:noAutofit/>
        </a:bodyPr>
        <a:lstStyle/>
        <a:p>
          <a:pPr marL="0" lvl="0" indent="0" algn="l" defTabSz="933450">
            <a:lnSpc>
              <a:spcPct val="90000"/>
            </a:lnSpc>
            <a:spcBef>
              <a:spcPct val="0"/>
            </a:spcBef>
            <a:spcAft>
              <a:spcPct val="35000"/>
            </a:spcAft>
            <a:buNone/>
          </a:pPr>
          <a:r>
            <a:rPr lang="en-AU" sz="2100" kern="1200"/>
            <a:t>02</a:t>
          </a:r>
        </a:p>
      </dsp:txBody>
      <dsp:txXfrm>
        <a:off x="1410994" y="992364"/>
        <a:ext cx="1302618" cy="625256"/>
      </dsp:txXfrm>
    </dsp:sp>
    <dsp:sp modelId="{91541844-769A-46C2-AAE8-EBD3D7BCF290}">
      <dsp:nvSpPr>
        <dsp:cNvPr id="0" name=""/>
        <dsp:cNvSpPr/>
      </dsp:nvSpPr>
      <dsp:spPr>
        <a:xfrm>
          <a:off x="2817822" y="992364"/>
          <a:ext cx="1302618" cy="156314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8670" tIns="0" rIns="128670" bIns="330200" numCol="1" spcCol="1270" anchor="t" anchorCtr="0">
          <a:noAutofit/>
        </a:bodyPr>
        <a:lstStyle/>
        <a:p>
          <a:pPr marL="0" lvl="0" indent="0" algn="l" defTabSz="711200">
            <a:lnSpc>
              <a:spcPct val="90000"/>
            </a:lnSpc>
            <a:spcBef>
              <a:spcPct val="0"/>
            </a:spcBef>
            <a:spcAft>
              <a:spcPct val="35000"/>
            </a:spcAft>
            <a:buNone/>
          </a:pPr>
          <a:r>
            <a:rPr lang="en-NZ" sz="1600" kern="1200"/>
            <a:t>Visualisation</a:t>
          </a:r>
          <a:endParaRPr lang="en-AU" sz="1600" kern="1200"/>
        </a:p>
      </dsp:txBody>
      <dsp:txXfrm>
        <a:off x="2817822" y="1617621"/>
        <a:ext cx="1302618" cy="937885"/>
      </dsp:txXfrm>
    </dsp:sp>
    <dsp:sp modelId="{D10DDF74-F7F0-442A-83BA-AD719193729D}">
      <dsp:nvSpPr>
        <dsp:cNvPr id="0" name=""/>
        <dsp:cNvSpPr/>
      </dsp:nvSpPr>
      <dsp:spPr>
        <a:xfrm>
          <a:off x="2817822" y="992364"/>
          <a:ext cx="1302618" cy="6252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28670" tIns="165100" rIns="128670" bIns="165100" numCol="1" spcCol="1270" anchor="ctr" anchorCtr="0">
          <a:noAutofit/>
        </a:bodyPr>
        <a:lstStyle/>
        <a:p>
          <a:pPr marL="0" lvl="0" indent="0" algn="l" defTabSz="933450">
            <a:lnSpc>
              <a:spcPct val="90000"/>
            </a:lnSpc>
            <a:spcBef>
              <a:spcPct val="0"/>
            </a:spcBef>
            <a:spcAft>
              <a:spcPct val="35000"/>
            </a:spcAft>
            <a:buNone/>
          </a:pPr>
          <a:r>
            <a:rPr lang="en-AU" sz="2100" kern="1200"/>
            <a:t>03</a:t>
          </a:r>
        </a:p>
      </dsp:txBody>
      <dsp:txXfrm>
        <a:off x="2817822" y="992364"/>
        <a:ext cx="1302618" cy="625256"/>
      </dsp:txXfrm>
    </dsp:sp>
    <dsp:sp modelId="{ED5459E6-A1E2-4D87-B9A3-793FE9373294}">
      <dsp:nvSpPr>
        <dsp:cNvPr id="0" name=""/>
        <dsp:cNvSpPr/>
      </dsp:nvSpPr>
      <dsp:spPr>
        <a:xfrm>
          <a:off x="4224650" y="992364"/>
          <a:ext cx="1302618" cy="156314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8670" tIns="0" rIns="128670" bIns="330200" numCol="1" spcCol="1270" anchor="t" anchorCtr="0">
          <a:noAutofit/>
        </a:bodyPr>
        <a:lstStyle/>
        <a:p>
          <a:pPr marL="0" lvl="0" indent="0" algn="l" defTabSz="711200">
            <a:lnSpc>
              <a:spcPct val="90000"/>
            </a:lnSpc>
            <a:spcBef>
              <a:spcPct val="0"/>
            </a:spcBef>
            <a:spcAft>
              <a:spcPct val="35000"/>
            </a:spcAft>
            <a:buNone/>
          </a:pPr>
          <a:r>
            <a:rPr lang="en-NZ" sz="1600" kern="1200"/>
            <a:t>Data analysis</a:t>
          </a:r>
          <a:endParaRPr lang="en-AU" sz="1600" kern="1200"/>
        </a:p>
      </dsp:txBody>
      <dsp:txXfrm>
        <a:off x="4224650" y="1617621"/>
        <a:ext cx="1302618" cy="937885"/>
      </dsp:txXfrm>
    </dsp:sp>
    <dsp:sp modelId="{7B471C78-6BAB-4A88-AF3C-08475CE0FB98}">
      <dsp:nvSpPr>
        <dsp:cNvPr id="0" name=""/>
        <dsp:cNvSpPr/>
      </dsp:nvSpPr>
      <dsp:spPr>
        <a:xfrm>
          <a:off x="4224650" y="992364"/>
          <a:ext cx="1302618" cy="6252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28670" tIns="165100" rIns="128670" bIns="165100" numCol="1" spcCol="1270" anchor="ctr" anchorCtr="0">
          <a:noAutofit/>
        </a:bodyPr>
        <a:lstStyle/>
        <a:p>
          <a:pPr marL="0" lvl="0" indent="0" algn="l" defTabSz="933450">
            <a:lnSpc>
              <a:spcPct val="90000"/>
            </a:lnSpc>
            <a:spcBef>
              <a:spcPct val="0"/>
            </a:spcBef>
            <a:spcAft>
              <a:spcPct val="35000"/>
            </a:spcAft>
            <a:buNone/>
          </a:pPr>
          <a:r>
            <a:rPr lang="en-AU" sz="2100" kern="1200"/>
            <a:t>04</a:t>
          </a:r>
        </a:p>
      </dsp:txBody>
      <dsp:txXfrm>
        <a:off x="4224650" y="992364"/>
        <a:ext cx="1302618" cy="625256"/>
      </dsp:txXfrm>
    </dsp:sp>
    <dsp:sp modelId="{44423EF1-29C9-4055-AC7C-38ADDEB99EFA}">
      <dsp:nvSpPr>
        <dsp:cNvPr id="0" name=""/>
        <dsp:cNvSpPr/>
      </dsp:nvSpPr>
      <dsp:spPr>
        <a:xfrm>
          <a:off x="5631478" y="992364"/>
          <a:ext cx="1302618" cy="156314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8670" tIns="0" rIns="128670" bIns="330200" numCol="1" spcCol="1270" anchor="t" anchorCtr="0">
          <a:noAutofit/>
        </a:bodyPr>
        <a:lstStyle/>
        <a:p>
          <a:pPr marL="0" lvl="0" indent="0" algn="l" defTabSz="711200">
            <a:lnSpc>
              <a:spcPct val="90000"/>
            </a:lnSpc>
            <a:spcBef>
              <a:spcPct val="0"/>
            </a:spcBef>
            <a:spcAft>
              <a:spcPct val="35000"/>
            </a:spcAft>
            <a:buNone/>
          </a:pPr>
          <a:r>
            <a:rPr lang="en-NZ" sz="1600" kern="1200"/>
            <a:t>Decision making</a:t>
          </a:r>
          <a:endParaRPr lang="en-AU" sz="1600" kern="1200"/>
        </a:p>
      </dsp:txBody>
      <dsp:txXfrm>
        <a:off x="5631478" y="1617621"/>
        <a:ext cx="1302618" cy="937885"/>
      </dsp:txXfrm>
    </dsp:sp>
    <dsp:sp modelId="{26724182-C72A-4AE5-93DC-59806056549B}">
      <dsp:nvSpPr>
        <dsp:cNvPr id="0" name=""/>
        <dsp:cNvSpPr/>
      </dsp:nvSpPr>
      <dsp:spPr>
        <a:xfrm>
          <a:off x="5631478" y="992364"/>
          <a:ext cx="1302618" cy="6252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28670" tIns="165100" rIns="128670" bIns="165100" numCol="1" spcCol="1270" anchor="ctr" anchorCtr="0">
          <a:noAutofit/>
        </a:bodyPr>
        <a:lstStyle/>
        <a:p>
          <a:pPr marL="0" lvl="0" indent="0" algn="l" defTabSz="933450">
            <a:lnSpc>
              <a:spcPct val="90000"/>
            </a:lnSpc>
            <a:spcBef>
              <a:spcPct val="0"/>
            </a:spcBef>
            <a:spcAft>
              <a:spcPct val="35000"/>
            </a:spcAft>
            <a:buNone/>
          </a:pPr>
          <a:r>
            <a:rPr lang="en-AU" sz="2100" kern="1200"/>
            <a:t>05</a:t>
          </a:r>
        </a:p>
      </dsp:txBody>
      <dsp:txXfrm>
        <a:off x="5631478" y="992364"/>
        <a:ext cx="1302618" cy="62525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BB44-4D11-45E9-ABE2-97CE24BDB3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44FD628-1957-4F3A-BF46-23AC1814E8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49392F3-8687-42C8-BE33-4E621821DD20}"/>
              </a:ext>
            </a:extLst>
          </p:cNvPr>
          <p:cNvSpPr>
            <a:spLocks noGrp="1"/>
          </p:cNvSpPr>
          <p:nvPr>
            <p:ph type="dt" sz="half" idx="10"/>
          </p:nvPr>
        </p:nvSpPr>
        <p:spPr/>
        <p:txBody>
          <a:bodyPr/>
          <a:lstStyle/>
          <a:p>
            <a:fld id="{F8CFCAC6-E6D5-4335-8E73-85820CE13597}" type="datetimeFigureOut">
              <a:rPr lang="en-AU" smtClean="0"/>
              <a:t>2/02/2021</a:t>
            </a:fld>
            <a:endParaRPr lang="en-AU"/>
          </a:p>
        </p:txBody>
      </p:sp>
      <p:sp>
        <p:nvSpPr>
          <p:cNvPr id="5" name="Footer Placeholder 4">
            <a:extLst>
              <a:ext uri="{FF2B5EF4-FFF2-40B4-BE49-F238E27FC236}">
                <a16:creationId xmlns:a16="http://schemas.microsoft.com/office/drawing/2014/main" id="{FB24F532-0D07-4AC0-B3CA-1684613715E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2B782A-B452-4DE3-8A4E-9FEDB9F7FD34}"/>
              </a:ext>
            </a:extLst>
          </p:cNvPr>
          <p:cNvSpPr>
            <a:spLocks noGrp="1"/>
          </p:cNvSpPr>
          <p:nvPr>
            <p:ph type="sldNum" sz="quarter" idx="12"/>
          </p:nvPr>
        </p:nvSpPr>
        <p:spPr/>
        <p:txBody>
          <a:bodyPr/>
          <a:lstStyle/>
          <a:p>
            <a:fld id="{41015317-FBD2-4BC2-B7ED-EA6B3139C854}" type="slidenum">
              <a:rPr lang="en-AU" smtClean="0"/>
              <a:t>‹#›</a:t>
            </a:fld>
            <a:endParaRPr lang="en-AU"/>
          </a:p>
        </p:txBody>
      </p:sp>
    </p:spTree>
    <p:extLst>
      <p:ext uri="{BB962C8B-B14F-4D97-AF65-F5344CB8AC3E}">
        <p14:creationId xmlns:p14="http://schemas.microsoft.com/office/powerpoint/2010/main" val="4223309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EA42-1CD3-4E40-9422-78FE7CA6605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C9B83CE-C9E5-42FB-91CE-16C4BFFBB7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7480148-8708-44E4-9048-687774EBB983}"/>
              </a:ext>
            </a:extLst>
          </p:cNvPr>
          <p:cNvSpPr>
            <a:spLocks noGrp="1"/>
          </p:cNvSpPr>
          <p:nvPr>
            <p:ph type="dt" sz="half" idx="10"/>
          </p:nvPr>
        </p:nvSpPr>
        <p:spPr/>
        <p:txBody>
          <a:bodyPr/>
          <a:lstStyle/>
          <a:p>
            <a:fld id="{F8CFCAC6-E6D5-4335-8E73-85820CE13597}" type="datetimeFigureOut">
              <a:rPr lang="en-AU" smtClean="0"/>
              <a:t>2/02/2021</a:t>
            </a:fld>
            <a:endParaRPr lang="en-AU"/>
          </a:p>
        </p:txBody>
      </p:sp>
      <p:sp>
        <p:nvSpPr>
          <p:cNvPr id="5" name="Footer Placeholder 4">
            <a:extLst>
              <a:ext uri="{FF2B5EF4-FFF2-40B4-BE49-F238E27FC236}">
                <a16:creationId xmlns:a16="http://schemas.microsoft.com/office/drawing/2014/main" id="{7829DE55-07A8-428C-B1F2-B32805F1B86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F3A5C9F-4800-4F47-AFF3-68805E5718E4}"/>
              </a:ext>
            </a:extLst>
          </p:cNvPr>
          <p:cNvSpPr>
            <a:spLocks noGrp="1"/>
          </p:cNvSpPr>
          <p:nvPr>
            <p:ph type="sldNum" sz="quarter" idx="12"/>
          </p:nvPr>
        </p:nvSpPr>
        <p:spPr/>
        <p:txBody>
          <a:bodyPr/>
          <a:lstStyle/>
          <a:p>
            <a:fld id="{41015317-FBD2-4BC2-B7ED-EA6B3139C854}" type="slidenum">
              <a:rPr lang="en-AU" smtClean="0"/>
              <a:t>‹#›</a:t>
            </a:fld>
            <a:endParaRPr lang="en-AU"/>
          </a:p>
        </p:txBody>
      </p:sp>
    </p:spTree>
    <p:extLst>
      <p:ext uri="{BB962C8B-B14F-4D97-AF65-F5344CB8AC3E}">
        <p14:creationId xmlns:p14="http://schemas.microsoft.com/office/powerpoint/2010/main" val="143140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A47B56-9EC6-4CD7-BEC8-1DE46A08EB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1980E68-6427-4C25-8691-876B7F298C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CAC08FF-D285-4550-B390-2B9CD6F19D54}"/>
              </a:ext>
            </a:extLst>
          </p:cNvPr>
          <p:cNvSpPr>
            <a:spLocks noGrp="1"/>
          </p:cNvSpPr>
          <p:nvPr>
            <p:ph type="dt" sz="half" idx="10"/>
          </p:nvPr>
        </p:nvSpPr>
        <p:spPr/>
        <p:txBody>
          <a:bodyPr/>
          <a:lstStyle/>
          <a:p>
            <a:fld id="{F8CFCAC6-E6D5-4335-8E73-85820CE13597}" type="datetimeFigureOut">
              <a:rPr lang="en-AU" smtClean="0"/>
              <a:t>2/02/2021</a:t>
            </a:fld>
            <a:endParaRPr lang="en-AU"/>
          </a:p>
        </p:txBody>
      </p:sp>
      <p:sp>
        <p:nvSpPr>
          <p:cNvPr id="5" name="Footer Placeholder 4">
            <a:extLst>
              <a:ext uri="{FF2B5EF4-FFF2-40B4-BE49-F238E27FC236}">
                <a16:creationId xmlns:a16="http://schemas.microsoft.com/office/drawing/2014/main" id="{5EF2448D-D3FC-4EE2-8B4D-4EA99B084AD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13E3FBD-2AE0-41B7-8634-DFC2C883FE65}"/>
              </a:ext>
            </a:extLst>
          </p:cNvPr>
          <p:cNvSpPr>
            <a:spLocks noGrp="1"/>
          </p:cNvSpPr>
          <p:nvPr>
            <p:ph type="sldNum" sz="quarter" idx="12"/>
          </p:nvPr>
        </p:nvSpPr>
        <p:spPr/>
        <p:txBody>
          <a:bodyPr/>
          <a:lstStyle/>
          <a:p>
            <a:fld id="{41015317-FBD2-4BC2-B7ED-EA6B3139C854}" type="slidenum">
              <a:rPr lang="en-AU" smtClean="0"/>
              <a:t>‹#›</a:t>
            </a:fld>
            <a:endParaRPr lang="en-AU"/>
          </a:p>
        </p:txBody>
      </p:sp>
    </p:spTree>
    <p:extLst>
      <p:ext uri="{BB962C8B-B14F-4D97-AF65-F5344CB8AC3E}">
        <p14:creationId xmlns:p14="http://schemas.microsoft.com/office/powerpoint/2010/main" val="2599544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1CA4-4591-4F65-A35F-75BD492DE39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E48874F-592C-472A-86EB-F823EC5294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F33C1CE-4FB5-4213-BA29-F746BC93B667}"/>
              </a:ext>
            </a:extLst>
          </p:cNvPr>
          <p:cNvSpPr>
            <a:spLocks noGrp="1"/>
          </p:cNvSpPr>
          <p:nvPr>
            <p:ph type="dt" sz="half" idx="10"/>
          </p:nvPr>
        </p:nvSpPr>
        <p:spPr/>
        <p:txBody>
          <a:bodyPr/>
          <a:lstStyle/>
          <a:p>
            <a:fld id="{F8CFCAC6-E6D5-4335-8E73-85820CE13597}" type="datetimeFigureOut">
              <a:rPr lang="en-AU" smtClean="0"/>
              <a:t>2/02/2021</a:t>
            </a:fld>
            <a:endParaRPr lang="en-AU"/>
          </a:p>
        </p:txBody>
      </p:sp>
      <p:sp>
        <p:nvSpPr>
          <p:cNvPr id="5" name="Footer Placeholder 4">
            <a:extLst>
              <a:ext uri="{FF2B5EF4-FFF2-40B4-BE49-F238E27FC236}">
                <a16:creationId xmlns:a16="http://schemas.microsoft.com/office/drawing/2014/main" id="{8039B910-8313-4939-943E-33AE02FC037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CD24A9B-A397-4B25-A1D3-242B47C1B343}"/>
              </a:ext>
            </a:extLst>
          </p:cNvPr>
          <p:cNvSpPr>
            <a:spLocks noGrp="1"/>
          </p:cNvSpPr>
          <p:nvPr>
            <p:ph type="sldNum" sz="quarter" idx="12"/>
          </p:nvPr>
        </p:nvSpPr>
        <p:spPr/>
        <p:txBody>
          <a:bodyPr/>
          <a:lstStyle/>
          <a:p>
            <a:fld id="{41015317-FBD2-4BC2-B7ED-EA6B3139C854}" type="slidenum">
              <a:rPr lang="en-AU" smtClean="0"/>
              <a:t>‹#›</a:t>
            </a:fld>
            <a:endParaRPr lang="en-AU"/>
          </a:p>
        </p:txBody>
      </p:sp>
    </p:spTree>
    <p:extLst>
      <p:ext uri="{BB962C8B-B14F-4D97-AF65-F5344CB8AC3E}">
        <p14:creationId xmlns:p14="http://schemas.microsoft.com/office/powerpoint/2010/main" val="2633254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18E9-2787-4187-A711-3DC74AC487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C4A8E66-5607-4143-85AF-4B23C7F21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014161-EB12-41C1-97F8-D863066B5FC7}"/>
              </a:ext>
            </a:extLst>
          </p:cNvPr>
          <p:cNvSpPr>
            <a:spLocks noGrp="1"/>
          </p:cNvSpPr>
          <p:nvPr>
            <p:ph type="dt" sz="half" idx="10"/>
          </p:nvPr>
        </p:nvSpPr>
        <p:spPr/>
        <p:txBody>
          <a:bodyPr/>
          <a:lstStyle/>
          <a:p>
            <a:fld id="{F8CFCAC6-E6D5-4335-8E73-85820CE13597}" type="datetimeFigureOut">
              <a:rPr lang="en-AU" smtClean="0"/>
              <a:t>2/02/2021</a:t>
            </a:fld>
            <a:endParaRPr lang="en-AU"/>
          </a:p>
        </p:txBody>
      </p:sp>
      <p:sp>
        <p:nvSpPr>
          <p:cNvPr id="5" name="Footer Placeholder 4">
            <a:extLst>
              <a:ext uri="{FF2B5EF4-FFF2-40B4-BE49-F238E27FC236}">
                <a16:creationId xmlns:a16="http://schemas.microsoft.com/office/drawing/2014/main" id="{786FE5F7-4A03-4DF4-9B1B-D59BD448D51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25876D-CFC5-4906-AE50-6632DB80A15E}"/>
              </a:ext>
            </a:extLst>
          </p:cNvPr>
          <p:cNvSpPr>
            <a:spLocks noGrp="1"/>
          </p:cNvSpPr>
          <p:nvPr>
            <p:ph type="sldNum" sz="quarter" idx="12"/>
          </p:nvPr>
        </p:nvSpPr>
        <p:spPr/>
        <p:txBody>
          <a:bodyPr/>
          <a:lstStyle/>
          <a:p>
            <a:fld id="{41015317-FBD2-4BC2-B7ED-EA6B3139C854}" type="slidenum">
              <a:rPr lang="en-AU" smtClean="0"/>
              <a:t>‹#›</a:t>
            </a:fld>
            <a:endParaRPr lang="en-AU"/>
          </a:p>
        </p:txBody>
      </p:sp>
    </p:spTree>
    <p:extLst>
      <p:ext uri="{BB962C8B-B14F-4D97-AF65-F5344CB8AC3E}">
        <p14:creationId xmlns:p14="http://schemas.microsoft.com/office/powerpoint/2010/main" val="2992291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4692-4F91-4070-9F50-DD159294753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B1CEBDF-AAF9-4E86-9EF5-2F39BB52B8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98CC242-2EBD-4E0C-8204-CB903723AE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AE7A1FC-DCE4-4C65-A71E-BA2557E2C80A}"/>
              </a:ext>
            </a:extLst>
          </p:cNvPr>
          <p:cNvSpPr>
            <a:spLocks noGrp="1"/>
          </p:cNvSpPr>
          <p:nvPr>
            <p:ph type="dt" sz="half" idx="10"/>
          </p:nvPr>
        </p:nvSpPr>
        <p:spPr/>
        <p:txBody>
          <a:bodyPr/>
          <a:lstStyle/>
          <a:p>
            <a:fld id="{F8CFCAC6-E6D5-4335-8E73-85820CE13597}" type="datetimeFigureOut">
              <a:rPr lang="en-AU" smtClean="0"/>
              <a:t>2/02/2021</a:t>
            </a:fld>
            <a:endParaRPr lang="en-AU"/>
          </a:p>
        </p:txBody>
      </p:sp>
      <p:sp>
        <p:nvSpPr>
          <p:cNvPr id="6" name="Footer Placeholder 5">
            <a:extLst>
              <a:ext uri="{FF2B5EF4-FFF2-40B4-BE49-F238E27FC236}">
                <a16:creationId xmlns:a16="http://schemas.microsoft.com/office/drawing/2014/main" id="{48B95877-0317-43DC-A925-04E1B5AB126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96CAAEC-82FD-4E79-BC3C-427971B78BA8}"/>
              </a:ext>
            </a:extLst>
          </p:cNvPr>
          <p:cNvSpPr>
            <a:spLocks noGrp="1"/>
          </p:cNvSpPr>
          <p:nvPr>
            <p:ph type="sldNum" sz="quarter" idx="12"/>
          </p:nvPr>
        </p:nvSpPr>
        <p:spPr/>
        <p:txBody>
          <a:bodyPr/>
          <a:lstStyle/>
          <a:p>
            <a:fld id="{41015317-FBD2-4BC2-B7ED-EA6B3139C854}" type="slidenum">
              <a:rPr lang="en-AU" smtClean="0"/>
              <a:t>‹#›</a:t>
            </a:fld>
            <a:endParaRPr lang="en-AU"/>
          </a:p>
        </p:txBody>
      </p:sp>
    </p:spTree>
    <p:extLst>
      <p:ext uri="{BB962C8B-B14F-4D97-AF65-F5344CB8AC3E}">
        <p14:creationId xmlns:p14="http://schemas.microsoft.com/office/powerpoint/2010/main" val="413878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5A39-DDDB-4852-9569-87357FDB3E9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442419D-4FE2-40AE-AD87-EC78782372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C9BB76-A085-4017-982E-77BB11BDBA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A5527CD-3D8D-4470-A8C4-1A3919830C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3BDFB2-0663-4C2B-B4EF-F6EF4E9AD5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294BEDD-58D2-4BCE-9A8B-BA8F9977FABD}"/>
              </a:ext>
            </a:extLst>
          </p:cNvPr>
          <p:cNvSpPr>
            <a:spLocks noGrp="1"/>
          </p:cNvSpPr>
          <p:nvPr>
            <p:ph type="dt" sz="half" idx="10"/>
          </p:nvPr>
        </p:nvSpPr>
        <p:spPr/>
        <p:txBody>
          <a:bodyPr/>
          <a:lstStyle/>
          <a:p>
            <a:fld id="{F8CFCAC6-E6D5-4335-8E73-85820CE13597}" type="datetimeFigureOut">
              <a:rPr lang="en-AU" smtClean="0"/>
              <a:t>2/02/2021</a:t>
            </a:fld>
            <a:endParaRPr lang="en-AU"/>
          </a:p>
        </p:txBody>
      </p:sp>
      <p:sp>
        <p:nvSpPr>
          <p:cNvPr id="8" name="Footer Placeholder 7">
            <a:extLst>
              <a:ext uri="{FF2B5EF4-FFF2-40B4-BE49-F238E27FC236}">
                <a16:creationId xmlns:a16="http://schemas.microsoft.com/office/drawing/2014/main" id="{1DD8A712-FBA3-4135-AC02-47E2247D0BA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2A79F66-344F-4824-A864-0DEB3FFE995F}"/>
              </a:ext>
            </a:extLst>
          </p:cNvPr>
          <p:cNvSpPr>
            <a:spLocks noGrp="1"/>
          </p:cNvSpPr>
          <p:nvPr>
            <p:ph type="sldNum" sz="quarter" idx="12"/>
          </p:nvPr>
        </p:nvSpPr>
        <p:spPr/>
        <p:txBody>
          <a:bodyPr/>
          <a:lstStyle/>
          <a:p>
            <a:fld id="{41015317-FBD2-4BC2-B7ED-EA6B3139C854}" type="slidenum">
              <a:rPr lang="en-AU" smtClean="0"/>
              <a:t>‹#›</a:t>
            </a:fld>
            <a:endParaRPr lang="en-AU"/>
          </a:p>
        </p:txBody>
      </p:sp>
    </p:spTree>
    <p:extLst>
      <p:ext uri="{BB962C8B-B14F-4D97-AF65-F5344CB8AC3E}">
        <p14:creationId xmlns:p14="http://schemas.microsoft.com/office/powerpoint/2010/main" val="184189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3F95-B4BB-4BC7-92BA-B601B381A54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269BA7B-E0FD-4BEC-BD46-2621A308E5F8}"/>
              </a:ext>
            </a:extLst>
          </p:cNvPr>
          <p:cNvSpPr>
            <a:spLocks noGrp="1"/>
          </p:cNvSpPr>
          <p:nvPr>
            <p:ph type="dt" sz="half" idx="10"/>
          </p:nvPr>
        </p:nvSpPr>
        <p:spPr/>
        <p:txBody>
          <a:bodyPr/>
          <a:lstStyle/>
          <a:p>
            <a:fld id="{F8CFCAC6-E6D5-4335-8E73-85820CE13597}" type="datetimeFigureOut">
              <a:rPr lang="en-AU" smtClean="0"/>
              <a:t>2/02/2021</a:t>
            </a:fld>
            <a:endParaRPr lang="en-AU"/>
          </a:p>
        </p:txBody>
      </p:sp>
      <p:sp>
        <p:nvSpPr>
          <p:cNvPr id="4" name="Footer Placeholder 3">
            <a:extLst>
              <a:ext uri="{FF2B5EF4-FFF2-40B4-BE49-F238E27FC236}">
                <a16:creationId xmlns:a16="http://schemas.microsoft.com/office/drawing/2014/main" id="{0D6C5178-6505-46E5-B857-D3C9F34984A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AAC8635-A5F3-43EF-85B4-815FFE0CB99B}"/>
              </a:ext>
            </a:extLst>
          </p:cNvPr>
          <p:cNvSpPr>
            <a:spLocks noGrp="1"/>
          </p:cNvSpPr>
          <p:nvPr>
            <p:ph type="sldNum" sz="quarter" idx="12"/>
          </p:nvPr>
        </p:nvSpPr>
        <p:spPr/>
        <p:txBody>
          <a:bodyPr/>
          <a:lstStyle/>
          <a:p>
            <a:fld id="{41015317-FBD2-4BC2-B7ED-EA6B3139C854}" type="slidenum">
              <a:rPr lang="en-AU" smtClean="0"/>
              <a:t>‹#›</a:t>
            </a:fld>
            <a:endParaRPr lang="en-AU"/>
          </a:p>
        </p:txBody>
      </p:sp>
    </p:spTree>
    <p:extLst>
      <p:ext uri="{BB962C8B-B14F-4D97-AF65-F5344CB8AC3E}">
        <p14:creationId xmlns:p14="http://schemas.microsoft.com/office/powerpoint/2010/main" val="410931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4E0BB9-18A7-4946-9D53-617AE5CB86BE}"/>
              </a:ext>
            </a:extLst>
          </p:cNvPr>
          <p:cNvSpPr>
            <a:spLocks noGrp="1"/>
          </p:cNvSpPr>
          <p:nvPr>
            <p:ph type="dt" sz="half" idx="10"/>
          </p:nvPr>
        </p:nvSpPr>
        <p:spPr/>
        <p:txBody>
          <a:bodyPr/>
          <a:lstStyle/>
          <a:p>
            <a:fld id="{F8CFCAC6-E6D5-4335-8E73-85820CE13597}" type="datetimeFigureOut">
              <a:rPr lang="en-AU" smtClean="0"/>
              <a:t>2/02/2021</a:t>
            </a:fld>
            <a:endParaRPr lang="en-AU"/>
          </a:p>
        </p:txBody>
      </p:sp>
      <p:sp>
        <p:nvSpPr>
          <p:cNvPr id="3" name="Footer Placeholder 2">
            <a:extLst>
              <a:ext uri="{FF2B5EF4-FFF2-40B4-BE49-F238E27FC236}">
                <a16:creationId xmlns:a16="http://schemas.microsoft.com/office/drawing/2014/main" id="{5BB5E37D-69E2-46B6-A267-66C75EF8612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3ECB4B2-AEAB-4687-A986-D0070D2732FC}"/>
              </a:ext>
            </a:extLst>
          </p:cNvPr>
          <p:cNvSpPr>
            <a:spLocks noGrp="1"/>
          </p:cNvSpPr>
          <p:nvPr>
            <p:ph type="sldNum" sz="quarter" idx="12"/>
          </p:nvPr>
        </p:nvSpPr>
        <p:spPr/>
        <p:txBody>
          <a:bodyPr/>
          <a:lstStyle/>
          <a:p>
            <a:fld id="{41015317-FBD2-4BC2-B7ED-EA6B3139C854}" type="slidenum">
              <a:rPr lang="en-AU" smtClean="0"/>
              <a:t>‹#›</a:t>
            </a:fld>
            <a:endParaRPr lang="en-AU"/>
          </a:p>
        </p:txBody>
      </p:sp>
    </p:spTree>
    <p:extLst>
      <p:ext uri="{BB962C8B-B14F-4D97-AF65-F5344CB8AC3E}">
        <p14:creationId xmlns:p14="http://schemas.microsoft.com/office/powerpoint/2010/main" val="116449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FE7D-4828-4945-B087-D5EC5933E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1E37639-7927-474B-9DB4-CB34F4F7D5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CE19359-F0B7-4441-AC47-B488EDF53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B02EAB-5CF6-4FEE-BA47-C505DB4F5CA1}"/>
              </a:ext>
            </a:extLst>
          </p:cNvPr>
          <p:cNvSpPr>
            <a:spLocks noGrp="1"/>
          </p:cNvSpPr>
          <p:nvPr>
            <p:ph type="dt" sz="half" idx="10"/>
          </p:nvPr>
        </p:nvSpPr>
        <p:spPr/>
        <p:txBody>
          <a:bodyPr/>
          <a:lstStyle/>
          <a:p>
            <a:fld id="{F8CFCAC6-E6D5-4335-8E73-85820CE13597}" type="datetimeFigureOut">
              <a:rPr lang="en-AU" smtClean="0"/>
              <a:t>2/02/2021</a:t>
            </a:fld>
            <a:endParaRPr lang="en-AU"/>
          </a:p>
        </p:txBody>
      </p:sp>
      <p:sp>
        <p:nvSpPr>
          <p:cNvPr id="6" name="Footer Placeholder 5">
            <a:extLst>
              <a:ext uri="{FF2B5EF4-FFF2-40B4-BE49-F238E27FC236}">
                <a16:creationId xmlns:a16="http://schemas.microsoft.com/office/drawing/2014/main" id="{B895A691-D56F-406E-BEBB-E39806E6B3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1B02159-67FF-46B1-B133-848AB48CDF37}"/>
              </a:ext>
            </a:extLst>
          </p:cNvPr>
          <p:cNvSpPr>
            <a:spLocks noGrp="1"/>
          </p:cNvSpPr>
          <p:nvPr>
            <p:ph type="sldNum" sz="quarter" idx="12"/>
          </p:nvPr>
        </p:nvSpPr>
        <p:spPr/>
        <p:txBody>
          <a:bodyPr/>
          <a:lstStyle/>
          <a:p>
            <a:fld id="{41015317-FBD2-4BC2-B7ED-EA6B3139C854}" type="slidenum">
              <a:rPr lang="en-AU" smtClean="0"/>
              <a:t>‹#›</a:t>
            </a:fld>
            <a:endParaRPr lang="en-AU"/>
          </a:p>
        </p:txBody>
      </p:sp>
    </p:spTree>
    <p:extLst>
      <p:ext uri="{BB962C8B-B14F-4D97-AF65-F5344CB8AC3E}">
        <p14:creationId xmlns:p14="http://schemas.microsoft.com/office/powerpoint/2010/main" val="2553802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8B73-AB64-479F-9D59-BB0CD53F9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2308A69-4F33-4022-91C4-63EE841E4D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08FDC193-ED9F-42E0-9AF8-4889F5E27F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7BDDB9-1E21-4DD1-8092-BCDFB29B1A34}"/>
              </a:ext>
            </a:extLst>
          </p:cNvPr>
          <p:cNvSpPr>
            <a:spLocks noGrp="1"/>
          </p:cNvSpPr>
          <p:nvPr>
            <p:ph type="dt" sz="half" idx="10"/>
          </p:nvPr>
        </p:nvSpPr>
        <p:spPr/>
        <p:txBody>
          <a:bodyPr/>
          <a:lstStyle/>
          <a:p>
            <a:fld id="{F8CFCAC6-E6D5-4335-8E73-85820CE13597}" type="datetimeFigureOut">
              <a:rPr lang="en-AU" smtClean="0"/>
              <a:t>2/02/2021</a:t>
            </a:fld>
            <a:endParaRPr lang="en-AU"/>
          </a:p>
        </p:txBody>
      </p:sp>
      <p:sp>
        <p:nvSpPr>
          <p:cNvPr id="6" name="Footer Placeholder 5">
            <a:extLst>
              <a:ext uri="{FF2B5EF4-FFF2-40B4-BE49-F238E27FC236}">
                <a16:creationId xmlns:a16="http://schemas.microsoft.com/office/drawing/2014/main" id="{98D4A73A-8F35-4A0D-A942-0753766915C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166FD99-801B-40CB-8358-3829026A672A}"/>
              </a:ext>
            </a:extLst>
          </p:cNvPr>
          <p:cNvSpPr>
            <a:spLocks noGrp="1"/>
          </p:cNvSpPr>
          <p:nvPr>
            <p:ph type="sldNum" sz="quarter" idx="12"/>
          </p:nvPr>
        </p:nvSpPr>
        <p:spPr/>
        <p:txBody>
          <a:bodyPr/>
          <a:lstStyle/>
          <a:p>
            <a:fld id="{41015317-FBD2-4BC2-B7ED-EA6B3139C854}" type="slidenum">
              <a:rPr lang="en-AU" smtClean="0"/>
              <a:t>‹#›</a:t>
            </a:fld>
            <a:endParaRPr lang="en-AU"/>
          </a:p>
        </p:txBody>
      </p:sp>
    </p:spTree>
    <p:extLst>
      <p:ext uri="{BB962C8B-B14F-4D97-AF65-F5344CB8AC3E}">
        <p14:creationId xmlns:p14="http://schemas.microsoft.com/office/powerpoint/2010/main" val="82069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62451E-4564-43EF-BA63-497B287B72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E44B8FC-32C7-4DC6-A22C-5A1CBCFC1F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F79F032-CB88-4342-8534-938D4D28CD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CFCAC6-E6D5-4335-8E73-85820CE13597}" type="datetimeFigureOut">
              <a:rPr lang="en-AU" smtClean="0"/>
              <a:t>2/02/2021</a:t>
            </a:fld>
            <a:endParaRPr lang="en-AU"/>
          </a:p>
        </p:txBody>
      </p:sp>
      <p:sp>
        <p:nvSpPr>
          <p:cNvPr id="5" name="Footer Placeholder 4">
            <a:extLst>
              <a:ext uri="{FF2B5EF4-FFF2-40B4-BE49-F238E27FC236}">
                <a16:creationId xmlns:a16="http://schemas.microsoft.com/office/drawing/2014/main" id="{EE0A1C75-8707-4D11-9B25-38334B8C1D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413729B-CA1B-4175-89A7-C98716EA5E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015317-FBD2-4BC2-B7ED-EA6B3139C854}" type="slidenum">
              <a:rPr lang="en-AU" smtClean="0"/>
              <a:t>‹#›</a:t>
            </a:fld>
            <a:endParaRPr lang="en-AU"/>
          </a:p>
        </p:txBody>
      </p:sp>
    </p:spTree>
    <p:extLst>
      <p:ext uri="{BB962C8B-B14F-4D97-AF65-F5344CB8AC3E}">
        <p14:creationId xmlns:p14="http://schemas.microsoft.com/office/powerpoint/2010/main" val="3116769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kaggle.com/sootersaalu/amazon-top-50-bestselling-books-2009-201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4" descr="Books on a shelf">
            <a:extLst>
              <a:ext uri="{FF2B5EF4-FFF2-40B4-BE49-F238E27FC236}">
                <a16:creationId xmlns:a16="http://schemas.microsoft.com/office/drawing/2014/main" id="{89A48497-77CA-406B-9CDC-3F4AAE80D6D7}"/>
              </a:ext>
            </a:extLst>
          </p:cNvPr>
          <p:cNvPicPr>
            <a:picLocks noChangeAspect="1"/>
          </p:cNvPicPr>
          <p:nvPr/>
        </p:nvPicPr>
        <p:blipFill rotWithShape="1">
          <a:blip r:embed="rId2"/>
          <a:srcRect r="15944"/>
          <a:stretch/>
        </p:blipFill>
        <p:spPr>
          <a:xfrm>
            <a:off x="3523488" y="0"/>
            <a:ext cx="8668512" cy="6857990"/>
          </a:xfrm>
          <a:prstGeom prst="rect">
            <a:avLst/>
          </a:prstGeom>
        </p:spPr>
      </p:pic>
      <p:sp>
        <p:nvSpPr>
          <p:cNvPr id="41" name="Rectangle 4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9CAB19-182F-4BC0-AD65-ECCCBB6D00B5}"/>
              </a:ext>
            </a:extLst>
          </p:cNvPr>
          <p:cNvSpPr>
            <a:spLocks noGrp="1"/>
          </p:cNvSpPr>
          <p:nvPr>
            <p:ph type="ctrTitle"/>
          </p:nvPr>
        </p:nvSpPr>
        <p:spPr>
          <a:xfrm>
            <a:off x="477981" y="1966893"/>
            <a:ext cx="4233978" cy="757537"/>
          </a:xfrm>
        </p:spPr>
        <p:txBody>
          <a:bodyPr vert="horz" lIns="91440" tIns="45720" rIns="91440" bIns="45720" rtlCol="0" anchor="b">
            <a:normAutofit/>
          </a:bodyPr>
          <a:lstStyle/>
          <a:p>
            <a:pPr algn="l"/>
            <a:r>
              <a:rPr lang="en-US" sz="4800" dirty="0"/>
              <a:t>Institute of Data</a:t>
            </a:r>
          </a:p>
        </p:txBody>
      </p:sp>
      <p:sp>
        <p:nvSpPr>
          <p:cNvPr id="3" name="Subtitle 2">
            <a:extLst>
              <a:ext uri="{FF2B5EF4-FFF2-40B4-BE49-F238E27FC236}">
                <a16:creationId xmlns:a16="http://schemas.microsoft.com/office/drawing/2014/main" id="{C8F6CDE5-8285-4C8B-81EC-5E870213C458}"/>
              </a:ext>
            </a:extLst>
          </p:cNvPr>
          <p:cNvSpPr>
            <a:spLocks noGrp="1"/>
          </p:cNvSpPr>
          <p:nvPr>
            <p:ph type="subTitle" idx="1"/>
          </p:nvPr>
        </p:nvSpPr>
        <p:spPr>
          <a:xfrm>
            <a:off x="583290" y="3757655"/>
            <a:ext cx="4023359" cy="1919610"/>
          </a:xfrm>
        </p:spPr>
        <p:txBody>
          <a:bodyPr vert="horz" lIns="91440" tIns="45720" rIns="91440" bIns="45720" rtlCol="0">
            <a:normAutofit fontScale="92500" lnSpcReduction="10000"/>
          </a:bodyPr>
          <a:lstStyle/>
          <a:p>
            <a:pPr algn="l"/>
            <a:r>
              <a:rPr lang="en-US" sz="2800" dirty="0"/>
              <a:t>Mini Project #1</a:t>
            </a:r>
          </a:p>
          <a:p>
            <a:pPr indent="-228600" algn="l">
              <a:buFont typeface="Arial" panose="020B0604020202020204" pitchFamily="34" charset="0"/>
              <a:buChar char="•"/>
            </a:pPr>
            <a:endParaRPr lang="en-US" sz="1000" dirty="0"/>
          </a:p>
          <a:p>
            <a:pPr indent="-228600" algn="l">
              <a:buFont typeface="Arial" panose="020B0604020202020204" pitchFamily="34" charset="0"/>
              <a:buChar char="•"/>
            </a:pPr>
            <a:endParaRPr lang="en-US" sz="1000" dirty="0"/>
          </a:p>
          <a:p>
            <a:pPr algn="l"/>
            <a:r>
              <a:rPr lang="en-US" sz="3000" dirty="0"/>
              <a:t>Samantha Carlson</a:t>
            </a:r>
          </a:p>
          <a:p>
            <a:pPr algn="l"/>
            <a:r>
              <a:rPr lang="en-US" sz="3000" dirty="0"/>
              <a:t>February 2021</a:t>
            </a:r>
          </a:p>
        </p:txBody>
      </p:sp>
      <p:sp>
        <p:nvSpPr>
          <p:cNvPr id="43" name="Rectangle 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5636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30DC-3515-4CFE-A506-D36AFA5F84F5}"/>
              </a:ext>
            </a:extLst>
          </p:cNvPr>
          <p:cNvSpPr>
            <a:spLocks noGrp="1"/>
          </p:cNvSpPr>
          <p:nvPr>
            <p:ph type="title"/>
          </p:nvPr>
        </p:nvSpPr>
        <p:spPr>
          <a:xfrm>
            <a:off x="628663" y="365125"/>
            <a:ext cx="7964831" cy="1325563"/>
          </a:xfrm>
        </p:spPr>
        <p:txBody>
          <a:bodyPr>
            <a:normAutofit/>
          </a:bodyPr>
          <a:lstStyle/>
          <a:p>
            <a:r>
              <a:rPr lang="en-NZ" dirty="0"/>
              <a:t>The Business Question</a:t>
            </a:r>
            <a:endParaRPr lang="en-AU" dirty="0"/>
          </a:p>
        </p:txBody>
      </p:sp>
      <p:sp>
        <p:nvSpPr>
          <p:cNvPr id="3" name="Content Placeholder 2">
            <a:extLst>
              <a:ext uri="{FF2B5EF4-FFF2-40B4-BE49-F238E27FC236}">
                <a16:creationId xmlns:a16="http://schemas.microsoft.com/office/drawing/2014/main" id="{1F059B5D-AD0F-4D6D-BA6D-E005310B916C}"/>
              </a:ext>
            </a:extLst>
          </p:cNvPr>
          <p:cNvSpPr>
            <a:spLocks noGrp="1"/>
          </p:cNvSpPr>
          <p:nvPr>
            <p:ph idx="1"/>
          </p:nvPr>
        </p:nvSpPr>
        <p:spPr>
          <a:xfrm>
            <a:off x="628663" y="1825625"/>
            <a:ext cx="7964831" cy="4351338"/>
          </a:xfrm>
        </p:spPr>
        <p:txBody>
          <a:bodyPr/>
          <a:lstStyle/>
          <a:p>
            <a:pPr marL="0" indent="0">
              <a:buNone/>
            </a:pPr>
            <a:r>
              <a:rPr lang="en-NZ" sz="1800" dirty="0">
                <a:solidFill>
                  <a:srgbClr val="FF9933"/>
                </a:solidFill>
              </a:rPr>
              <a:t>What is the best type of book to publish for the </a:t>
            </a:r>
            <a:r>
              <a:rPr lang="en-US" sz="1800" i="0" dirty="0">
                <a:solidFill>
                  <a:srgbClr val="FF9933"/>
                </a:solidFill>
                <a:effectLst/>
              </a:rPr>
              <a:t>best financial return?</a:t>
            </a:r>
          </a:p>
          <a:p>
            <a:pPr marL="0" indent="0">
              <a:buNone/>
            </a:pPr>
            <a:endParaRPr lang="en-US" sz="1800" dirty="0">
              <a:solidFill>
                <a:srgbClr val="000000"/>
              </a:solidFill>
            </a:endParaRPr>
          </a:p>
          <a:p>
            <a:pPr marL="0" indent="0">
              <a:buNone/>
            </a:pPr>
            <a:r>
              <a:rPr lang="en-US" sz="1800" i="0" dirty="0">
                <a:solidFill>
                  <a:srgbClr val="000000"/>
                </a:solidFill>
                <a:effectLst/>
              </a:rPr>
              <a:t>Breaking it down:</a:t>
            </a:r>
          </a:p>
          <a:p>
            <a:pPr algn="l"/>
            <a:r>
              <a:rPr lang="en-US" sz="1200" b="1" i="1" dirty="0">
                <a:solidFill>
                  <a:srgbClr val="000000"/>
                </a:solidFill>
                <a:effectLst/>
                <a:latin typeface="Helvetica Neue"/>
              </a:rPr>
              <a:t>1. Which genre of book would be the most profitable to publish? </a:t>
            </a:r>
            <a:r>
              <a:rPr lang="en-US" sz="1200" b="1" i="1" dirty="0">
                <a:solidFill>
                  <a:srgbClr val="000000"/>
                </a:solidFill>
                <a:effectLst/>
                <a:latin typeface="Helvetica Neue"/>
                <a:sym typeface="Wingdings" panose="05000000000000000000" pitchFamily="2" charset="2"/>
              </a:rPr>
              <a:t> </a:t>
            </a:r>
            <a:r>
              <a:rPr lang="en-US" sz="1200" b="1" i="1" dirty="0">
                <a:solidFill>
                  <a:srgbClr val="00B0F0"/>
                </a:solidFill>
                <a:effectLst/>
                <a:latin typeface="Helvetica Neue"/>
                <a:sym typeface="Wingdings" panose="05000000000000000000" pitchFamily="2" charset="2"/>
              </a:rPr>
              <a:t>Fiction</a:t>
            </a:r>
            <a:endParaRPr lang="en-US" sz="1200" b="1" i="1" dirty="0">
              <a:solidFill>
                <a:srgbClr val="00B0F0"/>
              </a:solidFill>
              <a:effectLst/>
              <a:latin typeface="Helvetica Neue"/>
            </a:endParaRPr>
          </a:p>
          <a:p>
            <a:pPr algn="l"/>
            <a:endParaRPr lang="en-US" sz="1200" b="1" i="1" dirty="0">
              <a:solidFill>
                <a:srgbClr val="000000"/>
              </a:solidFill>
              <a:effectLst/>
              <a:latin typeface="Helvetica Neue"/>
            </a:endParaRPr>
          </a:p>
          <a:p>
            <a:pPr algn="l"/>
            <a:r>
              <a:rPr lang="en-US" sz="1200" b="1" i="1" dirty="0">
                <a:effectLst/>
                <a:latin typeface="Helvetica Neue"/>
              </a:rPr>
              <a:t>2. Does the price of the book impact the number of sales (can we predict a price 'sweet spot' to make the most profit)?</a:t>
            </a:r>
          </a:p>
          <a:p>
            <a:pPr algn="l"/>
            <a:endParaRPr lang="en-US" sz="1200" b="1" i="1" dirty="0">
              <a:solidFill>
                <a:schemeClr val="bg1">
                  <a:lumMod val="75000"/>
                </a:schemeClr>
              </a:solidFill>
              <a:effectLst/>
              <a:latin typeface="Helvetica Neue"/>
            </a:endParaRPr>
          </a:p>
          <a:p>
            <a:pPr algn="l"/>
            <a:r>
              <a:rPr lang="en-US" sz="1200" b="1" i="1" dirty="0">
                <a:solidFill>
                  <a:schemeClr val="bg1">
                    <a:lumMod val="75000"/>
                  </a:schemeClr>
                </a:solidFill>
                <a:effectLst/>
                <a:latin typeface="Helvetica Neue"/>
              </a:rPr>
              <a:t>3. Does the price of a book impact the user ratings (i.e. does an expensive book have lower or higher ratings than a lower priced book)?</a:t>
            </a:r>
          </a:p>
          <a:p>
            <a:pPr marL="0" indent="0">
              <a:buNone/>
            </a:pPr>
            <a:endParaRPr lang="en-US" sz="1800" i="0" dirty="0">
              <a:solidFill>
                <a:srgbClr val="000000"/>
              </a:solidFill>
              <a:effectLst/>
            </a:endParaRPr>
          </a:p>
          <a:p>
            <a:pPr marL="0" indent="0">
              <a:buNone/>
            </a:pPr>
            <a:endParaRPr lang="en-US" sz="1800" i="0" dirty="0">
              <a:solidFill>
                <a:srgbClr val="000000"/>
              </a:solidFill>
              <a:effectLst/>
            </a:endParaRPr>
          </a:p>
          <a:p>
            <a:pPr marL="0" indent="0">
              <a:buNone/>
            </a:pPr>
            <a:endParaRPr lang="en-US" sz="1800" dirty="0">
              <a:solidFill>
                <a:srgbClr val="000000"/>
              </a:solidFill>
            </a:endParaRPr>
          </a:p>
          <a:p>
            <a:pPr marL="0" indent="0">
              <a:buNone/>
            </a:pPr>
            <a:endParaRPr lang="en-US" sz="1800" i="0" dirty="0">
              <a:solidFill>
                <a:srgbClr val="000000"/>
              </a:solidFill>
              <a:effectLst/>
            </a:endParaRPr>
          </a:p>
          <a:p>
            <a:endParaRPr lang="en-AU" dirty="0"/>
          </a:p>
        </p:txBody>
      </p:sp>
      <p:pic>
        <p:nvPicPr>
          <p:cNvPr id="5" name="Picture 4" descr="Books on a shelf">
            <a:extLst>
              <a:ext uri="{FF2B5EF4-FFF2-40B4-BE49-F238E27FC236}">
                <a16:creationId xmlns:a16="http://schemas.microsoft.com/office/drawing/2014/main" id="{C68DB704-87F4-43CA-958D-B172F64386E0}"/>
              </a:ext>
            </a:extLst>
          </p:cNvPr>
          <p:cNvPicPr>
            <a:picLocks noChangeAspect="1"/>
          </p:cNvPicPr>
          <p:nvPr/>
        </p:nvPicPr>
        <p:blipFill rotWithShape="1">
          <a:blip r:embed="rId2"/>
          <a:srcRect t="21737" b="32496"/>
          <a:stretch/>
        </p:blipFill>
        <p:spPr>
          <a:xfrm rot="16200000">
            <a:off x="7135453" y="1801452"/>
            <a:ext cx="6858001" cy="3255093"/>
          </a:xfrm>
          <a:prstGeom prst="rect">
            <a:avLst/>
          </a:prstGeom>
        </p:spPr>
      </p:pic>
    </p:spTree>
    <p:extLst>
      <p:ext uri="{BB962C8B-B14F-4D97-AF65-F5344CB8AC3E}">
        <p14:creationId xmlns:p14="http://schemas.microsoft.com/office/powerpoint/2010/main" val="3193304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504E-E2EA-473B-8AE0-123B1EFBFE07}"/>
              </a:ext>
            </a:extLst>
          </p:cNvPr>
          <p:cNvSpPr>
            <a:spLocks noGrp="1"/>
          </p:cNvSpPr>
          <p:nvPr>
            <p:ph type="title"/>
          </p:nvPr>
        </p:nvSpPr>
        <p:spPr>
          <a:xfrm>
            <a:off x="838200" y="365125"/>
            <a:ext cx="7783286" cy="1325563"/>
          </a:xfrm>
        </p:spPr>
        <p:txBody>
          <a:bodyPr/>
          <a:lstStyle/>
          <a:p>
            <a:r>
              <a:rPr lang="en-NZ" dirty="0"/>
              <a:t>Price vs. Sales </a:t>
            </a:r>
          </a:p>
        </p:txBody>
      </p:sp>
      <p:pic>
        <p:nvPicPr>
          <p:cNvPr id="6" name="Content Placeholder 5">
            <a:extLst>
              <a:ext uri="{FF2B5EF4-FFF2-40B4-BE49-F238E27FC236}">
                <a16:creationId xmlns:a16="http://schemas.microsoft.com/office/drawing/2014/main" id="{3D8C84BD-D783-460A-83BA-D7297C3ED6F9}"/>
              </a:ext>
            </a:extLst>
          </p:cNvPr>
          <p:cNvPicPr>
            <a:picLocks noGrp="1" noChangeAspect="1"/>
          </p:cNvPicPr>
          <p:nvPr>
            <p:ph idx="1"/>
          </p:nvPr>
        </p:nvPicPr>
        <p:blipFill>
          <a:blip r:embed="rId2"/>
          <a:stretch>
            <a:fillRect/>
          </a:stretch>
        </p:blipFill>
        <p:spPr>
          <a:xfrm>
            <a:off x="838200" y="1732676"/>
            <a:ext cx="7708900" cy="3975713"/>
          </a:xfrm>
        </p:spPr>
      </p:pic>
      <p:pic>
        <p:nvPicPr>
          <p:cNvPr id="4" name="Picture 3" descr="Books on a shelf">
            <a:extLst>
              <a:ext uri="{FF2B5EF4-FFF2-40B4-BE49-F238E27FC236}">
                <a16:creationId xmlns:a16="http://schemas.microsoft.com/office/drawing/2014/main" id="{E8495283-4E58-4CB6-8C73-EBCA40B277D2}"/>
              </a:ext>
            </a:extLst>
          </p:cNvPr>
          <p:cNvPicPr>
            <a:picLocks noChangeAspect="1"/>
          </p:cNvPicPr>
          <p:nvPr/>
        </p:nvPicPr>
        <p:blipFill rotWithShape="1">
          <a:blip r:embed="rId3"/>
          <a:srcRect t="21737" b="32496"/>
          <a:stretch/>
        </p:blipFill>
        <p:spPr>
          <a:xfrm rot="16200000">
            <a:off x="7135453" y="1801452"/>
            <a:ext cx="6858001" cy="3255093"/>
          </a:xfrm>
          <a:prstGeom prst="rect">
            <a:avLst/>
          </a:prstGeom>
        </p:spPr>
      </p:pic>
      <p:sp>
        <p:nvSpPr>
          <p:cNvPr id="7" name="TextBox 6">
            <a:extLst>
              <a:ext uri="{FF2B5EF4-FFF2-40B4-BE49-F238E27FC236}">
                <a16:creationId xmlns:a16="http://schemas.microsoft.com/office/drawing/2014/main" id="{8F16CCFB-A163-4559-AC8A-10AF8B56B9D5}"/>
              </a:ext>
            </a:extLst>
          </p:cNvPr>
          <p:cNvSpPr txBox="1"/>
          <p:nvPr/>
        </p:nvSpPr>
        <p:spPr>
          <a:xfrm>
            <a:off x="3895797" y="5859625"/>
            <a:ext cx="1593706" cy="369332"/>
          </a:xfrm>
          <a:prstGeom prst="rect">
            <a:avLst/>
          </a:prstGeom>
          <a:noFill/>
        </p:spPr>
        <p:txBody>
          <a:bodyPr wrap="none" rtlCol="0">
            <a:spAutoFit/>
          </a:bodyPr>
          <a:lstStyle/>
          <a:p>
            <a:r>
              <a:rPr lang="en-NZ" b="1" dirty="0">
                <a:solidFill>
                  <a:srgbClr val="FF9933"/>
                </a:solidFill>
              </a:rPr>
              <a:t>Mean = $10.85</a:t>
            </a:r>
          </a:p>
        </p:txBody>
      </p:sp>
      <p:sp>
        <p:nvSpPr>
          <p:cNvPr id="8" name="TextBox 7">
            <a:extLst>
              <a:ext uri="{FF2B5EF4-FFF2-40B4-BE49-F238E27FC236}">
                <a16:creationId xmlns:a16="http://schemas.microsoft.com/office/drawing/2014/main" id="{276D7A8F-2119-47B9-A844-A3CAF0E4EB8B}"/>
              </a:ext>
            </a:extLst>
          </p:cNvPr>
          <p:cNvSpPr txBox="1"/>
          <p:nvPr/>
        </p:nvSpPr>
        <p:spPr>
          <a:xfrm>
            <a:off x="5761374" y="5859625"/>
            <a:ext cx="1635384" cy="369332"/>
          </a:xfrm>
          <a:prstGeom prst="rect">
            <a:avLst/>
          </a:prstGeom>
          <a:noFill/>
        </p:spPr>
        <p:txBody>
          <a:bodyPr wrap="none" rtlCol="0">
            <a:spAutoFit/>
          </a:bodyPr>
          <a:lstStyle/>
          <a:p>
            <a:r>
              <a:rPr lang="en-NZ" dirty="0">
                <a:solidFill>
                  <a:srgbClr val="FF9933"/>
                </a:solidFill>
              </a:rPr>
              <a:t>Upper = $19.42</a:t>
            </a:r>
          </a:p>
        </p:txBody>
      </p:sp>
      <p:sp>
        <p:nvSpPr>
          <p:cNvPr id="9" name="TextBox 8">
            <a:extLst>
              <a:ext uri="{FF2B5EF4-FFF2-40B4-BE49-F238E27FC236}">
                <a16:creationId xmlns:a16="http://schemas.microsoft.com/office/drawing/2014/main" id="{215582DF-3F1D-4328-982D-FCD19C0ED815}"/>
              </a:ext>
            </a:extLst>
          </p:cNvPr>
          <p:cNvSpPr txBox="1"/>
          <p:nvPr/>
        </p:nvSpPr>
        <p:spPr>
          <a:xfrm>
            <a:off x="2030220" y="5859625"/>
            <a:ext cx="1509003" cy="369332"/>
          </a:xfrm>
          <a:prstGeom prst="rect">
            <a:avLst/>
          </a:prstGeom>
          <a:noFill/>
        </p:spPr>
        <p:txBody>
          <a:bodyPr wrap="none" rtlCol="0">
            <a:spAutoFit/>
          </a:bodyPr>
          <a:lstStyle/>
          <a:p>
            <a:r>
              <a:rPr lang="en-NZ" dirty="0">
                <a:solidFill>
                  <a:srgbClr val="FF9933"/>
                </a:solidFill>
              </a:rPr>
              <a:t>Lower = $2.28</a:t>
            </a:r>
          </a:p>
        </p:txBody>
      </p:sp>
      <p:sp>
        <p:nvSpPr>
          <p:cNvPr id="10" name="Rectangle 9">
            <a:extLst>
              <a:ext uri="{FF2B5EF4-FFF2-40B4-BE49-F238E27FC236}">
                <a16:creationId xmlns:a16="http://schemas.microsoft.com/office/drawing/2014/main" id="{8A09CB99-0474-44AA-AEFD-2506B5E90DFA}"/>
              </a:ext>
            </a:extLst>
          </p:cNvPr>
          <p:cNvSpPr/>
          <p:nvPr/>
        </p:nvSpPr>
        <p:spPr>
          <a:xfrm>
            <a:off x="3722914" y="3508310"/>
            <a:ext cx="1766589" cy="1567543"/>
          </a:xfrm>
          <a:prstGeom prst="rect">
            <a:avLst/>
          </a:prstGeom>
          <a:noFill/>
          <a:ln w="7620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22903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30DC-3515-4CFE-A506-D36AFA5F84F5}"/>
              </a:ext>
            </a:extLst>
          </p:cNvPr>
          <p:cNvSpPr>
            <a:spLocks noGrp="1"/>
          </p:cNvSpPr>
          <p:nvPr>
            <p:ph type="title"/>
          </p:nvPr>
        </p:nvSpPr>
        <p:spPr>
          <a:xfrm>
            <a:off x="628663" y="365125"/>
            <a:ext cx="7964831" cy="1325563"/>
          </a:xfrm>
        </p:spPr>
        <p:txBody>
          <a:bodyPr>
            <a:normAutofit/>
          </a:bodyPr>
          <a:lstStyle/>
          <a:p>
            <a:r>
              <a:rPr lang="en-NZ" dirty="0"/>
              <a:t>The Business Question</a:t>
            </a:r>
            <a:endParaRPr lang="en-AU" dirty="0"/>
          </a:p>
        </p:txBody>
      </p:sp>
      <p:sp>
        <p:nvSpPr>
          <p:cNvPr id="3" name="Content Placeholder 2">
            <a:extLst>
              <a:ext uri="{FF2B5EF4-FFF2-40B4-BE49-F238E27FC236}">
                <a16:creationId xmlns:a16="http://schemas.microsoft.com/office/drawing/2014/main" id="{1F059B5D-AD0F-4D6D-BA6D-E005310B916C}"/>
              </a:ext>
            </a:extLst>
          </p:cNvPr>
          <p:cNvSpPr>
            <a:spLocks noGrp="1"/>
          </p:cNvSpPr>
          <p:nvPr>
            <p:ph idx="1"/>
          </p:nvPr>
        </p:nvSpPr>
        <p:spPr>
          <a:xfrm>
            <a:off x="628663" y="1825625"/>
            <a:ext cx="7964831" cy="4351338"/>
          </a:xfrm>
        </p:spPr>
        <p:txBody>
          <a:bodyPr/>
          <a:lstStyle/>
          <a:p>
            <a:pPr marL="0" indent="0">
              <a:buNone/>
            </a:pPr>
            <a:r>
              <a:rPr lang="en-NZ" sz="1800" dirty="0">
                <a:solidFill>
                  <a:srgbClr val="FF9933"/>
                </a:solidFill>
              </a:rPr>
              <a:t>What is the best type of book to publish for the </a:t>
            </a:r>
            <a:r>
              <a:rPr lang="en-US" sz="1800" i="0" dirty="0">
                <a:solidFill>
                  <a:srgbClr val="FF9933"/>
                </a:solidFill>
                <a:effectLst/>
              </a:rPr>
              <a:t>best financial return?</a:t>
            </a:r>
          </a:p>
          <a:p>
            <a:pPr marL="0" indent="0">
              <a:buNone/>
            </a:pPr>
            <a:endParaRPr lang="en-US" sz="1800" dirty="0">
              <a:solidFill>
                <a:srgbClr val="000000"/>
              </a:solidFill>
            </a:endParaRPr>
          </a:p>
          <a:p>
            <a:pPr marL="0" indent="0">
              <a:buNone/>
            </a:pPr>
            <a:r>
              <a:rPr lang="en-US" sz="1800" i="0" dirty="0">
                <a:solidFill>
                  <a:srgbClr val="000000"/>
                </a:solidFill>
                <a:effectLst/>
              </a:rPr>
              <a:t>Breaking it down:</a:t>
            </a:r>
          </a:p>
          <a:p>
            <a:pPr algn="l"/>
            <a:r>
              <a:rPr lang="en-US" sz="1200" b="1" i="1" dirty="0">
                <a:solidFill>
                  <a:srgbClr val="000000"/>
                </a:solidFill>
                <a:effectLst/>
                <a:latin typeface="Helvetica Neue"/>
              </a:rPr>
              <a:t>1. Which genre of book would be the most profitable to publish? </a:t>
            </a:r>
            <a:r>
              <a:rPr lang="en-US" sz="1200" b="1" i="1" dirty="0">
                <a:solidFill>
                  <a:srgbClr val="000000"/>
                </a:solidFill>
                <a:effectLst/>
                <a:latin typeface="Helvetica Neue"/>
                <a:sym typeface="Wingdings" panose="05000000000000000000" pitchFamily="2" charset="2"/>
              </a:rPr>
              <a:t> </a:t>
            </a:r>
            <a:r>
              <a:rPr lang="en-US" sz="1200" b="1" i="1" dirty="0">
                <a:solidFill>
                  <a:srgbClr val="00B0F0"/>
                </a:solidFill>
                <a:effectLst/>
                <a:latin typeface="Helvetica Neue"/>
                <a:sym typeface="Wingdings" panose="05000000000000000000" pitchFamily="2" charset="2"/>
              </a:rPr>
              <a:t>Fiction</a:t>
            </a:r>
            <a:endParaRPr lang="en-US" sz="1200" b="1" i="1" dirty="0">
              <a:solidFill>
                <a:srgbClr val="00B0F0"/>
              </a:solidFill>
              <a:effectLst/>
              <a:latin typeface="Helvetica Neue"/>
            </a:endParaRPr>
          </a:p>
          <a:p>
            <a:pPr algn="l"/>
            <a:endParaRPr lang="en-US" sz="1200" b="1" i="1" dirty="0">
              <a:solidFill>
                <a:srgbClr val="000000"/>
              </a:solidFill>
              <a:effectLst/>
              <a:latin typeface="Helvetica Neue"/>
            </a:endParaRPr>
          </a:p>
          <a:p>
            <a:pPr algn="l"/>
            <a:r>
              <a:rPr lang="en-US" sz="1200" b="1" i="1" dirty="0">
                <a:effectLst/>
                <a:latin typeface="Helvetica Neue"/>
              </a:rPr>
              <a:t>2. Does the price of the book impact the number of sales (can we predict a price 'sweet spot' to make the most profit)? </a:t>
            </a:r>
            <a:r>
              <a:rPr lang="en-US" sz="1200" b="1" i="1" dirty="0">
                <a:effectLst/>
                <a:latin typeface="Helvetica Neue"/>
                <a:sym typeface="Wingdings" panose="05000000000000000000" pitchFamily="2" charset="2"/>
              </a:rPr>
              <a:t> </a:t>
            </a:r>
            <a:r>
              <a:rPr lang="en-US" sz="1200" b="1" i="1" dirty="0">
                <a:solidFill>
                  <a:srgbClr val="00B0F0"/>
                </a:solidFill>
                <a:effectLst/>
                <a:latin typeface="Helvetica Neue"/>
                <a:sym typeface="Wingdings" panose="05000000000000000000" pitchFamily="2" charset="2"/>
              </a:rPr>
              <a:t>Between $2 and $19</a:t>
            </a:r>
            <a:endParaRPr lang="en-US" sz="1200" b="1" i="1" dirty="0">
              <a:solidFill>
                <a:srgbClr val="00B0F0"/>
              </a:solidFill>
              <a:effectLst/>
              <a:latin typeface="Helvetica Neue"/>
            </a:endParaRPr>
          </a:p>
          <a:p>
            <a:pPr algn="l"/>
            <a:endParaRPr lang="en-US" sz="1200" b="1" i="1" dirty="0">
              <a:solidFill>
                <a:schemeClr val="bg1">
                  <a:lumMod val="75000"/>
                </a:schemeClr>
              </a:solidFill>
              <a:effectLst/>
              <a:latin typeface="Helvetica Neue"/>
            </a:endParaRPr>
          </a:p>
          <a:p>
            <a:pPr algn="l"/>
            <a:r>
              <a:rPr lang="en-US" sz="1200" b="1" i="1" dirty="0">
                <a:effectLst/>
                <a:latin typeface="Helvetica Neue"/>
              </a:rPr>
              <a:t>3. Does the price of a book impact the user ratings (i.e. does an expensive book have lower or higher ratings than a lower priced book)?</a:t>
            </a:r>
          </a:p>
          <a:p>
            <a:pPr marL="0" indent="0">
              <a:buNone/>
            </a:pPr>
            <a:endParaRPr lang="en-US" sz="1800" i="0" dirty="0">
              <a:solidFill>
                <a:srgbClr val="000000"/>
              </a:solidFill>
              <a:effectLst/>
            </a:endParaRPr>
          </a:p>
          <a:p>
            <a:pPr marL="0" indent="0">
              <a:buNone/>
            </a:pPr>
            <a:endParaRPr lang="en-US" sz="1800" i="0" dirty="0">
              <a:solidFill>
                <a:srgbClr val="000000"/>
              </a:solidFill>
              <a:effectLst/>
            </a:endParaRPr>
          </a:p>
          <a:p>
            <a:pPr marL="0" indent="0">
              <a:buNone/>
            </a:pPr>
            <a:endParaRPr lang="en-US" sz="1800" dirty="0">
              <a:solidFill>
                <a:srgbClr val="000000"/>
              </a:solidFill>
            </a:endParaRPr>
          </a:p>
          <a:p>
            <a:pPr marL="0" indent="0">
              <a:buNone/>
            </a:pPr>
            <a:endParaRPr lang="en-US" sz="1800" i="0" dirty="0">
              <a:solidFill>
                <a:srgbClr val="000000"/>
              </a:solidFill>
              <a:effectLst/>
            </a:endParaRPr>
          </a:p>
          <a:p>
            <a:endParaRPr lang="en-AU" dirty="0"/>
          </a:p>
        </p:txBody>
      </p:sp>
      <p:pic>
        <p:nvPicPr>
          <p:cNvPr id="5" name="Picture 4" descr="Books on a shelf">
            <a:extLst>
              <a:ext uri="{FF2B5EF4-FFF2-40B4-BE49-F238E27FC236}">
                <a16:creationId xmlns:a16="http://schemas.microsoft.com/office/drawing/2014/main" id="{C68DB704-87F4-43CA-958D-B172F64386E0}"/>
              </a:ext>
            </a:extLst>
          </p:cNvPr>
          <p:cNvPicPr>
            <a:picLocks noChangeAspect="1"/>
          </p:cNvPicPr>
          <p:nvPr/>
        </p:nvPicPr>
        <p:blipFill rotWithShape="1">
          <a:blip r:embed="rId2"/>
          <a:srcRect t="21737" b="32496"/>
          <a:stretch/>
        </p:blipFill>
        <p:spPr>
          <a:xfrm rot="16200000">
            <a:off x="7135453" y="1801452"/>
            <a:ext cx="6858001" cy="3255093"/>
          </a:xfrm>
          <a:prstGeom prst="rect">
            <a:avLst/>
          </a:prstGeom>
        </p:spPr>
      </p:pic>
    </p:spTree>
    <p:extLst>
      <p:ext uri="{BB962C8B-B14F-4D97-AF65-F5344CB8AC3E}">
        <p14:creationId xmlns:p14="http://schemas.microsoft.com/office/powerpoint/2010/main" val="505948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E88E-0CBD-4824-8238-A75467B17B12}"/>
              </a:ext>
            </a:extLst>
          </p:cNvPr>
          <p:cNvSpPr>
            <a:spLocks noGrp="1"/>
          </p:cNvSpPr>
          <p:nvPr>
            <p:ph type="title"/>
          </p:nvPr>
        </p:nvSpPr>
        <p:spPr>
          <a:xfrm>
            <a:off x="838200" y="365125"/>
            <a:ext cx="7857931" cy="1325563"/>
          </a:xfrm>
        </p:spPr>
        <p:txBody>
          <a:bodyPr/>
          <a:lstStyle/>
          <a:p>
            <a:r>
              <a:rPr lang="en-NZ" dirty="0"/>
              <a:t>User rating vs. Price</a:t>
            </a:r>
          </a:p>
        </p:txBody>
      </p:sp>
      <p:pic>
        <p:nvPicPr>
          <p:cNvPr id="6" name="Content Placeholder 5">
            <a:extLst>
              <a:ext uri="{FF2B5EF4-FFF2-40B4-BE49-F238E27FC236}">
                <a16:creationId xmlns:a16="http://schemas.microsoft.com/office/drawing/2014/main" id="{BF6C0BEC-7C0F-420C-A74D-027FE02B2171}"/>
              </a:ext>
            </a:extLst>
          </p:cNvPr>
          <p:cNvPicPr>
            <a:picLocks noGrp="1" noChangeAspect="1"/>
          </p:cNvPicPr>
          <p:nvPr>
            <p:ph idx="1"/>
          </p:nvPr>
        </p:nvPicPr>
        <p:blipFill>
          <a:blip r:embed="rId2"/>
          <a:stretch>
            <a:fillRect/>
          </a:stretch>
        </p:blipFill>
        <p:spPr>
          <a:xfrm>
            <a:off x="597424" y="1690688"/>
            <a:ext cx="7858125" cy="4132056"/>
          </a:xfrm>
        </p:spPr>
      </p:pic>
      <p:pic>
        <p:nvPicPr>
          <p:cNvPr id="4" name="Picture 3" descr="Books on a shelf">
            <a:extLst>
              <a:ext uri="{FF2B5EF4-FFF2-40B4-BE49-F238E27FC236}">
                <a16:creationId xmlns:a16="http://schemas.microsoft.com/office/drawing/2014/main" id="{D1B7B396-7C88-4AC4-B52A-256A1CB4CE34}"/>
              </a:ext>
            </a:extLst>
          </p:cNvPr>
          <p:cNvPicPr>
            <a:picLocks noChangeAspect="1"/>
          </p:cNvPicPr>
          <p:nvPr/>
        </p:nvPicPr>
        <p:blipFill rotWithShape="1">
          <a:blip r:embed="rId3"/>
          <a:srcRect t="21737" b="32496"/>
          <a:stretch/>
        </p:blipFill>
        <p:spPr>
          <a:xfrm rot="16200000">
            <a:off x="7135453" y="1801452"/>
            <a:ext cx="6858001" cy="3255093"/>
          </a:xfrm>
          <a:prstGeom prst="rect">
            <a:avLst/>
          </a:prstGeom>
        </p:spPr>
      </p:pic>
      <p:sp>
        <p:nvSpPr>
          <p:cNvPr id="7" name="Oval 6">
            <a:extLst>
              <a:ext uri="{FF2B5EF4-FFF2-40B4-BE49-F238E27FC236}">
                <a16:creationId xmlns:a16="http://schemas.microsoft.com/office/drawing/2014/main" id="{B9AB5B5A-588E-420F-B074-F3AECB8F6644}"/>
              </a:ext>
            </a:extLst>
          </p:cNvPr>
          <p:cNvSpPr/>
          <p:nvPr/>
        </p:nvSpPr>
        <p:spPr>
          <a:xfrm>
            <a:off x="1474237" y="2388636"/>
            <a:ext cx="1436914" cy="513183"/>
          </a:xfrm>
          <a:prstGeom prst="ellipse">
            <a:avLst/>
          </a:prstGeom>
          <a:noFill/>
          <a:ln w="7620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extBox 7">
            <a:extLst>
              <a:ext uri="{FF2B5EF4-FFF2-40B4-BE49-F238E27FC236}">
                <a16:creationId xmlns:a16="http://schemas.microsoft.com/office/drawing/2014/main" id="{F374A4E8-B203-429D-9D23-99F6859FA049}"/>
              </a:ext>
            </a:extLst>
          </p:cNvPr>
          <p:cNvSpPr txBox="1"/>
          <p:nvPr/>
        </p:nvSpPr>
        <p:spPr>
          <a:xfrm>
            <a:off x="2425959" y="6036907"/>
            <a:ext cx="4573881" cy="369332"/>
          </a:xfrm>
          <a:prstGeom prst="rect">
            <a:avLst/>
          </a:prstGeom>
          <a:noFill/>
        </p:spPr>
        <p:txBody>
          <a:bodyPr wrap="none" rtlCol="0">
            <a:spAutoFit/>
          </a:bodyPr>
          <a:lstStyle/>
          <a:p>
            <a:r>
              <a:rPr lang="en-NZ" b="1" dirty="0">
                <a:solidFill>
                  <a:srgbClr val="FF9933"/>
                </a:solidFill>
              </a:rPr>
              <a:t>The lower the price, the higher the user rating</a:t>
            </a:r>
          </a:p>
        </p:txBody>
      </p:sp>
    </p:spTree>
    <p:extLst>
      <p:ext uri="{BB962C8B-B14F-4D97-AF65-F5344CB8AC3E}">
        <p14:creationId xmlns:p14="http://schemas.microsoft.com/office/powerpoint/2010/main" val="265947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30DC-3515-4CFE-A506-D36AFA5F84F5}"/>
              </a:ext>
            </a:extLst>
          </p:cNvPr>
          <p:cNvSpPr>
            <a:spLocks noGrp="1"/>
          </p:cNvSpPr>
          <p:nvPr>
            <p:ph type="title"/>
          </p:nvPr>
        </p:nvSpPr>
        <p:spPr>
          <a:xfrm>
            <a:off x="628663" y="365125"/>
            <a:ext cx="7964831" cy="1325563"/>
          </a:xfrm>
        </p:spPr>
        <p:txBody>
          <a:bodyPr>
            <a:normAutofit/>
          </a:bodyPr>
          <a:lstStyle/>
          <a:p>
            <a:r>
              <a:rPr lang="en-NZ" dirty="0"/>
              <a:t>The Business Question</a:t>
            </a:r>
            <a:endParaRPr lang="en-AU" dirty="0"/>
          </a:p>
        </p:txBody>
      </p:sp>
      <p:sp>
        <p:nvSpPr>
          <p:cNvPr id="3" name="Content Placeholder 2">
            <a:extLst>
              <a:ext uri="{FF2B5EF4-FFF2-40B4-BE49-F238E27FC236}">
                <a16:creationId xmlns:a16="http://schemas.microsoft.com/office/drawing/2014/main" id="{1F059B5D-AD0F-4D6D-BA6D-E005310B916C}"/>
              </a:ext>
            </a:extLst>
          </p:cNvPr>
          <p:cNvSpPr>
            <a:spLocks noGrp="1"/>
          </p:cNvSpPr>
          <p:nvPr>
            <p:ph idx="1"/>
          </p:nvPr>
        </p:nvSpPr>
        <p:spPr>
          <a:xfrm>
            <a:off x="628663" y="1825625"/>
            <a:ext cx="7964831" cy="4351338"/>
          </a:xfrm>
        </p:spPr>
        <p:txBody>
          <a:bodyPr/>
          <a:lstStyle/>
          <a:p>
            <a:pPr marL="0" indent="0">
              <a:buNone/>
            </a:pPr>
            <a:r>
              <a:rPr lang="en-NZ" sz="1800" dirty="0">
                <a:solidFill>
                  <a:srgbClr val="FF9933"/>
                </a:solidFill>
              </a:rPr>
              <a:t>What is the best type of book to publish for the </a:t>
            </a:r>
            <a:r>
              <a:rPr lang="en-US" sz="1800" i="0" dirty="0">
                <a:solidFill>
                  <a:srgbClr val="FF9933"/>
                </a:solidFill>
                <a:effectLst/>
              </a:rPr>
              <a:t>best financial return?</a:t>
            </a:r>
          </a:p>
          <a:p>
            <a:pPr marL="0" indent="0">
              <a:buNone/>
            </a:pPr>
            <a:endParaRPr lang="en-US" sz="1800" dirty="0">
              <a:solidFill>
                <a:srgbClr val="000000"/>
              </a:solidFill>
            </a:endParaRPr>
          </a:p>
          <a:p>
            <a:pPr marL="0" indent="0">
              <a:buNone/>
            </a:pPr>
            <a:r>
              <a:rPr lang="en-US" sz="1800" i="0" dirty="0">
                <a:solidFill>
                  <a:srgbClr val="000000"/>
                </a:solidFill>
                <a:effectLst/>
              </a:rPr>
              <a:t>Breaking it down:</a:t>
            </a:r>
          </a:p>
          <a:p>
            <a:pPr algn="l"/>
            <a:r>
              <a:rPr lang="en-US" sz="1200" b="1" i="1" dirty="0">
                <a:solidFill>
                  <a:srgbClr val="000000"/>
                </a:solidFill>
                <a:effectLst/>
                <a:latin typeface="Helvetica Neue"/>
              </a:rPr>
              <a:t>1. Which genre of book would be the most profitable to publish? </a:t>
            </a:r>
            <a:r>
              <a:rPr lang="en-US" sz="1200" b="1" i="1" dirty="0">
                <a:solidFill>
                  <a:srgbClr val="000000"/>
                </a:solidFill>
                <a:effectLst/>
                <a:latin typeface="Helvetica Neue"/>
                <a:sym typeface="Wingdings" panose="05000000000000000000" pitchFamily="2" charset="2"/>
              </a:rPr>
              <a:t> </a:t>
            </a:r>
            <a:r>
              <a:rPr lang="en-US" sz="1200" b="1" i="1" dirty="0">
                <a:solidFill>
                  <a:srgbClr val="00B0F0"/>
                </a:solidFill>
                <a:effectLst/>
                <a:latin typeface="Helvetica Neue"/>
                <a:sym typeface="Wingdings" panose="05000000000000000000" pitchFamily="2" charset="2"/>
              </a:rPr>
              <a:t>Fiction</a:t>
            </a:r>
            <a:endParaRPr lang="en-US" sz="1200" b="1" i="1" dirty="0">
              <a:solidFill>
                <a:srgbClr val="00B0F0"/>
              </a:solidFill>
              <a:effectLst/>
              <a:latin typeface="Helvetica Neue"/>
            </a:endParaRPr>
          </a:p>
          <a:p>
            <a:pPr algn="l"/>
            <a:endParaRPr lang="en-US" sz="1200" b="1" i="1" dirty="0">
              <a:solidFill>
                <a:srgbClr val="000000"/>
              </a:solidFill>
              <a:effectLst/>
              <a:latin typeface="Helvetica Neue"/>
            </a:endParaRPr>
          </a:p>
          <a:p>
            <a:pPr algn="l"/>
            <a:r>
              <a:rPr lang="en-US" sz="1200" b="1" i="1" dirty="0">
                <a:effectLst/>
                <a:latin typeface="Helvetica Neue"/>
              </a:rPr>
              <a:t>2. Does the price of the book impact the number of sales (can we predict a price 'sweet spot' to make the most profit)? </a:t>
            </a:r>
            <a:r>
              <a:rPr lang="en-US" sz="1200" b="1" i="1" dirty="0">
                <a:effectLst/>
                <a:latin typeface="Helvetica Neue"/>
                <a:sym typeface="Wingdings" panose="05000000000000000000" pitchFamily="2" charset="2"/>
              </a:rPr>
              <a:t> </a:t>
            </a:r>
            <a:r>
              <a:rPr lang="en-US" sz="1200" b="1" i="1" dirty="0">
                <a:solidFill>
                  <a:srgbClr val="00B0F0"/>
                </a:solidFill>
                <a:effectLst/>
                <a:latin typeface="Helvetica Neue"/>
                <a:sym typeface="Wingdings" panose="05000000000000000000" pitchFamily="2" charset="2"/>
              </a:rPr>
              <a:t>Between $2 and $19</a:t>
            </a:r>
            <a:endParaRPr lang="en-US" sz="1200" b="1" i="1" dirty="0">
              <a:solidFill>
                <a:srgbClr val="00B0F0"/>
              </a:solidFill>
              <a:effectLst/>
              <a:latin typeface="Helvetica Neue"/>
            </a:endParaRPr>
          </a:p>
          <a:p>
            <a:pPr algn="l"/>
            <a:endParaRPr lang="en-US" sz="1200" b="1" i="1" dirty="0">
              <a:solidFill>
                <a:schemeClr val="bg1">
                  <a:lumMod val="75000"/>
                </a:schemeClr>
              </a:solidFill>
              <a:effectLst/>
              <a:latin typeface="Helvetica Neue"/>
            </a:endParaRPr>
          </a:p>
          <a:p>
            <a:pPr algn="l"/>
            <a:r>
              <a:rPr lang="en-US" sz="1200" b="1" i="1" dirty="0">
                <a:effectLst/>
                <a:latin typeface="Helvetica Neue"/>
              </a:rPr>
              <a:t>3. Does the price of a book impact the user ratings (i.e. does an expensive book have lower or higher ratings than a lower priced book)? </a:t>
            </a:r>
            <a:r>
              <a:rPr lang="en-US" sz="1200" b="1" i="1" dirty="0">
                <a:latin typeface="Helvetica Neue"/>
                <a:sym typeface="Wingdings" panose="05000000000000000000" pitchFamily="2" charset="2"/>
              </a:rPr>
              <a:t> </a:t>
            </a:r>
            <a:r>
              <a:rPr lang="en-US" sz="1200" b="1" i="1" dirty="0">
                <a:solidFill>
                  <a:srgbClr val="00B0F0"/>
                </a:solidFill>
                <a:latin typeface="Helvetica Neue"/>
                <a:sym typeface="Wingdings" panose="05000000000000000000" pitchFamily="2" charset="2"/>
              </a:rPr>
              <a:t>the lower the price, the higher the rating</a:t>
            </a:r>
            <a:endParaRPr lang="en-US" sz="1200" b="1" i="1" dirty="0">
              <a:solidFill>
                <a:srgbClr val="00B0F0"/>
              </a:solidFill>
              <a:effectLst/>
              <a:latin typeface="Helvetica Neue"/>
            </a:endParaRPr>
          </a:p>
          <a:p>
            <a:pPr marL="0" indent="0">
              <a:buNone/>
            </a:pPr>
            <a:endParaRPr lang="en-US" sz="1800" i="0" dirty="0">
              <a:solidFill>
                <a:srgbClr val="000000"/>
              </a:solidFill>
              <a:effectLst/>
            </a:endParaRPr>
          </a:p>
          <a:p>
            <a:pPr marL="0" indent="0">
              <a:buNone/>
            </a:pPr>
            <a:endParaRPr lang="en-US" sz="1800" i="0" dirty="0">
              <a:solidFill>
                <a:srgbClr val="000000"/>
              </a:solidFill>
              <a:effectLst/>
            </a:endParaRPr>
          </a:p>
          <a:p>
            <a:pPr marL="0" indent="0">
              <a:buNone/>
            </a:pPr>
            <a:endParaRPr lang="en-US" sz="1800" dirty="0">
              <a:solidFill>
                <a:srgbClr val="000000"/>
              </a:solidFill>
            </a:endParaRPr>
          </a:p>
          <a:p>
            <a:pPr marL="0" indent="0">
              <a:buNone/>
            </a:pPr>
            <a:endParaRPr lang="en-US" sz="1800" i="0" dirty="0">
              <a:solidFill>
                <a:srgbClr val="000000"/>
              </a:solidFill>
              <a:effectLst/>
            </a:endParaRPr>
          </a:p>
          <a:p>
            <a:endParaRPr lang="en-AU" dirty="0"/>
          </a:p>
        </p:txBody>
      </p:sp>
      <p:pic>
        <p:nvPicPr>
          <p:cNvPr id="5" name="Picture 4" descr="Books on a shelf">
            <a:extLst>
              <a:ext uri="{FF2B5EF4-FFF2-40B4-BE49-F238E27FC236}">
                <a16:creationId xmlns:a16="http://schemas.microsoft.com/office/drawing/2014/main" id="{C68DB704-87F4-43CA-958D-B172F64386E0}"/>
              </a:ext>
            </a:extLst>
          </p:cNvPr>
          <p:cNvPicPr>
            <a:picLocks noChangeAspect="1"/>
          </p:cNvPicPr>
          <p:nvPr/>
        </p:nvPicPr>
        <p:blipFill rotWithShape="1">
          <a:blip r:embed="rId2"/>
          <a:srcRect t="21737" b="32496"/>
          <a:stretch/>
        </p:blipFill>
        <p:spPr>
          <a:xfrm rot="16200000">
            <a:off x="7135453" y="1801452"/>
            <a:ext cx="6858001" cy="3255093"/>
          </a:xfrm>
          <a:prstGeom prst="rect">
            <a:avLst/>
          </a:prstGeom>
        </p:spPr>
      </p:pic>
    </p:spTree>
    <p:extLst>
      <p:ext uri="{BB962C8B-B14F-4D97-AF65-F5344CB8AC3E}">
        <p14:creationId xmlns:p14="http://schemas.microsoft.com/office/powerpoint/2010/main" val="4147352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9219-5C88-456E-9B8E-83B60ECD9985}"/>
              </a:ext>
            </a:extLst>
          </p:cNvPr>
          <p:cNvSpPr>
            <a:spLocks noGrp="1"/>
          </p:cNvSpPr>
          <p:nvPr>
            <p:ph type="title"/>
          </p:nvPr>
        </p:nvSpPr>
        <p:spPr>
          <a:xfrm>
            <a:off x="838200" y="365125"/>
            <a:ext cx="7689980" cy="1325563"/>
          </a:xfrm>
        </p:spPr>
        <p:txBody>
          <a:bodyPr/>
          <a:lstStyle/>
          <a:p>
            <a:r>
              <a:rPr lang="en-NZ" dirty="0"/>
              <a:t>Additional considerations</a:t>
            </a:r>
            <a:endParaRPr lang="en-AU" dirty="0"/>
          </a:p>
        </p:txBody>
      </p:sp>
      <p:sp>
        <p:nvSpPr>
          <p:cNvPr id="3" name="Content Placeholder 2">
            <a:extLst>
              <a:ext uri="{FF2B5EF4-FFF2-40B4-BE49-F238E27FC236}">
                <a16:creationId xmlns:a16="http://schemas.microsoft.com/office/drawing/2014/main" id="{9218980F-8117-4F95-9856-916754F482CD}"/>
              </a:ext>
            </a:extLst>
          </p:cNvPr>
          <p:cNvSpPr>
            <a:spLocks noGrp="1"/>
          </p:cNvSpPr>
          <p:nvPr>
            <p:ph idx="1"/>
          </p:nvPr>
        </p:nvSpPr>
        <p:spPr>
          <a:xfrm>
            <a:off x="838200" y="1825625"/>
            <a:ext cx="7755294" cy="4351338"/>
          </a:xfrm>
        </p:spPr>
        <p:txBody>
          <a:bodyPr/>
          <a:lstStyle/>
          <a:p>
            <a:pPr marL="0" indent="0">
              <a:buNone/>
            </a:pPr>
            <a:r>
              <a:rPr lang="en-AU" dirty="0"/>
              <a:t>Which specific genre would produce the highest profit? </a:t>
            </a:r>
          </a:p>
        </p:txBody>
      </p:sp>
      <p:pic>
        <p:nvPicPr>
          <p:cNvPr id="5" name="Picture 4" descr="Books on a shelf">
            <a:extLst>
              <a:ext uri="{FF2B5EF4-FFF2-40B4-BE49-F238E27FC236}">
                <a16:creationId xmlns:a16="http://schemas.microsoft.com/office/drawing/2014/main" id="{3EC21438-A537-464F-943D-CAB9AE18B2C3}"/>
              </a:ext>
            </a:extLst>
          </p:cNvPr>
          <p:cNvPicPr>
            <a:picLocks noChangeAspect="1"/>
          </p:cNvPicPr>
          <p:nvPr/>
        </p:nvPicPr>
        <p:blipFill rotWithShape="1">
          <a:blip r:embed="rId2"/>
          <a:srcRect t="21737" b="32496"/>
          <a:stretch/>
        </p:blipFill>
        <p:spPr>
          <a:xfrm rot="16200000">
            <a:off x="7135453" y="1801452"/>
            <a:ext cx="6858001" cy="3255093"/>
          </a:xfrm>
          <a:prstGeom prst="rect">
            <a:avLst/>
          </a:prstGeom>
        </p:spPr>
      </p:pic>
      <p:pic>
        <p:nvPicPr>
          <p:cNvPr id="6" name="Picture 5">
            <a:extLst>
              <a:ext uri="{FF2B5EF4-FFF2-40B4-BE49-F238E27FC236}">
                <a16:creationId xmlns:a16="http://schemas.microsoft.com/office/drawing/2014/main" id="{AA746BCA-8A90-4DA9-909B-6446276EC017}"/>
              </a:ext>
            </a:extLst>
          </p:cNvPr>
          <p:cNvPicPr>
            <a:picLocks noChangeAspect="1"/>
          </p:cNvPicPr>
          <p:nvPr/>
        </p:nvPicPr>
        <p:blipFill rotWithShape="1">
          <a:blip r:embed="rId3"/>
          <a:srcRect l="5031"/>
          <a:stretch/>
        </p:blipFill>
        <p:spPr>
          <a:xfrm>
            <a:off x="1007707" y="2940504"/>
            <a:ext cx="7073770" cy="1238250"/>
          </a:xfrm>
          <a:prstGeom prst="rect">
            <a:avLst/>
          </a:prstGeom>
        </p:spPr>
      </p:pic>
      <p:pic>
        <p:nvPicPr>
          <p:cNvPr id="8" name="Picture 7">
            <a:extLst>
              <a:ext uri="{FF2B5EF4-FFF2-40B4-BE49-F238E27FC236}">
                <a16:creationId xmlns:a16="http://schemas.microsoft.com/office/drawing/2014/main" id="{1F3FC838-AC6B-4A37-8E71-070B49EC8818}"/>
              </a:ext>
            </a:extLst>
          </p:cNvPr>
          <p:cNvPicPr>
            <a:picLocks noChangeAspect="1"/>
          </p:cNvPicPr>
          <p:nvPr/>
        </p:nvPicPr>
        <p:blipFill rotWithShape="1">
          <a:blip r:embed="rId4"/>
          <a:srcRect l="6901"/>
          <a:stretch/>
        </p:blipFill>
        <p:spPr>
          <a:xfrm>
            <a:off x="2911151" y="4609371"/>
            <a:ext cx="2951292" cy="1304925"/>
          </a:xfrm>
          <a:prstGeom prst="rect">
            <a:avLst/>
          </a:prstGeom>
        </p:spPr>
      </p:pic>
      <p:sp>
        <p:nvSpPr>
          <p:cNvPr id="9" name="Rectangle 8">
            <a:extLst>
              <a:ext uri="{FF2B5EF4-FFF2-40B4-BE49-F238E27FC236}">
                <a16:creationId xmlns:a16="http://schemas.microsoft.com/office/drawing/2014/main" id="{EF393E2A-7648-4736-B590-85A47052B76C}"/>
              </a:ext>
            </a:extLst>
          </p:cNvPr>
          <p:cNvSpPr/>
          <p:nvPr/>
        </p:nvSpPr>
        <p:spPr>
          <a:xfrm>
            <a:off x="4754880" y="4609371"/>
            <a:ext cx="1151398" cy="1315568"/>
          </a:xfrm>
          <a:prstGeom prst="rect">
            <a:avLst/>
          </a:prstGeom>
          <a:noFill/>
          <a:ln w="7620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76190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9219-5C88-456E-9B8E-83B60ECD9985}"/>
              </a:ext>
            </a:extLst>
          </p:cNvPr>
          <p:cNvSpPr>
            <a:spLocks noGrp="1"/>
          </p:cNvSpPr>
          <p:nvPr>
            <p:ph type="title"/>
          </p:nvPr>
        </p:nvSpPr>
        <p:spPr>
          <a:xfrm>
            <a:off x="838200" y="365125"/>
            <a:ext cx="7838440" cy="1325563"/>
          </a:xfrm>
        </p:spPr>
        <p:txBody>
          <a:bodyPr/>
          <a:lstStyle/>
          <a:p>
            <a:r>
              <a:rPr lang="en-NZ" dirty="0"/>
              <a:t>Recommendation</a:t>
            </a:r>
            <a:endParaRPr lang="en-AU" dirty="0"/>
          </a:p>
        </p:txBody>
      </p:sp>
      <p:sp>
        <p:nvSpPr>
          <p:cNvPr id="3" name="Content Placeholder 2">
            <a:extLst>
              <a:ext uri="{FF2B5EF4-FFF2-40B4-BE49-F238E27FC236}">
                <a16:creationId xmlns:a16="http://schemas.microsoft.com/office/drawing/2014/main" id="{9218980F-8117-4F95-9856-916754F482CD}"/>
              </a:ext>
            </a:extLst>
          </p:cNvPr>
          <p:cNvSpPr>
            <a:spLocks noGrp="1"/>
          </p:cNvSpPr>
          <p:nvPr>
            <p:ph idx="1"/>
          </p:nvPr>
        </p:nvSpPr>
        <p:spPr>
          <a:xfrm>
            <a:off x="675640" y="2577465"/>
            <a:ext cx="7381240" cy="2482215"/>
          </a:xfrm>
        </p:spPr>
        <p:txBody>
          <a:bodyPr>
            <a:normAutofit fontScale="92500"/>
          </a:bodyPr>
          <a:lstStyle/>
          <a:p>
            <a:pPr marL="0" indent="0">
              <a:buNone/>
            </a:pPr>
            <a:r>
              <a:rPr lang="en-US" dirty="0">
                <a:effectLst/>
              </a:rPr>
              <a:t>The best book to publish to make the most profit is:</a:t>
            </a:r>
          </a:p>
          <a:p>
            <a:pPr marL="0" indent="0">
              <a:buNone/>
            </a:pPr>
            <a:endParaRPr lang="en-US" dirty="0">
              <a:effectLst/>
            </a:endParaRPr>
          </a:p>
          <a:p>
            <a:pPr algn="l"/>
            <a:r>
              <a:rPr lang="en-US" dirty="0">
                <a:effectLst/>
                <a:sym typeface="Wingdings" panose="05000000000000000000" pitchFamily="2" charset="2"/>
              </a:rPr>
              <a:t>Fiction; </a:t>
            </a:r>
          </a:p>
          <a:p>
            <a:pPr lvl="1"/>
            <a:r>
              <a:rPr lang="en-US" sz="2800" dirty="0">
                <a:effectLst/>
                <a:sym typeface="Wingdings" panose="05000000000000000000" pitchFamily="2" charset="2"/>
              </a:rPr>
              <a:t>specifically, thriller, horror, or fantasy</a:t>
            </a:r>
            <a:endParaRPr lang="en-US" sz="2800" dirty="0">
              <a:effectLst/>
            </a:endParaRPr>
          </a:p>
          <a:p>
            <a:pPr algn="l"/>
            <a:r>
              <a:rPr lang="en-US" dirty="0">
                <a:effectLst/>
                <a:sym typeface="Wingdings" panose="05000000000000000000" pitchFamily="2" charset="2"/>
              </a:rPr>
              <a:t>Priced between $2 and $19</a:t>
            </a:r>
          </a:p>
          <a:p>
            <a:pPr marL="0" indent="0" algn="l">
              <a:buNone/>
            </a:pPr>
            <a:endParaRPr lang="en-US" sz="4000" b="1" i="1" dirty="0">
              <a:solidFill>
                <a:srgbClr val="00B0F0"/>
              </a:solidFill>
              <a:effectLst/>
              <a:latin typeface="Helvetica Neue"/>
            </a:endParaRPr>
          </a:p>
        </p:txBody>
      </p:sp>
      <p:pic>
        <p:nvPicPr>
          <p:cNvPr id="5" name="Picture 4" descr="Books on a shelf">
            <a:extLst>
              <a:ext uri="{FF2B5EF4-FFF2-40B4-BE49-F238E27FC236}">
                <a16:creationId xmlns:a16="http://schemas.microsoft.com/office/drawing/2014/main" id="{3EC21438-A537-464F-943D-CAB9AE18B2C3}"/>
              </a:ext>
            </a:extLst>
          </p:cNvPr>
          <p:cNvPicPr>
            <a:picLocks noChangeAspect="1"/>
          </p:cNvPicPr>
          <p:nvPr/>
        </p:nvPicPr>
        <p:blipFill rotWithShape="1">
          <a:blip r:embed="rId2"/>
          <a:srcRect t="21737" b="32496"/>
          <a:stretch/>
        </p:blipFill>
        <p:spPr>
          <a:xfrm rot="16200000">
            <a:off x="7135453" y="1801452"/>
            <a:ext cx="6858001" cy="3255093"/>
          </a:xfrm>
          <a:prstGeom prst="rect">
            <a:avLst/>
          </a:prstGeom>
        </p:spPr>
      </p:pic>
      <p:cxnSp>
        <p:nvCxnSpPr>
          <p:cNvPr id="6" name="Straight Connector 5">
            <a:extLst>
              <a:ext uri="{FF2B5EF4-FFF2-40B4-BE49-F238E27FC236}">
                <a16:creationId xmlns:a16="http://schemas.microsoft.com/office/drawing/2014/main" id="{7BBCE4C5-5856-4AE4-9D6C-9B3540908B12}"/>
              </a:ext>
            </a:extLst>
          </p:cNvPr>
          <p:cNvCxnSpPr/>
          <p:nvPr/>
        </p:nvCxnSpPr>
        <p:spPr>
          <a:xfrm>
            <a:off x="558800" y="1971040"/>
            <a:ext cx="7630160" cy="0"/>
          </a:xfrm>
          <a:prstGeom prst="line">
            <a:avLst/>
          </a:prstGeom>
          <a:ln w="381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894526D-B147-4407-BE2F-B754FB951BFB}"/>
              </a:ext>
            </a:extLst>
          </p:cNvPr>
          <p:cNvCxnSpPr/>
          <p:nvPr/>
        </p:nvCxnSpPr>
        <p:spPr>
          <a:xfrm>
            <a:off x="558800" y="5689600"/>
            <a:ext cx="7630160" cy="0"/>
          </a:xfrm>
          <a:prstGeom prst="line">
            <a:avLst/>
          </a:prstGeom>
          <a:ln w="381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AE0D34-A288-475F-9EC5-7DB2DF7B28D8}"/>
              </a:ext>
            </a:extLst>
          </p:cNvPr>
          <p:cNvCxnSpPr>
            <a:cxnSpLocks/>
          </p:cNvCxnSpPr>
          <p:nvPr/>
        </p:nvCxnSpPr>
        <p:spPr>
          <a:xfrm>
            <a:off x="1041400" y="3962400"/>
            <a:ext cx="746760" cy="0"/>
          </a:xfrm>
          <a:prstGeom prst="line">
            <a:avLst/>
          </a:prstGeom>
          <a:ln w="381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12C9C49-9F10-43FE-9CBF-F8DAABF1AC15}"/>
              </a:ext>
            </a:extLst>
          </p:cNvPr>
          <p:cNvCxnSpPr>
            <a:cxnSpLocks/>
          </p:cNvCxnSpPr>
          <p:nvPr/>
        </p:nvCxnSpPr>
        <p:spPr>
          <a:xfrm>
            <a:off x="3230880" y="4886960"/>
            <a:ext cx="1442720" cy="0"/>
          </a:xfrm>
          <a:prstGeom prst="line">
            <a:avLst/>
          </a:prstGeom>
          <a:ln w="38100">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870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9219-5C88-456E-9B8E-83B60ECD9985}"/>
              </a:ext>
            </a:extLst>
          </p:cNvPr>
          <p:cNvSpPr>
            <a:spLocks noGrp="1"/>
          </p:cNvSpPr>
          <p:nvPr>
            <p:ph type="title"/>
          </p:nvPr>
        </p:nvSpPr>
        <p:spPr>
          <a:xfrm>
            <a:off x="838200" y="365125"/>
            <a:ext cx="7838440" cy="1325563"/>
          </a:xfrm>
        </p:spPr>
        <p:txBody>
          <a:bodyPr/>
          <a:lstStyle/>
          <a:p>
            <a:r>
              <a:rPr lang="en-NZ" dirty="0"/>
              <a:t>Limitations</a:t>
            </a:r>
            <a:endParaRPr lang="en-AU" dirty="0"/>
          </a:p>
        </p:txBody>
      </p:sp>
      <p:sp>
        <p:nvSpPr>
          <p:cNvPr id="3" name="Content Placeholder 2">
            <a:extLst>
              <a:ext uri="{FF2B5EF4-FFF2-40B4-BE49-F238E27FC236}">
                <a16:creationId xmlns:a16="http://schemas.microsoft.com/office/drawing/2014/main" id="{9218980F-8117-4F95-9856-916754F482CD}"/>
              </a:ext>
            </a:extLst>
          </p:cNvPr>
          <p:cNvSpPr>
            <a:spLocks noGrp="1"/>
          </p:cNvSpPr>
          <p:nvPr>
            <p:ph idx="1"/>
          </p:nvPr>
        </p:nvSpPr>
        <p:spPr>
          <a:xfrm>
            <a:off x="675640" y="2251393"/>
            <a:ext cx="7381240" cy="3306125"/>
          </a:xfrm>
        </p:spPr>
        <p:txBody>
          <a:bodyPr>
            <a:normAutofit fontScale="92500" lnSpcReduction="10000"/>
          </a:bodyPr>
          <a:lstStyle/>
          <a:p>
            <a:pPr algn="l"/>
            <a:r>
              <a:rPr lang="en-US" sz="2100" i="0" dirty="0">
                <a:solidFill>
                  <a:srgbClr val="000000"/>
                </a:solidFill>
                <a:effectLst/>
              </a:rPr>
              <a:t>A publishing company cannot guarantee or predict the user ratings a book will receive.</a:t>
            </a:r>
          </a:p>
          <a:p>
            <a:pPr marL="0" indent="0" algn="l">
              <a:buNone/>
            </a:pPr>
            <a:endParaRPr lang="en-US" sz="2100" i="0" dirty="0">
              <a:solidFill>
                <a:srgbClr val="000000"/>
              </a:solidFill>
              <a:effectLst/>
            </a:endParaRPr>
          </a:p>
          <a:p>
            <a:pPr algn="l"/>
            <a:r>
              <a:rPr lang="en-US" sz="2100" i="0" dirty="0">
                <a:solidFill>
                  <a:srgbClr val="000000"/>
                </a:solidFill>
                <a:effectLst/>
              </a:rPr>
              <a:t>This data set only considers those books with a user rating of 3.3 to 4.9. The number of sales of lower rated books could change the data significantly.</a:t>
            </a:r>
          </a:p>
          <a:p>
            <a:pPr marL="0" indent="0" algn="l">
              <a:buNone/>
            </a:pPr>
            <a:endParaRPr lang="en-US" sz="2100" i="0" dirty="0">
              <a:solidFill>
                <a:srgbClr val="000000"/>
              </a:solidFill>
              <a:effectLst/>
            </a:endParaRPr>
          </a:p>
          <a:p>
            <a:pPr algn="l"/>
            <a:r>
              <a:rPr lang="en-US" sz="2100" i="0" dirty="0">
                <a:solidFill>
                  <a:srgbClr val="000000"/>
                </a:solidFill>
                <a:effectLst/>
              </a:rPr>
              <a:t>The sample size of this data set is quite small (550 observations with a number of duplicates where editions/versions of books were published in various years) which may provide a skewed view of the actual 'real-world' sales and ratings figures.</a:t>
            </a:r>
          </a:p>
          <a:p>
            <a:pPr marL="0" indent="0" algn="l">
              <a:buNone/>
            </a:pPr>
            <a:endParaRPr lang="en-US" sz="4000" b="1" i="1" dirty="0">
              <a:solidFill>
                <a:srgbClr val="00B0F0"/>
              </a:solidFill>
              <a:effectLst/>
              <a:latin typeface="Helvetica Neue"/>
            </a:endParaRPr>
          </a:p>
        </p:txBody>
      </p:sp>
      <p:pic>
        <p:nvPicPr>
          <p:cNvPr id="5" name="Picture 4" descr="Books on a shelf">
            <a:extLst>
              <a:ext uri="{FF2B5EF4-FFF2-40B4-BE49-F238E27FC236}">
                <a16:creationId xmlns:a16="http://schemas.microsoft.com/office/drawing/2014/main" id="{3EC21438-A537-464F-943D-CAB9AE18B2C3}"/>
              </a:ext>
            </a:extLst>
          </p:cNvPr>
          <p:cNvPicPr>
            <a:picLocks noChangeAspect="1"/>
          </p:cNvPicPr>
          <p:nvPr/>
        </p:nvPicPr>
        <p:blipFill rotWithShape="1">
          <a:blip r:embed="rId2"/>
          <a:srcRect t="21737" b="32496"/>
          <a:stretch/>
        </p:blipFill>
        <p:spPr>
          <a:xfrm rot="16200000">
            <a:off x="7135453" y="1801452"/>
            <a:ext cx="6858001" cy="3255093"/>
          </a:xfrm>
          <a:prstGeom prst="rect">
            <a:avLst/>
          </a:prstGeom>
        </p:spPr>
      </p:pic>
      <p:cxnSp>
        <p:nvCxnSpPr>
          <p:cNvPr id="6" name="Straight Connector 5">
            <a:extLst>
              <a:ext uri="{FF2B5EF4-FFF2-40B4-BE49-F238E27FC236}">
                <a16:creationId xmlns:a16="http://schemas.microsoft.com/office/drawing/2014/main" id="{7BBCE4C5-5856-4AE4-9D6C-9B3540908B12}"/>
              </a:ext>
            </a:extLst>
          </p:cNvPr>
          <p:cNvCxnSpPr/>
          <p:nvPr/>
        </p:nvCxnSpPr>
        <p:spPr>
          <a:xfrm>
            <a:off x="558800" y="1971040"/>
            <a:ext cx="7630160" cy="0"/>
          </a:xfrm>
          <a:prstGeom prst="line">
            <a:avLst/>
          </a:prstGeom>
          <a:ln w="381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894526D-B147-4407-BE2F-B754FB951BFB}"/>
              </a:ext>
            </a:extLst>
          </p:cNvPr>
          <p:cNvCxnSpPr/>
          <p:nvPr/>
        </p:nvCxnSpPr>
        <p:spPr>
          <a:xfrm>
            <a:off x="558800" y="5689600"/>
            <a:ext cx="7630160" cy="0"/>
          </a:xfrm>
          <a:prstGeom prst="line">
            <a:avLst/>
          </a:prstGeom>
          <a:ln w="38100">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198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A0B8C-9E51-4418-867C-60766DFA449A}"/>
              </a:ext>
            </a:extLst>
          </p:cNvPr>
          <p:cNvSpPr>
            <a:spLocks noGrp="1"/>
          </p:cNvSpPr>
          <p:nvPr>
            <p:ph type="title"/>
          </p:nvPr>
        </p:nvSpPr>
        <p:spPr>
          <a:xfrm>
            <a:off x="7085532" y="2957576"/>
            <a:ext cx="4196932" cy="942848"/>
          </a:xfrm>
        </p:spPr>
        <p:txBody>
          <a:bodyPr vert="horz" lIns="91440" tIns="45720" rIns="91440" bIns="45720" rtlCol="0" anchor="b">
            <a:normAutofit/>
          </a:bodyPr>
          <a:lstStyle/>
          <a:p>
            <a:r>
              <a:rPr lang="en-US" sz="5400" dirty="0"/>
              <a:t>Questions?</a:t>
            </a:r>
          </a:p>
        </p:txBody>
      </p:sp>
      <p:pic>
        <p:nvPicPr>
          <p:cNvPr id="5" name="Content Placeholder 4" descr="Books on a shelf">
            <a:extLst>
              <a:ext uri="{FF2B5EF4-FFF2-40B4-BE49-F238E27FC236}">
                <a16:creationId xmlns:a16="http://schemas.microsoft.com/office/drawing/2014/main" id="{5FFAB0B3-BE2A-448C-A0F5-E3D07889D05C}"/>
              </a:ext>
            </a:extLst>
          </p:cNvPr>
          <p:cNvPicPr>
            <a:picLocks noGrp="1" noChangeAspect="1"/>
          </p:cNvPicPr>
          <p:nvPr>
            <p:ph idx="1"/>
          </p:nvPr>
        </p:nvPicPr>
        <p:blipFill rotWithShape="1">
          <a:blip r:embed="rId2"/>
          <a:srcRect l="12561" r="6026" b="1"/>
          <a:stretch/>
        </p:blipFill>
        <p:spPr>
          <a:xfrm>
            <a:off x="866691" y="1216968"/>
            <a:ext cx="5416261" cy="4424065"/>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
        <p:nvSpPr>
          <p:cNvPr id="12" name="sketchy line">
            <a:extLst>
              <a:ext uri="{FF2B5EF4-FFF2-40B4-BE49-F238E27FC236}">
                <a16:creationId xmlns:a16="http://schemas.microsoft.com/office/drawing/2014/main" id="{3F9B0603-37C5-4312-AE4D-A3D015475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532"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44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1">
            <a:extLst>
              <a:ext uri="{FF2B5EF4-FFF2-40B4-BE49-F238E27FC236}">
                <a16:creationId xmlns:a16="http://schemas.microsoft.com/office/drawing/2014/main" id="{5E45DC49-03EF-4037-86E0-7D143A770FCB}"/>
              </a:ext>
            </a:extLst>
          </p:cNvPr>
          <p:cNvSpPr txBox="1">
            <a:spLocks/>
          </p:cNvSpPr>
          <p:nvPr/>
        </p:nvSpPr>
        <p:spPr>
          <a:xfrm>
            <a:off x="5697045" y="1467123"/>
            <a:ext cx="3445022" cy="747778"/>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dirty="0"/>
              <a:t>Background</a:t>
            </a:r>
          </a:p>
        </p:txBody>
      </p:sp>
      <p:pic>
        <p:nvPicPr>
          <p:cNvPr id="50" name="Picture 49" descr="Books on a shelf">
            <a:extLst>
              <a:ext uri="{FF2B5EF4-FFF2-40B4-BE49-F238E27FC236}">
                <a16:creationId xmlns:a16="http://schemas.microsoft.com/office/drawing/2014/main" id="{FD590752-80EB-4096-9AB4-392750059D16}"/>
              </a:ext>
            </a:extLst>
          </p:cNvPr>
          <p:cNvPicPr>
            <a:picLocks noChangeAspect="1"/>
          </p:cNvPicPr>
          <p:nvPr/>
        </p:nvPicPr>
        <p:blipFill rotWithShape="1">
          <a:blip r:embed="rId2"/>
          <a:srcRect l="30687" r="2415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8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ntent Placeholder 2">
            <a:extLst>
              <a:ext uri="{FF2B5EF4-FFF2-40B4-BE49-F238E27FC236}">
                <a16:creationId xmlns:a16="http://schemas.microsoft.com/office/drawing/2014/main" id="{91E3A4D9-86D4-4AA6-A18D-7C5A04A499F6}"/>
              </a:ext>
            </a:extLst>
          </p:cNvPr>
          <p:cNvSpPr>
            <a:spLocks noGrp="1"/>
          </p:cNvSpPr>
          <p:nvPr>
            <p:ph idx="1"/>
          </p:nvPr>
        </p:nvSpPr>
        <p:spPr>
          <a:xfrm>
            <a:off x="5297762" y="3082543"/>
            <a:ext cx="6251110" cy="2039113"/>
          </a:xfrm>
        </p:spPr>
        <p:txBody>
          <a:bodyPr vert="horz" lIns="91440" tIns="45720" rIns="91440" bIns="45720" rtlCol="0">
            <a:normAutofit/>
          </a:bodyPr>
          <a:lstStyle/>
          <a:p>
            <a:pPr marL="0" indent="0" algn="ctr">
              <a:buNone/>
            </a:pPr>
            <a:r>
              <a:rPr lang="en-US" sz="2400" dirty="0"/>
              <a:t>I work for a publishing house and they are looking to publish some new material. </a:t>
            </a:r>
          </a:p>
          <a:p>
            <a:pPr marL="0" indent="0" algn="ctr">
              <a:buNone/>
            </a:pPr>
            <a:r>
              <a:rPr lang="en-US" sz="2400" dirty="0"/>
              <a:t>They have asked me to research the best type of book they should publish next to see the best financial return.</a:t>
            </a:r>
          </a:p>
        </p:txBody>
      </p:sp>
    </p:spTree>
    <p:extLst>
      <p:ext uri="{BB962C8B-B14F-4D97-AF65-F5344CB8AC3E}">
        <p14:creationId xmlns:p14="http://schemas.microsoft.com/office/powerpoint/2010/main" val="2743489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176FF-9BDE-4C1E-9A01-6E00757A85C5}"/>
              </a:ext>
            </a:extLst>
          </p:cNvPr>
          <p:cNvSpPr>
            <a:spLocks noGrp="1"/>
          </p:cNvSpPr>
          <p:nvPr>
            <p:ph type="title"/>
          </p:nvPr>
        </p:nvSpPr>
        <p:spPr>
          <a:xfrm>
            <a:off x="630936" y="640080"/>
            <a:ext cx="4818888" cy="1481328"/>
          </a:xfrm>
        </p:spPr>
        <p:txBody>
          <a:bodyPr anchor="b">
            <a:normAutofit/>
          </a:bodyPr>
          <a:lstStyle/>
          <a:p>
            <a:r>
              <a:rPr lang="en-NZ" sz="5400" dirty="0"/>
              <a:t>Pipeline</a:t>
            </a:r>
            <a:endParaRPr lang="en-AU" sz="5400" dirty="0"/>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Books on a shelf">
            <a:extLst>
              <a:ext uri="{FF2B5EF4-FFF2-40B4-BE49-F238E27FC236}">
                <a16:creationId xmlns:a16="http://schemas.microsoft.com/office/drawing/2014/main" id="{6B508EF3-D749-48CB-BF70-620F0BF9072B}"/>
              </a:ext>
            </a:extLst>
          </p:cNvPr>
          <p:cNvPicPr>
            <a:picLocks noChangeAspect="1"/>
          </p:cNvPicPr>
          <p:nvPr/>
        </p:nvPicPr>
        <p:blipFill rotWithShape="1">
          <a:blip r:embed="rId2"/>
          <a:srcRect t="21737" b="32496"/>
          <a:stretch/>
        </p:blipFill>
        <p:spPr>
          <a:xfrm rot="16200000">
            <a:off x="7135453" y="1801452"/>
            <a:ext cx="6858001" cy="3255093"/>
          </a:xfrm>
          <a:prstGeom prst="rect">
            <a:avLst/>
          </a:prstGeom>
        </p:spPr>
      </p:pic>
      <p:graphicFrame>
        <p:nvGraphicFramePr>
          <p:cNvPr id="4" name="Content Placeholder 3">
            <a:extLst>
              <a:ext uri="{FF2B5EF4-FFF2-40B4-BE49-F238E27FC236}">
                <a16:creationId xmlns:a16="http://schemas.microsoft.com/office/drawing/2014/main" id="{BB5C807C-3138-4A14-B855-F3F645DC64E5}"/>
              </a:ext>
            </a:extLst>
          </p:cNvPr>
          <p:cNvGraphicFramePr>
            <a:graphicFrameLocks noGrp="1"/>
          </p:cNvGraphicFramePr>
          <p:nvPr>
            <p:ph idx="1"/>
            <p:extLst>
              <p:ext uri="{D42A27DB-BD31-4B8C-83A1-F6EECF244321}">
                <p14:modId xmlns:p14="http://schemas.microsoft.com/office/powerpoint/2010/main" val="1428310571"/>
              </p:ext>
            </p:extLst>
          </p:nvPr>
        </p:nvGraphicFramePr>
        <p:xfrm>
          <a:off x="630936" y="2660904"/>
          <a:ext cx="6938264" cy="3547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416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30DC-3515-4CFE-A506-D36AFA5F84F5}"/>
              </a:ext>
            </a:extLst>
          </p:cNvPr>
          <p:cNvSpPr>
            <a:spLocks noGrp="1"/>
          </p:cNvSpPr>
          <p:nvPr>
            <p:ph type="title"/>
          </p:nvPr>
        </p:nvSpPr>
        <p:spPr/>
        <p:txBody>
          <a:bodyPr/>
          <a:lstStyle/>
          <a:p>
            <a:r>
              <a:rPr lang="en-NZ" dirty="0"/>
              <a:t>	    The data</a:t>
            </a:r>
            <a:endParaRPr lang="en-AU" dirty="0"/>
          </a:p>
        </p:txBody>
      </p:sp>
      <p:sp>
        <p:nvSpPr>
          <p:cNvPr id="3" name="Content Placeholder 2">
            <a:extLst>
              <a:ext uri="{FF2B5EF4-FFF2-40B4-BE49-F238E27FC236}">
                <a16:creationId xmlns:a16="http://schemas.microsoft.com/office/drawing/2014/main" id="{1F059B5D-AD0F-4D6D-BA6D-E005310B916C}"/>
              </a:ext>
            </a:extLst>
          </p:cNvPr>
          <p:cNvSpPr>
            <a:spLocks noGrp="1"/>
          </p:cNvSpPr>
          <p:nvPr>
            <p:ph idx="1"/>
          </p:nvPr>
        </p:nvSpPr>
        <p:spPr>
          <a:xfrm>
            <a:off x="838200" y="2286000"/>
            <a:ext cx="7689980" cy="3881536"/>
          </a:xfrm>
        </p:spPr>
        <p:txBody>
          <a:bodyPr>
            <a:normAutofit fontScale="70000" lnSpcReduction="20000"/>
          </a:bodyPr>
          <a:lstStyle/>
          <a:p>
            <a:r>
              <a:rPr lang="en-US" sz="2600" b="0" i="0" dirty="0">
                <a:solidFill>
                  <a:srgbClr val="000000"/>
                </a:solidFill>
                <a:effectLst/>
                <a:latin typeface="Helvetica Neue"/>
              </a:rPr>
              <a:t>Amazon's best-selling books from 2009 to 2019</a:t>
            </a:r>
            <a:br>
              <a:rPr lang="en-US" sz="2600" b="0" i="0" dirty="0">
                <a:solidFill>
                  <a:srgbClr val="000000"/>
                </a:solidFill>
                <a:effectLst/>
                <a:latin typeface="Helvetica Neue"/>
              </a:rPr>
            </a:br>
            <a:endParaRPr lang="en-US" sz="2600" b="0" i="0" dirty="0">
              <a:solidFill>
                <a:srgbClr val="000000"/>
              </a:solidFill>
              <a:effectLst/>
              <a:latin typeface="Helvetica Neue"/>
            </a:endParaRPr>
          </a:p>
          <a:p>
            <a:r>
              <a:rPr lang="en-AU" sz="2600" dirty="0"/>
              <a:t>550 rows × 7 columns </a:t>
            </a:r>
          </a:p>
          <a:p>
            <a:pPr lvl="1"/>
            <a:r>
              <a:rPr lang="en-US" sz="2600" dirty="0"/>
              <a:t>Name</a:t>
            </a:r>
          </a:p>
          <a:p>
            <a:pPr lvl="1">
              <a:lnSpc>
                <a:spcPct val="110000"/>
              </a:lnSpc>
            </a:pPr>
            <a:r>
              <a:rPr lang="en-US" sz="2600" dirty="0"/>
              <a:t>Author</a:t>
            </a:r>
          </a:p>
          <a:p>
            <a:pPr lvl="1">
              <a:lnSpc>
                <a:spcPct val="110000"/>
              </a:lnSpc>
            </a:pPr>
            <a:r>
              <a:rPr lang="en-US" sz="2600" dirty="0"/>
              <a:t>User Rating</a:t>
            </a:r>
          </a:p>
          <a:p>
            <a:pPr lvl="1">
              <a:lnSpc>
                <a:spcPct val="110000"/>
              </a:lnSpc>
            </a:pPr>
            <a:r>
              <a:rPr lang="en-US" sz="2600" dirty="0"/>
              <a:t>Reviews</a:t>
            </a:r>
          </a:p>
          <a:p>
            <a:pPr lvl="1">
              <a:lnSpc>
                <a:spcPct val="110000"/>
              </a:lnSpc>
            </a:pPr>
            <a:r>
              <a:rPr lang="en-US" sz="2600" dirty="0"/>
              <a:t>Price</a:t>
            </a:r>
          </a:p>
          <a:p>
            <a:pPr lvl="1">
              <a:lnSpc>
                <a:spcPct val="110000"/>
              </a:lnSpc>
            </a:pPr>
            <a:r>
              <a:rPr lang="en-US" sz="2600" dirty="0"/>
              <a:t>Year</a:t>
            </a:r>
          </a:p>
          <a:p>
            <a:pPr lvl="1">
              <a:lnSpc>
                <a:spcPct val="110000"/>
              </a:lnSpc>
            </a:pPr>
            <a:r>
              <a:rPr lang="en-US" sz="2600" dirty="0"/>
              <a:t>Genre</a:t>
            </a:r>
            <a:br>
              <a:rPr lang="en-US" sz="2600" dirty="0"/>
            </a:br>
            <a:endParaRPr lang="en-US" sz="2600" dirty="0"/>
          </a:p>
          <a:p>
            <a:r>
              <a:rPr lang="en-US" sz="2600" dirty="0"/>
              <a:t>Kaggle dataset: </a:t>
            </a:r>
            <a:r>
              <a:rPr lang="en-US" sz="2600" dirty="0">
                <a:hlinkClick r:id="rId2"/>
              </a:rPr>
              <a:t>https://www.kaggle.com/sootersaalu/amazon-top-50-bestselling-books-2009-2019</a:t>
            </a:r>
            <a:r>
              <a:rPr lang="en-US" sz="2600" dirty="0"/>
              <a:t> </a:t>
            </a:r>
          </a:p>
          <a:p>
            <a:endParaRPr lang="en-AU" dirty="0"/>
          </a:p>
        </p:txBody>
      </p:sp>
      <p:pic>
        <p:nvPicPr>
          <p:cNvPr id="5" name="Picture 4" descr="Books on a shelf">
            <a:extLst>
              <a:ext uri="{FF2B5EF4-FFF2-40B4-BE49-F238E27FC236}">
                <a16:creationId xmlns:a16="http://schemas.microsoft.com/office/drawing/2014/main" id="{C68DB704-87F4-43CA-958D-B172F64386E0}"/>
              </a:ext>
            </a:extLst>
          </p:cNvPr>
          <p:cNvPicPr>
            <a:picLocks noChangeAspect="1"/>
          </p:cNvPicPr>
          <p:nvPr/>
        </p:nvPicPr>
        <p:blipFill rotWithShape="1">
          <a:blip r:embed="rId3"/>
          <a:srcRect t="21737" b="32496"/>
          <a:stretch/>
        </p:blipFill>
        <p:spPr>
          <a:xfrm rot="16200000">
            <a:off x="7135453" y="1801452"/>
            <a:ext cx="6858001" cy="3255093"/>
          </a:xfrm>
          <a:prstGeom prst="rect">
            <a:avLst/>
          </a:prstGeom>
        </p:spPr>
      </p:pic>
      <p:sp>
        <p:nvSpPr>
          <p:cNvPr id="6" name="Rectangle 5">
            <a:extLst>
              <a:ext uri="{FF2B5EF4-FFF2-40B4-BE49-F238E27FC236}">
                <a16:creationId xmlns:a16="http://schemas.microsoft.com/office/drawing/2014/main" id="{5C91F0FE-9D85-4911-B8E5-32C634EFFCC6}"/>
              </a:ext>
            </a:extLst>
          </p:cNvPr>
          <p:cNvSpPr/>
          <p:nvPr/>
        </p:nvSpPr>
        <p:spPr>
          <a:xfrm>
            <a:off x="838200" y="365124"/>
            <a:ext cx="1302618" cy="1325563"/>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anchor="ctr"/>
          <a:lstStyle/>
          <a:p>
            <a:pPr algn="ctr"/>
            <a:r>
              <a:rPr lang="en-NZ" sz="4400" dirty="0">
                <a:latin typeface="+mj-lt"/>
              </a:rPr>
              <a:t>1.</a:t>
            </a:r>
            <a:r>
              <a:rPr lang="en-NZ" dirty="0"/>
              <a:t> </a:t>
            </a:r>
          </a:p>
        </p:txBody>
      </p:sp>
    </p:spTree>
    <p:extLst>
      <p:ext uri="{BB962C8B-B14F-4D97-AF65-F5344CB8AC3E}">
        <p14:creationId xmlns:p14="http://schemas.microsoft.com/office/powerpoint/2010/main" val="92033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D9FE-994D-43B9-8927-E67C9DB1CB2F}"/>
              </a:ext>
            </a:extLst>
          </p:cNvPr>
          <p:cNvSpPr>
            <a:spLocks noGrp="1"/>
          </p:cNvSpPr>
          <p:nvPr>
            <p:ph type="title"/>
          </p:nvPr>
        </p:nvSpPr>
        <p:spPr>
          <a:xfrm>
            <a:off x="838200" y="365125"/>
            <a:ext cx="7839269" cy="1325563"/>
          </a:xfrm>
        </p:spPr>
        <p:txBody>
          <a:bodyPr/>
          <a:lstStyle/>
          <a:p>
            <a:r>
              <a:rPr lang="en-NZ" dirty="0"/>
              <a:t>	    Clean &amp; Explore</a:t>
            </a:r>
            <a:endParaRPr lang="en-AU" dirty="0"/>
          </a:p>
        </p:txBody>
      </p:sp>
      <p:sp>
        <p:nvSpPr>
          <p:cNvPr id="3" name="Content Placeholder 2">
            <a:extLst>
              <a:ext uri="{FF2B5EF4-FFF2-40B4-BE49-F238E27FC236}">
                <a16:creationId xmlns:a16="http://schemas.microsoft.com/office/drawing/2014/main" id="{055DB544-7A08-4F18-AD92-BBCBFF55B17C}"/>
              </a:ext>
            </a:extLst>
          </p:cNvPr>
          <p:cNvSpPr>
            <a:spLocks noGrp="1"/>
          </p:cNvSpPr>
          <p:nvPr>
            <p:ph idx="1"/>
          </p:nvPr>
        </p:nvSpPr>
        <p:spPr>
          <a:xfrm>
            <a:off x="1707501" y="2048513"/>
            <a:ext cx="5766319" cy="1982311"/>
          </a:xfrm>
        </p:spPr>
        <p:txBody>
          <a:bodyPr numCol="1">
            <a:normAutofit/>
          </a:bodyPr>
          <a:lstStyle/>
          <a:p>
            <a:pPr algn="ctr"/>
            <a:r>
              <a:rPr lang="en-AU" sz="2200" dirty="0"/>
              <a:t>True zero values</a:t>
            </a:r>
          </a:p>
          <a:p>
            <a:pPr marL="457200" lvl="1" indent="0" algn="ctr">
              <a:buNone/>
            </a:pPr>
            <a:endParaRPr lang="en-AU" sz="2200" dirty="0"/>
          </a:p>
          <a:p>
            <a:pPr algn="ctr"/>
            <a:r>
              <a:rPr lang="en-AU" sz="2200" dirty="0"/>
              <a:t>Number of sales (from reviews)</a:t>
            </a:r>
            <a:br>
              <a:rPr lang="en-AU" sz="2200" dirty="0"/>
            </a:br>
            <a:endParaRPr lang="en-AU" sz="2200" dirty="0"/>
          </a:p>
          <a:p>
            <a:pPr algn="ctr"/>
            <a:r>
              <a:rPr lang="en-AU" sz="2200" dirty="0"/>
              <a:t>Deletion of ‘Year’ column</a:t>
            </a:r>
          </a:p>
          <a:p>
            <a:pPr lvl="1" algn="ctr"/>
            <a:endParaRPr lang="en-AU" sz="1800" dirty="0"/>
          </a:p>
        </p:txBody>
      </p:sp>
      <p:pic>
        <p:nvPicPr>
          <p:cNvPr id="6" name="Picture 5" descr="Books on a shelf">
            <a:extLst>
              <a:ext uri="{FF2B5EF4-FFF2-40B4-BE49-F238E27FC236}">
                <a16:creationId xmlns:a16="http://schemas.microsoft.com/office/drawing/2014/main" id="{C5F24362-FF10-434B-9194-8E4267C7170B}"/>
              </a:ext>
            </a:extLst>
          </p:cNvPr>
          <p:cNvPicPr>
            <a:picLocks noChangeAspect="1"/>
          </p:cNvPicPr>
          <p:nvPr/>
        </p:nvPicPr>
        <p:blipFill rotWithShape="1">
          <a:blip r:embed="rId2"/>
          <a:srcRect t="21737" b="32496"/>
          <a:stretch/>
        </p:blipFill>
        <p:spPr>
          <a:xfrm rot="16200000">
            <a:off x="7135453" y="1801452"/>
            <a:ext cx="6858001" cy="3255093"/>
          </a:xfrm>
          <a:prstGeom prst="rect">
            <a:avLst/>
          </a:prstGeom>
        </p:spPr>
      </p:pic>
      <p:sp>
        <p:nvSpPr>
          <p:cNvPr id="9" name="Rectangle 8">
            <a:extLst>
              <a:ext uri="{FF2B5EF4-FFF2-40B4-BE49-F238E27FC236}">
                <a16:creationId xmlns:a16="http://schemas.microsoft.com/office/drawing/2014/main" id="{B3667BF1-C5D7-4CE6-A08D-70B699CEDF34}"/>
              </a:ext>
            </a:extLst>
          </p:cNvPr>
          <p:cNvSpPr/>
          <p:nvPr/>
        </p:nvSpPr>
        <p:spPr>
          <a:xfrm>
            <a:off x="628663" y="365124"/>
            <a:ext cx="1302618" cy="1325563"/>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anchor="ctr"/>
          <a:lstStyle/>
          <a:p>
            <a:pPr algn="ctr"/>
            <a:r>
              <a:rPr lang="en-NZ" sz="4400" dirty="0">
                <a:latin typeface="+mj-lt"/>
              </a:rPr>
              <a:t>2.</a:t>
            </a:r>
            <a:r>
              <a:rPr lang="en-NZ" dirty="0"/>
              <a:t> </a:t>
            </a:r>
          </a:p>
        </p:txBody>
      </p:sp>
      <p:pic>
        <p:nvPicPr>
          <p:cNvPr id="11" name="Picture 10">
            <a:extLst>
              <a:ext uri="{FF2B5EF4-FFF2-40B4-BE49-F238E27FC236}">
                <a16:creationId xmlns:a16="http://schemas.microsoft.com/office/drawing/2014/main" id="{DFD7CE99-5299-4564-BE9B-176291D4B87E}"/>
              </a:ext>
            </a:extLst>
          </p:cNvPr>
          <p:cNvPicPr>
            <a:picLocks noChangeAspect="1"/>
          </p:cNvPicPr>
          <p:nvPr/>
        </p:nvPicPr>
        <p:blipFill>
          <a:blip r:embed="rId3"/>
          <a:stretch>
            <a:fillRect/>
          </a:stretch>
        </p:blipFill>
        <p:spPr>
          <a:xfrm>
            <a:off x="95444" y="4550946"/>
            <a:ext cx="8582025" cy="1885950"/>
          </a:xfrm>
          <a:prstGeom prst="rect">
            <a:avLst/>
          </a:prstGeom>
        </p:spPr>
      </p:pic>
    </p:spTree>
    <p:extLst>
      <p:ext uri="{BB962C8B-B14F-4D97-AF65-F5344CB8AC3E}">
        <p14:creationId xmlns:p14="http://schemas.microsoft.com/office/powerpoint/2010/main" val="745377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76FF-9BDE-4C1E-9A01-6E00757A85C5}"/>
              </a:ext>
            </a:extLst>
          </p:cNvPr>
          <p:cNvSpPr>
            <a:spLocks noGrp="1"/>
          </p:cNvSpPr>
          <p:nvPr>
            <p:ph type="title"/>
          </p:nvPr>
        </p:nvSpPr>
        <p:spPr>
          <a:xfrm>
            <a:off x="2024742" y="2141993"/>
            <a:ext cx="6214189" cy="869599"/>
          </a:xfrm>
        </p:spPr>
        <p:txBody>
          <a:bodyPr anchor="b">
            <a:normAutofit/>
          </a:bodyPr>
          <a:lstStyle/>
          <a:p>
            <a:r>
              <a:rPr lang="en-AU" sz="5400" dirty="0"/>
              <a:t>Visualisation</a:t>
            </a:r>
          </a:p>
        </p:txBody>
      </p:sp>
      <p:pic>
        <p:nvPicPr>
          <p:cNvPr id="10" name="Picture 9" descr="Books on a shelf">
            <a:extLst>
              <a:ext uri="{FF2B5EF4-FFF2-40B4-BE49-F238E27FC236}">
                <a16:creationId xmlns:a16="http://schemas.microsoft.com/office/drawing/2014/main" id="{6B508EF3-D749-48CB-BF70-620F0BF9072B}"/>
              </a:ext>
            </a:extLst>
          </p:cNvPr>
          <p:cNvPicPr>
            <a:picLocks noChangeAspect="1"/>
          </p:cNvPicPr>
          <p:nvPr/>
        </p:nvPicPr>
        <p:blipFill rotWithShape="1">
          <a:blip r:embed="rId2"/>
          <a:srcRect t="21737" b="32496"/>
          <a:stretch/>
        </p:blipFill>
        <p:spPr>
          <a:xfrm rot="16200000">
            <a:off x="7135453" y="1801452"/>
            <a:ext cx="6858001" cy="3255093"/>
          </a:xfrm>
          <a:prstGeom prst="rect">
            <a:avLst/>
          </a:prstGeom>
        </p:spPr>
      </p:pic>
      <p:sp>
        <p:nvSpPr>
          <p:cNvPr id="11" name="Rectangle 10">
            <a:extLst>
              <a:ext uri="{FF2B5EF4-FFF2-40B4-BE49-F238E27FC236}">
                <a16:creationId xmlns:a16="http://schemas.microsoft.com/office/drawing/2014/main" id="{EF5136F8-7598-45F5-9F8A-D601451B5FB3}"/>
              </a:ext>
            </a:extLst>
          </p:cNvPr>
          <p:cNvSpPr/>
          <p:nvPr/>
        </p:nvSpPr>
        <p:spPr>
          <a:xfrm>
            <a:off x="628663" y="1914012"/>
            <a:ext cx="1302618" cy="1325563"/>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anchor="ctr"/>
          <a:lstStyle/>
          <a:p>
            <a:pPr algn="ctr"/>
            <a:r>
              <a:rPr lang="en-NZ" sz="4400" dirty="0">
                <a:latin typeface="+mj-lt"/>
              </a:rPr>
              <a:t>3.</a:t>
            </a:r>
            <a:r>
              <a:rPr lang="en-NZ" dirty="0"/>
              <a:t> </a:t>
            </a:r>
          </a:p>
        </p:txBody>
      </p:sp>
      <p:sp>
        <p:nvSpPr>
          <p:cNvPr id="12" name="Rectangle 11">
            <a:extLst>
              <a:ext uri="{FF2B5EF4-FFF2-40B4-BE49-F238E27FC236}">
                <a16:creationId xmlns:a16="http://schemas.microsoft.com/office/drawing/2014/main" id="{DC3D7AAA-898D-41F2-9A0D-85B54A6A566D}"/>
              </a:ext>
            </a:extLst>
          </p:cNvPr>
          <p:cNvSpPr/>
          <p:nvPr/>
        </p:nvSpPr>
        <p:spPr>
          <a:xfrm>
            <a:off x="628663" y="3496011"/>
            <a:ext cx="1302618" cy="1325563"/>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anchor="ctr"/>
          <a:lstStyle/>
          <a:p>
            <a:pPr algn="ctr"/>
            <a:r>
              <a:rPr lang="en-NZ" sz="4400" dirty="0">
                <a:latin typeface="+mj-lt"/>
              </a:rPr>
              <a:t>4.</a:t>
            </a:r>
            <a:r>
              <a:rPr lang="en-NZ" dirty="0"/>
              <a:t> </a:t>
            </a:r>
          </a:p>
        </p:txBody>
      </p:sp>
      <p:sp>
        <p:nvSpPr>
          <p:cNvPr id="13" name="Title 1">
            <a:extLst>
              <a:ext uri="{FF2B5EF4-FFF2-40B4-BE49-F238E27FC236}">
                <a16:creationId xmlns:a16="http://schemas.microsoft.com/office/drawing/2014/main" id="{5E985AF4-65F1-4BF2-99A2-6A3960AB98AB}"/>
              </a:ext>
            </a:extLst>
          </p:cNvPr>
          <p:cNvSpPr txBox="1">
            <a:spLocks/>
          </p:cNvSpPr>
          <p:nvPr/>
        </p:nvSpPr>
        <p:spPr>
          <a:xfrm>
            <a:off x="2130489" y="3496010"/>
            <a:ext cx="3425081"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5400" dirty="0"/>
          </a:p>
        </p:txBody>
      </p:sp>
      <p:sp>
        <p:nvSpPr>
          <p:cNvPr id="14" name="Title 1">
            <a:extLst>
              <a:ext uri="{FF2B5EF4-FFF2-40B4-BE49-F238E27FC236}">
                <a16:creationId xmlns:a16="http://schemas.microsoft.com/office/drawing/2014/main" id="{7054179D-08D5-44AE-A86D-860C4E7B4B68}"/>
              </a:ext>
            </a:extLst>
          </p:cNvPr>
          <p:cNvSpPr txBox="1">
            <a:spLocks/>
          </p:cNvSpPr>
          <p:nvPr/>
        </p:nvSpPr>
        <p:spPr>
          <a:xfrm>
            <a:off x="2024742" y="3547010"/>
            <a:ext cx="6214189" cy="1274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5400" dirty="0"/>
          </a:p>
        </p:txBody>
      </p:sp>
      <p:sp>
        <p:nvSpPr>
          <p:cNvPr id="15" name="Title 1">
            <a:extLst>
              <a:ext uri="{FF2B5EF4-FFF2-40B4-BE49-F238E27FC236}">
                <a16:creationId xmlns:a16="http://schemas.microsoft.com/office/drawing/2014/main" id="{CD02A9FA-D2B9-4978-BFCE-0B029D0C133A}"/>
              </a:ext>
            </a:extLst>
          </p:cNvPr>
          <p:cNvSpPr txBox="1">
            <a:spLocks/>
          </p:cNvSpPr>
          <p:nvPr/>
        </p:nvSpPr>
        <p:spPr>
          <a:xfrm>
            <a:off x="2024742" y="3784252"/>
            <a:ext cx="6214189" cy="800078"/>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400" dirty="0"/>
              <a:t>Analysis</a:t>
            </a:r>
          </a:p>
        </p:txBody>
      </p:sp>
    </p:spTree>
    <p:extLst>
      <p:ext uri="{BB962C8B-B14F-4D97-AF65-F5344CB8AC3E}">
        <p14:creationId xmlns:p14="http://schemas.microsoft.com/office/powerpoint/2010/main" val="333880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30DC-3515-4CFE-A506-D36AFA5F84F5}"/>
              </a:ext>
            </a:extLst>
          </p:cNvPr>
          <p:cNvSpPr>
            <a:spLocks noGrp="1"/>
          </p:cNvSpPr>
          <p:nvPr>
            <p:ph type="title"/>
          </p:nvPr>
        </p:nvSpPr>
        <p:spPr>
          <a:xfrm>
            <a:off x="628663" y="365125"/>
            <a:ext cx="7964831" cy="1325563"/>
          </a:xfrm>
        </p:spPr>
        <p:txBody>
          <a:bodyPr>
            <a:normAutofit/>
          </a:bodyPr>
          <a:lstStyle/>
          <a:p>
            <a:r>
              <a:rPr lang="en-NZ" dirty="0"/>
              <a:t>The Business Question</a:t>
            </a:r>
            <a:endParaRPr lang="en-AU" dirty="0"/>
          </a:p>
        </p:txBody>
      </p:sp>
      <p:sp>
        <p:nvSpPr>
          <p:cNvPr id="3" name="Content Placeholder 2">
            <a:extLst>
              <a:ext uri="{FF2B5EF4-FFF2-40B4-BE49-F238E27FC236}">
                <a16:creationId xmlns:a16="http://schemas.microsoft.com/office/drawing/2014/main" id="{1F059B5D-AD0F-4D6D-BA6D-E005310B916C}"/>
              </a:ext>
            </a:extLst>
          </p:cNvPr>
          <p:cNvSpPr>
            <a:spLocks noGrp="1"/>
          </p:cNvSpPr>
          <p:nvPr>
            <p:ph idx="1"/>
          </p:nvPr>
        </p:nvSpPr>
        <p:spPr>
          <a:xfrm>
            <a:off x="628663" y="1825625"/>
            <a:ext cx="7964831" cy="4351338"/>
          </a:xfrm>
        </p:spPr>
        <p:txBody>
          <a:bodyPr/>
          <a:lstStyle/>
          <a:p>
            <a:pPr marL="0" indent="0">
              <a:buNone/>
            </a:pPr>
            <a:r>
              <a:rPr lang="en-AU" sz="1800" dirty="0">
                <a:solidFill>
                  <a:srgbClr val="FF9933"/>
                </a:solidFill>
              </a:rPr>
              <a:t>Background:</a:t>
            </a:r>
          </a:p>
          <a:p>
            <a:pPr marL="0" indent="0">
              <a:buNone/>
            </a:pPr>
            <a:r>
              <a:rPr lang="en-AU" sz="1800" dirty="0">
                <a:solidFill>
                  <a:srgbClr val="FF9933"/>
                </a:solidFill>
              </a:rPr>
              <a:t>I </a:t>
            </a:r>
            <a:r>
              <a:rPr lang="en-US" sz="1800" i="0" dirty="0">
                <a:solidFill>
                  <a:srgbClr val="FF9933"/>
                </a:solidFill>
                <a:effectLst/>
              </a:rPr>
              <a:t>work for a publishing house and they are looking to publish some new material. They have asked me to research the best type of book they should publish next to see the best financial return.</a:t>
            </a:r>
          </a:p>
          <a:p>
            <a:pPr marL="0" indent="0">
              <a:buNone/>
            </a:pPr>
            <a:endParaRPr lang="en-US" sz="1800" dirty="0">
              <a:solidFill>
                <a:srgbClr val="000000"/>
              </a:solidFill>
            </a:endParaRPr>
          </a:p>
          <a:p>
            <a:pPr marL="0" indent="0">
              <a:buNone/>
            </a:pPr>
            <a:r>
              <a:rPr lang="en-US" sz="1800" i="0" dirty="0">
                <a:solidFill>
                  <a:srgbClr val="000000"/>
                </a:solidFill>
                <a:effectLst/>
              </a:rPr>
              <a:t>Breaking it down:</a:t>
            </a:r>
          </a:p>
          <a:p>
            <a:pPr algn="l"/>
            <a:r>
              <a:rPr lang="en-US" sz="1200" b="1" i="1" dirty="0">
                <a:solidFill>
                  <a:srgbClr val="000000"/>
                </a:solidFill>
                <a:effectLst/>
                <a:latin typeface="Helvetica Neue"/>
              </a:rPr>
              <a:t>1. Which genre of book would be the most profitable to publish?</a:t>
            </a:r>
          </a:p>
          <a:p>
            <a:pPr algn="l"/>
            <a:endParaRPr lang="en-US" sz="1200" b="1" i="1" dirty="0">
              <a:solidFill>
                <a:srgbClr val="000000"/>
              </a:solidFill>
              <a:effectLst/>
              <a:latin typeface="Helvetica Neue"/>
            </a:endParaRPr>
          </a:p>
          <a:p>
            <a:pPr algn="l"/>
            <a:r>
              <a:rPr lang="en-US" sz="1200" b="1" i="1" dirty="0">
                <a:solidFill>
                  <a:schemeClr val="bg1">
                    <a:lumMod val="75000"/>
                  </a:schemeClr>
                </a:solidFill>
                <a:effectLst/>
                <a:latin typeface="Helvetica Neue"/>
              </a:rPr>
              <a:t>2. Does the price of the book impact the number of sales (can we predict a price 'sweet spot' to make the most profit)?</a:t>
            </a:r>
          </a:p>
          <a:p>
            <a:pPr algn="l"/>
            <a:endParaRPr lang="en-US" sz="1200" b="1" i="1" dirty="0">
              <a:solidFill>
                <a:schemeClr val="bg1">
                  <a:lumMod val="75000"/>
                </a:schemeClr>
              </a:solidFill>
              <a:effectLst/>
              <a:latin typeface="Helvetica Neue"/>
            </a:endParaRPr>
          </a:p>
          <a:p>
            <a:pPr algn="l"/>
            <a:r>
              <a:rPr lang="en-US" sz="1200" b="1" i="1" dirty="0">
                <a:solidFill>
                  <a:schemeClr val="bg1">
                    <a:lumMod val="75000"/>
                  </a:schemeClr>
                </a:solidFill>
                <a:effectLst/>
                <a:latin typeface="Helvetica Neue"/>
              </a:rPr>
              <a:t>3. Does the price of a book impact the user ratings (i.e. does an expensive book have lower or higher ratings than a lower priced book</a:t>
            </a:r>
          </a:p>
          <a:p>
            <a:pPr marL="0" indent="0">
              <a:buNone/>
            </a:pPr>
            <a:endParaRPr lang="en-US" sz="1800" i="0" dirty="0">
              <a:solidFill>
                <a:srgbClr val="000000"/>
              </a:solidFill>
              <a:effectLst/>
            </a:endParaRPr>
          </a:p>
          <a:p>
            <a:pPr marL="0" indent="0">
              <a:buNone/>
            </a:pPr>
            <a:endParaRPr lang="en-US" sz="1800" i="0" dirty="0">
              <a:solidFill>
                <a:srgbClr val="000000"/>
              </a:solidFill>
              <a:effectLst/>
            </a:endParaRPr>
          </a:p>
          <a:p>
            <a:pPr marL="0" indent="0">
              <a:buNone/>
            </a:pPr>
            <a:endParaRPr lang="en-US" sz="1800" dirty="0">
              <a:solidFill>
                <a:srgbClr val="000000"/>
              </a:solidFill>
            </a:endParaRPr>
          </a:p>
          <a:p>
            <a:pPr marL="0" indent="0">
              <a:buNone/>
            </a:pPr>
            <a:endParaRPr lang="en-US" sz="1800" i="0" dirty="0">
              <a:solidFill>
                <a:srgbClr val="000000"/>
              </a:solidFill>
              <a:effectLst/>
            </a:endParaRPr>
          </a:p>
          <a:p>
            <a:endParaRPr lang="en-AU" dirty="0"/>
          </a:p>
        </p:txBody>
      </p:sp>
      <p:pic>
        <p:nvPicPr>
          <p:cNvPr id="5" name="Picture 4" descr="Books on a shelf">
            <a:extLst>
              <a:ext uri="{FF2B5EF4-FFF2-40B4-BE49-F238E27FC236}">
                <a16:creationId xmlns:a16="http://schemas.microsoft.com/office/drawing/2014/main" id="{C68DB704-87F4-43CA-958D-B172F64386E0}"/>
              </a:ext>
            </a:extLst>
          </p:cNvPr>
          <p:cNvPicPr>
            <a:picLocks noChangeAspect="1"/>
          </p:cNvPicPr>
          <p:nvPr/>
        </p:nvPicPr>
        <p:blipFill rotWithShape="1">
          <a:blip r:embed="rId2"/>
          <a:srcRect t="21737" b="32496"/>
          <a:stretch/>
        </p:blipFill>
        <p:spPr>
          <a:xfrm rot="16200000">
            <a:off x="7135453" y="1801452"/>
            <a:ext cx="6858001" cy="3255093"/>
          </a:xfrm>
          <a:prstGeom prst="rect">
            <a:avLst/>
          </a:prstGeom>
        </p:spPr>
      </p:pic>
    </p:spTree>
    <p:extLst>
      <p:ext uri="{BB962C8B-B14F-4D97-AF65-F5344CB8AC3E}">
        <p14:creationId xmlns:p14="http://schemas.microsoft.com/office/powerpoint/2010/main" val="3361228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30DC-3515-4CFE-A506-D36AFA5F84F5}"/>
              </a:ext>
            </a:extLst>
          </p:cNvPr>
          <p:cNvSpPr>
            <a:spLocks noGrp="1"/>
          </p:cNvSpPr>
          <p:nvPr>
            <p:ph type="title"/>
          </p:nvPr>
        </p:nvSpPr>
        <p:spPr>
          <a:xfrm>
            <a:off x="628663" y="365125"/>
            <a:ext cx="7964831" cy="1325563"/>
          </a:xfrm>
        </p:spPr>
        <p:txBody>
          <a:bodyPr/>
          <a:lstStyle/>
          <a:p>
            <a:r>
              <a:rPr lang="en-NZ" dirty="0"/>
              <a:t>Fiction vs. Non-Fiction - Scatter</a:t>
            </a:r>
            <a:endParaRPr lang="en-AU" dirty="0"/>
          </a:p>
        </p:txBody>
      </p:sp>
      <p:pic>
        <p:nvPicPr>
          <p:cNvPr id="7" name="Content Placeholder 6">
            <a:extLst>
              <a:ext uri="{FF2B5EF4-FFF2-40B4-BE49-F238E27FC236}">
                <a16:creationId xmlns:a16="http://schemas.microsoft.com/office/drawing/2014/main" id="{EE89F0E3-7928-495B-82A5-9AAF63B0B1C3}"/>
              </a:ext>
            </a:extLst>
          </p:cNvPr>
          <p:cNvPicPr>
            <a:picLocks noGrp="1" noChangeAspect="1"/>
          </p:cNvPicPr>
          <p:nvPr>
            <p:ph idx="1"/>
          </p:nvPr>
        </p:nvPicPr>
        <p:blipFill>
          <a:blip r:embed="rId2"/>
          <a:stretch>
            <a:fillRect/>
          </a:stretch>
        </p:blipFill>
        <p:spPr>
          <a:xfrm>
            <a:off x="516683" y="1690688"/>
            <a:ext cx="7964488" cy="4280679"/>
          </a:xfrm>
        </p:spPr>
      </p:pic>
      <p:pic>
        <p:nvPicPr>
          <p:cNvPr id="5" name="Picture 4" descr="Books on a shelf">
            <a:extLst>
              <a:ext uri="{FF2B5EF4-FFF2-40B4-BE49-F238E27FC236}">
                <a16:creationId xmlns:a16="http://schemas.microsoft.com/office/drawing/2014/main" id="{C68DB704-87F4-43CA-958D-B172F64386E0}"/>
              </a:ext>
            </a:extLst>
          </p:cNvPr>
          <p:cNvPicPr>
            <a:picLocks noChangeAspect="1"/>
          </p:cNvPicPr>
          <p:nvPr/>
        </p:nvPicPr>
        <p:blipFill rotWithShape="1">
          <a:blip r:embed="rId3"/>
          <a:srcRect t="21737" b="32496"/>
          <a:stretch/>
        </p:blipFill>
        <p:spPr>
          <a:xfrm rot="16200000">
            <a:off x="7135453" y="1801452"/>
            <a:ext cx="6858001" cy="3255093"/>
          </a:xfrm>
          <a:prstGeom prst="rect">
            <a:avLst/>
          </a:prstGeom>
        </p:spPr>
      </p:pic>
    </p:spTree>
    <p:extLst>
      <p:ext uri="{BB962C8B-B14F-4D97-AF65-F5344CB8AC3E}">
        <p14:creationId xmlns:p14="http://schemas.microsoft.com/office/powerpoint/2010/main" val="118943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FDA1-8156-4AF8-AC36-5A6C97C56062}"/>
              </a:ext>
            </a:extLst>
          </p:cNvPr>
          <p:cNvSpPr>
            <a:spLocks noGrp="1"/>
          </p:cNvSpPr>
          <p:nvPr>
            <p:ph type="title"/>
          </p:nvPr>
        </p:nvSpPr>
        <p:spPr/>
        <p:txBody>
          <a:bodyPr/>
          <a:lstStyle/>
          <a:p>
            <a:r>
              <a:rPr lang="en-NZ" dirty="0"/>
              <a:t>Fiction vs. Non-Fiction - Figures</a:t>
            </a:r>
          </a:p>
        </p:txBody>
      </p:sp>
      <p:graphicFrame>
        <p:nvGraphicFramePr>
          <p:cNvPr id="5" name="Table 5">
            <a:extLst>
              <a:ext uri="{FF2B5EF4-FFF2-40B4-BE49-F238E27FC236}">
                <a16:creationId xmlns:a16="http://schemas.microsoft.com/office/drawing/2014/main" id="{F5B18841-ACEC-4E93-97F4-383DDA99B712}"/>
              </a:ext>
            </a:extLst>
          </p:cNvPr>
          <p:cNvGraphicFramePr>
            <a:graphicFrameLocks noGrp="1"/>
          </p:cNvGraphicFramePr>
          <p:nvPr>
            <p:extLst>
              <p:ext uri="{D42A27DB-BD31-4B8C-83A1-F6EECF244321}">
                <p14:modId xmlns:p14="http://schemas.microsoft.com/office/powerpoint/2010/main" val="4103642651"/>
              </p:ext>
            </p:extLst>
          </p:nvPr>
        </p:nvGraphicFramePr>
        <p:xfrm>
          <a:off x="912919" y="1930132"/>
          <a:ext cx="7523157" cy="2575248"/>
        </p:xfrm>
        <a:graphic>
          <a:graphicData uri="http://schemas.openxmlformats.org/drawingml/2006/table">
            <a:tbl>
              <a:tblPr firstRow="1" bandRow="1">
                <a:tableStyleId>{85BE263C-DBD7-4A20-BB59-AAB30ACAA65A}</a:tableStyleId>
              </a:tblPr>
              <a:tblGrid>
                <a:gridCol w="2905626">
                  <a:extLst>
                    <a:ext uri="{9D8B030D-6E8A-4147-A177-3AD203B41FA5}">
                      <a16:colId xmlns:a16="http://schemas.microsoft.com/office/drawing/2014/main" val="3118566150"/>
                    </a:ext>
                  </a:extLst>
                </a:gridCol>
                <a:gridCol w="2109812">
                  <a:extLst>
                    <a:ext uri="{9D8B030D-6E8A-4147-A177-3AD203B41FA5}">
                      <a16:colId xmlns:a16="http://schemas.microsoft.com/office/drawing/2014/main" val="368144200"/>
                    </a:ext>
                  </a:extLst>
                </a:gridCol>
                <a:gridCol w="2507719">
                  <a:extLst>
                    <a:ext uri="{9D8B030D-6E8A-4147-A177-3AD203B41FA5}">
                      <a16:colId xmlns:a16="http://schemas.microsoft.com/office/drawing/2014/main" val="193584246"/>
                    </a:ext>
                  </a:extLst>
                </a:gridCol>
              </a:tblGrid>
              <a:tr h="544907">
                <a:tc>
                  <a:txBody>
                    <a:bodyPr/>
                    <a:lstStyle/>
                    <a:p>
                      <a:endParaRPr lang="en-NZ" dirty="0"/>
                    </a:p>
                  </a:txBody>
                  <a:tcPr anchor="ctr"/>
                </a:tc>
                <a:tc>
                  <a:txBody>
                    <a:bodyPr/>
                    <a:lstStyle/>
                    <a:p>
                      <a:r>
                        <a:rPr lang="en-NZ" dirty="0"/>
                        <a:t>Fiction</a:t>
                      </a:r>
                    </a:p>
                  </a:txBody>
                  <a:tcPr anchor="ctr"/>
                </a:tc>
                <a:tc>
                  <a:txBody>
                    <a:bodyPr/>
                    <a:lstStyle/>
                    <a:p>
                      <a:r>
                        <a:rPr lang="en-NZ" dirty="0"/>
                        <a:t>Non-Fiction</a:t>
                      </a:r>
                    </a:p>
                  </a:txBody>
                  <a:tcPr anchor="ctr"/>
                </a:tc>
                <a:extLst>
                  <a:ext uri="{0D108BD9-81ED-4DB2-BD59-A6C34878D82A}">
                    <a16:rowId xmlns:a16="http://schemas.microsoft.com/office/drawing/2014/main" val="2202473735"/>
                  </a:ext>
                </a:extLst>
              </a:tr>
              <a:tr h="544907">
                <a:tc>
                  <a:txBody>
                    <a:bodyPr/>
                    <a:lstStyle/>
                    <a:p>
                      <a:r>
                        <a:rPr lang="en-NZ" dirty="0"/>
                        <a:t>Price (mean)</a:t>
                      </a:r>
                    </a:p>
                  </a:txBody>
                  <a:tcPr anchor="ctr"/>
                </a:tc>
                <a:tc>
                  <a:txBody>
                    <a:bodyPr/>
                    <a:lstStyle/>
                    <a:p>
                      <a:r>
                        <a:rPr lang="en-NZ" dirty="0"/>
                        <a:t>$ 10.85</a:t>
                      </a:r>
                    </a:p>
                  </a:txBody>
                  <a:tcPr anchor="ctr"/>
                </a:tc>
                <a:tc>
                  <a:txBody>
                    <a:bodyPr/>
                    <a:lstStyle/>
                    <a:p>
                      <a:r>
                        <a:rPr lang="en-NZ" dirty="0"/>
                        <a:t>$ 14.84</a:t>
                      </a:r>
                    </a:p>
                  </a:txBody>
                  <a:tcPr anchor="ctr"/>
                </a:tc>
                <a:extLst>
                  <a:ext uri="{0D108BD9-81ED-4DB2-BD59-A6C34878D82A}">
                    <a16:rowId xmlns:a16="http://schemas.microsoft.com/office/drawing/2014/main" val="3402598993"/>
                  </a:ext>
                </a:extLst>
              </a:tr>
              <a:tr h="544907">
                <a:tc>
                  <a:txBody>
                    <a:bodyPr/>
                    <a:lstStyle/>
                    <a:p>
                      <a:r>
                        <a:rPr lang="en-NZ" dirty="0"/>
                        <a:t>Sales (mean over 10 years)</a:t>
                      </a:r>
                    </a:p>
                  </a:txBody>
                  <a:tcPr anchor="ctr"/>
                </a:tc>
                <a:tc>
                  <a:txBody>
                    <a:bodyPr/>
                    <a:lstStyle/>
                    <a:p>
                      <a:r>
                        <a:rPr lang="en-NZ" dirty="0"/>
                        <a:t>$ 15,683.80</a:t>
                      </a:r>
                    </a:p>
                  </a:txBody>
                  <a:tcPr anchor="ctr"/>
                </a:tc>
                <a:tc>
                  <a:txBody>
                    <a:bodyPr/>
                    <a:lstStyle/>
                    <a:p>
                      <a:r>
                        <a:rPr lang="en-NZ" dirty="0"/>
                        <a:t>$ 9,065.15</a:t>
                      </a:r>
                    </a:p>
                  </a:txBody>
                  <a:tcPr anchor="ctr"/>
                </a:tc>
                <a:extLst>
                  <a:ext uri="{0D108BD9-81ED-4DB2-BD59-A6C34878D82A}">
                    <a16:rowId xmlns:a16="http://schemas.microsoft.com/office/drawing/2014/main" val="211407112"/>
                  </a:ext>
                </a:extLst>
              </a:tr>
              <a:tr h="940527">
                <a:tc>
                  <a:txBody>
                    <a:bodyPr/>
                    <a:lstStyle/>
                    <a:p>
                      <a:r>
                        <a:rPr lang="en-NZ" dirty="0"/>
                        <a:t>Profit (of means over 10 years)</a:t>
                      </a:r>
                    </a:p>
                  </a:txBody>
                  <a:tcPr anchor="ctr"/>
                </a:tc>
                <a:tc>
                  <a:txBody>
                    <a:bodyPr/>
                    <a:lstStyle/>
                    <a:p>
                      <a:r>
                        <a:rPr lang="en-NZ" dirty="0"/>
                        <a:t>$ 170,170</a:t>
                      </a:r>
                    </a:p>
                  </a:txBody>
                  <a:tcPr anchor="ctr"/>
                </a:tc>
                <a:tc>
                  <a:txBody>
                    <a:bodyPr/>
                    <a:lstStyle/>
                    <a:p>
                      <a:r>
                        <a:rPr lang="en-NZ" dirty="0"/>
                        <a:t>$ 134,544</a:t>
                      </a:r>
                    </a:p>
                  </a:txBody>
                  <a:tcPr anchor="ctr"/>
                </a:tc>
                <a:extLst>
                  <a:ext uri="{0D108BD9-81ED-4DB2-BD59-A6C34878D82A}">
                    <a16:rowId xmlns:a16="http://schemas.microsoft.com/office/drawing/2014/main" val="378258028"/>
                  </a:ext>
                </a:extLst>
              </a:tr>
            </a:tbl>
          </a:graphicData>
        </a:graphic>
      </p:graphicFrame>
      <p:sp>
        <p:nvSpPr>
          <p:cNvPr id="6" name="TextBox 5">
            <a:extLst>
              <a:ext uri="{FF2B5EF4-FFF2-40B4-BE49-F238E27FC236}">
                <a16:creationId xmlns:a16="http://schemas.microsoft.com/office/drawing/2014/main" id="{1B3A8E0A-6415-4E24-8890-F65E2D543CA9}"/>
              </a:ext>
            </a:extLst>
          </p:cNvPr>
          <p:cNvSpPr txBox="1"/>
          <p:nvPr/>
        </p:nvSpPr>
        <p:spPr>
          <a:xfrm>
            <a:off x="998377" y="4966294"/>
            <a:ext cx="7437699" cy="923330"/>
          </a:xfrm>
          <a:prstGeom prst="rect">
            <a:avLst/>
          </a:prstGeom>
          <a:noFill/>
        </p:spPr>
        <p:txBody>
          <a:bodyPr wrap="square" rtlCol="0">
            <a:spAutoFit/>
          </a:bodyPr>
          <a:lstStyle/>
          <a:p>
            <a:pPr algn="ctr"/>
            <a:r>
              <a:rPr lang="en-NZ" dirty="0"/>
              <a:t>From these figures we can see that over 10 years, a Fiction book will be more profitable than a Non-Fiction book – even though Fiction books have a lower average sale price.</a:t>
            </a:r>
          </a:p>
        </p:txBody>
      </p:sp>
      <p:pic>
        <p:nvPicPr>
          <p:cNvPr id="7" name="Picture 6" descr="Books on a shelf">
            <a:extLst>
              <a:ext uri="{FF2B5EF4-FFF2-40B4-BE49-F238E27FC236}">
                <a16:creationId xmlns:a16="http://schemas.microsoft.com/office/drawing/2014/main" id="{B2D1AB27-6B32-4E2C-98C0-76860F279DD0}"/>
              </a:ext>
            </a:extLst>
          </p:cNvPr>
          <p:cNvPicPr>
            <a:picLocks noChangeAspect="1"/>
          </p:cNvPicPr>
          <p:nvPr/>
        </p:nvPicPr>
        <p:blipFill rotWithShape="1">
          <a:blip r:embed="rId2"/>
          <a:srcRect t="21737" b="32496"/>
          <a:stretch/>
        </p:blipFill>
        <p:spPr>
          <a:xfrm rot="16200000">
            <a:off x="7135453" y="1801452"/>
            <a:ext cx="6858001" cy="3255093"/>
          </a:xfrm>
          <a:prstGeom prst="rect">
            <a:avLst/>
          </a:prstGeom>
        </p:spPr>
      </p:pic>
      <p:sp>
        <p:nvSpPr>
          <p:cNvPr id="8" name="Rectangle 7">
            <a:extLst>
              <a:ext uri="{FF2B5EF4-FFF2-40B4-BE49-F238E27FC236}">
                <a16:creationId xmlns:a16="http://schemas.microsoft.com/office/drawing/2014/main" id="{3D98F169-FB69-4442-AD65-15F73BC4D8DB}"/>
              </a:ext>
            </a:extLst>
          </p:cNvPr>
          <p:cNvSpPr/>
          <p:nvPr/>
        </p:nvSpPr>
        <p:spPr>
          <a:xfrm>
            <a:off x="912919" y="3564294"/>
            <a:ext cx="7523157" cy="941086"/>
          </a:xfrm>
          <a:prstGeom prst="rect">
            <a:avLst/>
          </a:prstGeom>
          <a:noFill/>
          <a:ln w="7620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00927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9835</TotalTime>
  <Words>821</Words>
  <Application>Microsoft Office PowerPoint</Application>
  <PresentationFormat>Widescreen</PresentationFormat>
  <Paragraphs>126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Helvetica Neue</vt:lpstr>
      <vt:lpstr>Office Theme</vt:lpstr>
      <vt:lpstr>Institute of Data</vt:lpstr>
      <vt:lpstr>PowerPoint Presentation</vt:lpstr>
      <vt:lpstr>Pipeline</vt:lpstr>
      <vt:lpstr>     The data</vt:lpstr>
      <vt:lpstr>     Clean &amp; Explore</vt:lpstr>
      <vt:lpstr>Visualisation</vt:lpstr>
      <vt:lpstr>The Business Question</vt:lpstr>
      <vt:lpstr>Fiction vs. Non-Fiction - Scatter</vt:lpstr>
      <vt:lpstr>Fiction vs. Non-Fiction - Figures</vt:lpstr>
      <vt:lpstr>The Business Question</vt:lpstr>
      <vt:lpstr>Price vs. Sales </vt:lpstr>
      <vt:lpstr>The Business Question</vt:lpstr>
      <vt:lpstr>User rating vs. Price</vt:lpstr>
      <vt:lpstr>The Business Question</vt:lpstr>
      <vt:lpstr>Additional considerations</vt:lpstr>
      <vt:lpstr>Recommendation</vt:lpstr>
      <vt:lpstr>Limitations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of Data</dc:title>
  <dc:creator>Samantha Carlson</dc:creator>
  <cp:lastModifiedBy>Samantha Carlson</cp:lastModifiedBy>
  <cp:revision>16</cp:revision>
  <dcterms:created xsi:type="dcterms:W3CDTF">2021-02-01T04:16:37Z</dcterms:created>
  <dcterms:modified xsi:type="dcterms:W3CDTF">2021-02-09T06:09:05Z</dcterms:modified>
</cp:coreProperties>
</file>