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4" r:id="rId8"/>
    <p:sldId id="265" r:id="rId9"/>
    <p:sldId id="266"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8" d="100"/>
          <a:sy n="98" d="100"/>
        </p:scale>
        <p:origin x="-120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74D596-2F61-BC4C-AC62-128BF11188C6}" type="datetimeFigureOut">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EC749-F8C1-B543-B37B-ADA076570465}" type="slidenum">
              <a:rPr lang="en-US" smtClean="0"/>
              <a:t>‹#›</a:t>
            </a:fld>
            <a:endParaRPr lang="en-US"/>
          </a:p>
        </p:txBody>
      </p:sp>
    </p:spTree>
    <p:extLst>
      <p:ext uri="{BB962C8B-B14F-4D97-AF65-F5344CB8AC3E}">
        <p14:creationId xmlns:p14="http://schemas.microsoft.com/office/powerpoint/2010/main" val="286813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4D596-2F61-BC4C-AC62-128BF11188C6}" type="datetimeFigureOut">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EC749-F8C1-B543-B37B-ADA076570465}" type="slidenum">
              <a:rPr lang="en-US" smtClean="0"/>
              <a:t>‹#›</a:t>
            </a:fld>
            <a:endParaRPr lang="en-US"/>
          </a:p>
        </p:txBody>
      </p:sp>
    </p:spTree>
    <p:extLst>
      <p:ext uri="{BB962C8B-B14F-4D97-AF65-F5344CB8AC3E}">
        <p14:creationId xmlns:p14="http://schemas.microsoft.com/office/powerpoint/2010/main" val="319299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4D596-2F61-BC4C-AC62-128BF11188C6}" type="datetimeFigureOut">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EC749-F8C1-B543-B37B-ADA076570465}" type="slidenum">
              <a:rPr lang="en-US" smtClean="0"/>
              <a:t>‹#›</a:t>
            </a:fld>
            <a:endParaRPr lang="en-US"/>
          </a:p>
        </p:txBody>
      </p:sp>
    </p:spTree>
    <p:extLst>
      <p:ext uri="{BB962C8B-B14F-4D97-AF65-F5344CB8AC3E}">
        <p14:creationId xmlns:p14="http://schemas.microsoft.com/office/powerpoint/2010/main" val="55965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4D596-2F61-BC4C-AC62-128BF11188C6}" type="datetimeFigureOut">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EC749-F8C1-B543-B37B-ADA076570465}" type="slidenum">
              <a:rPr lang="en-US" smtClean="0"/>
              <a:t>‹#›</a:t>
            </a:fld>
            <a:endParaRPr lang="en-US"/>
          </a:p>
        </p:txBody>
      </p:sp>
    </p:spTree>
    <p:extLst>
      <p:ext uri="{BB962C8B-B14F-4D97-AF65-F5344CB8AC3E}">
        <p14:creationId xmlns:p14="http://schemas.microsoft.com/office/powerpoint/2010/main" val="355434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74D596-2F61-BC4C-AC62-128BF11188C6}" type="datetimeFigureOut">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EC749-F8C1-B543-B37B-ADA076570465}" type="slidenum">
              <a:rPr lang="en-US" smtClean="0"/>
              <a:t>‹#›</a:t>
            </a:fld>
            <a:endParaRPr lang="en-US"/>
          </a:p>
        </p:txBody>
      </p:sp>
    </p:spTree>
    <p:extLst>
      <p:ext uri="{BB962C8B-B14F-4D97-AF65-F5344CB8AC3E}">
        <p14:creationId xmlns:p14="http://schemas.microsoft.com/office/powerpoint/2010/main" val="32398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74D596-2F61-BC4C-AC62-128BF11188C6}" type="datetimeFigureOut">
              <a:rPr lang="en-US" smtClean="0"/>
              <a:t>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EC749-F8C1-B543-B37B-ADA076570465}" type="slidenum">
              <a:rPr lang="en-US" smtClean="0"/>
              <a:t>‹#›</a:t>
            </a:fld>
            <a:endParaRPr lang="en-US"/>
          </a:p>
        </p:txBody>
      </p:sp>
    </p:spTree>
    <p:extLst>
      <p:ext uri="{BB962C8B-B14F-4D97-AF65-F5344CB8AC3E}">
        <p14:creationId xmlns:p14="http://schemas.microsoft.com/office/powerpoint/2010/main" val="151879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74D596-2F61-BC4C-AC62-128BF11188C6}" type="datetimeFigureOut">
              <a:rPr lang="en-US" smtClean="0"/>
              <a:t>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EC749-F8C1-B543-B37B-ADA076570465}" type="slidenum">
              <a:rPr lang="en-US" smtClean="0"/>
              <a:t>‹#›</a:t>
            </a:fld>
            <a:endParaRPr lang="en-US"/>
          </a:p>
        </p:txBody>
      </p:sp>
    </p:spTree>
    <p:extLst>
      <p:ext uri="{BB962C8B-B14F-4D97-AF65-F5344CB8AC3E}">
        <p14:creationId xmlns:p14="http://schemas.microsoft.com/office/powerpoint/2010/main" val="316855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74D596-2F61-BC4C-AC62-128BF11188C6}" type="datetimeFigureOut">
              <a:rPr lang="en-US" smtClean="0"/>
              <a:t>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EC749-F8C1-B543-B37B-ADA076570465}" type="slidenum">
              <a:rPr lang="en-US" smtClean="0"/>
              <a:t>‹#›</a:t>
            </a:fld>
            <a:endParaRPr lang="en-US"/>
          </a:p>
        </p:txBody>
      </p:sp>
    </p:spTree>
    <p:extLst>
      <p:ext uri="{BB962C8B-B14F-4D97-AF65-F5344CB8AC3E}">
        <p14:creationId xmlns:p14="http://schemas.microsoft.com/office/powerpoint/2010/main" val="184225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4D596-2F61-BC4C-AC62-128BF11188C6}" type="datetimeFigureOut">
              <a:rPr lang="en-US" smtClean="0"/>
              <a:t>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EC749-F8C1-B543-B37B-ADA076570465}" type="slidenum">
              <a:rPr lang="en-US" smtClean="0"/>
              <a:t>‹#›</a:t>
            </a:fld>
            <a:endParaRPr lang="en-US"/>
          </a:p>
        </p:txBody>
      </p:sp>
    </p:spTree>
    <p:extLst>
      <p:ext uri="{BB962C8B-B14F-4D97-AF65-F5344CB8AC3E}">
        <p14:creationId xmlns:p14="http://schemas.microsoft.com/office/powerpoint/2010/main" val="3355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4D596-2F61-BC4C-AC62-128BF11188C6}" type="datetimeFigureOut">
              <a:rPr lang="en-US" smtClean="0"/>
              <a:t>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EC749-F8C1-B543-B37B-ADA076570465}" type="slidenum">
              <a:rPr lang="en-US" smtClean="0"/>
              <a:t>‹#›</a:t>
            </a:fld>
            <a:endParaRPr lang="en-US"/>
          </a:p>
        </p:txBody>
      </p:sp>
    </p:spTree>
    <p:extLst>
      <p:ext uri="{BB962C8B-B14F-4D97-AF65-F5344CB8AC3E}">
        <p14:creationId xmlns:p14="http://schemas.microsoft.com/office/powerpoint/2010/main" val="209832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4D596-2F61-BC4C-AC62-128BF11188C6}" type="datetimeFigureOut">
              <a:rPr lang="en-US" smtClean="0"/>
              <a:t>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EC749-F8C1-B543-B37B-ADA076570465}" type="slidenum">
              <a:rPr lang="en-US" smtClean="0"/>
              <a:t>‹#›</a:t>
            </a:fld>
            <a:endParaRPr lang="en-US"/>
          </a:p>
        </p:txBody>
      </p:sp>
    </p:spTree>
    <p:extLst>
      <p:ext uri="{BB962C8B-B14F-4D97-AF65-F5344CB8AC3E}">
        <p14:creationId xmlns:p14="http://schemas.microsoft.com/office/powerpoint/2010/main" val="29769693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4D596-2F61-BC4C-AC62-128BF11188C6}" type="datetimeFigureOut">
              <a:rPr lang="en-US" smtClean="0"/>
              <a:t>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EC749-F8C1-B543-B37B-ADA076570465}" type="slidenum">
              <a:rPr lang="en-US" smtClean="0"/>
              <a:t>‹#›</a:t>
            </a:fld>
            <a:endParaRPr lang="en-US"/>
          </a:p>
        </p:txBody>
      </p:sp>
    </p:spTree>
    <p:extLst>
      <p:ext uri="{BB962C8B-B14F-4D97-AF65-F5344CB8AC3E}">
        <p14:creationId xmlns:p14="http://schemas.microsoft.com/office/powerpoint/2010/main" val="236894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Tracking social value trends across time and space</a:t>
            </a:r>
            <a:endParaRPr lang="en-US" dirty="0"/>
          </a:p>
        </p:txBody>
      </p:sp>
      <p:sp>
        <p:nvSpPr>
          <p:cNvPr id="3" name="Subtitle 2"/>
          <p:cNvSpPr>
            <a:spLocks noGrp="1"/>
          </p:cNvSpPr>
          <p:nvPr>
            <p:ph type="subTitle" idx="1"/>
          </p:nvPr>
        </p:nvSpPr>
        <p:spPr/>
        <p:txBody>
          <a:bodyPr/>
          <a:lstStyle/>
          <a:p>
            <a:r>
              <a:rPr lang="en-US" dirty="0" smtClean="0"/>
              <a:t>Nils Carlsson </a:t>
            </a:r>
            <a:endParaRPr lang="en-US" dirty="0"/>
          </a:p>
        </p:txBody>
      </p:sp>
    </p:spTree>
    <p:extLst>
      <p:ext uri="{BB962C8B-B14F-4D97-AF65-F5344CB8AC3E}">
        <p14:creationId xmlns:p14="http://schemas.microsoft.com/office/powerpoint/2010/main" val="1206444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9518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the project</a:t>
            </a:r>
            <a:endParaRPr lang="en-US" dirty="0"/>
          </a:p>
        </p:txBody>
      </p:sp>
      <p:sp>
        <p:nvSpPr>
          <p:cNvPr id="3" name="Content Placeholder 2"/>
          <p:cNvSpPr>
            <a:spLocks noGrp="1"/>
          </p:cNvSpPr>
          <p:nvPr>
            <p:ph idx="1"/>
          </p:nvPr>
        </p:nvSpPr>
        <p:spPr/>
        <p:txBody>
          <a:bodyPr>
            <a:normAutofit/>
          </a:bodyPr>
          <a:lstStyle/>
          <a:p>
            <a:r>
              <a:rPr lang="en-US" dirty="0" smtClean="0"/>
              <a:t>Over 100 countries, 30 years of data , 500,000 individuals, hundreds of questions per individual: a wealth of data</a:t>
            </a:r>
          </a:p>
          <a:p>
            <a:r>
              <a:rPr lang="en-US" dirty="0" smtClean="0"/>
              <a:t>How many comparisons could we make if we aggregated by country? 100 countries choose 2 * number of questions choose 2. That</a:t>
            </a:r>
            <a:r>
              <a:rPr lang="mr-IN" dirty="0" smtClean="0"/>
              <a:t>’</a:t>
            </a:r>
            <a:r>
              <a:rPr lang="en-US" dirty="0" smtClean="0"/>
              <a:t>s a lot of comparisons! 222 million to be exact </a:t>
            </a:r>
          </a:p>
        </p:txBody>
      </p:sp>
    </p:spTree>
    <p:extLst>
      <p:ext uri="{BB962C8B-B14F-4D97-AF65-F5344CB8AC3E}">
        <p14:creationId xmlns:p14="http://schemas.microsoft.com/office/powerpoint/2010/main" val="375862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we approach the problem?</a:t>
            </a:r>
            <a:endParaRPr lang="en-US" dirty="0"/>
          </a:p>
        </p:txBody>
      </p:sp>
      <p:sp>
        <p:nvSpPr>
          <p:cNvPr id="3" name="Content Placeholder 2"/>
          <p:cNvSpPr>
            <a:spLocks noGrp="1"/>
          </p:cNvSpPr>
          <p:nvPr>
            <p:ph idx="1"/>
          </p:nvPr>
        </p:nvSpPr>
        <p:spPr/>
        <p:txBody>
          <a:bodyPr/>
          <a:lstStyle/>
          <a:p>
            <a:r>
              <a:rPr lang="en-US" dirty="0" smtClean="0"/>
              <a:t>Enter</a:t>
            </a:r>
            <a:r>
              <a:rPr lang="en-US" dirty="0" smtClean="0"/>
              <a:t> dimensionality reduction: make this task more manageable, by picking topics that are linear combinations of survey questions to describe variance in the ways that people view the world, both over time and space  </a:t>
            </a:r>
          </a:p>
          <a:p>
            <a:endParaRPr lang="en-US" dirty="0"/>
          </a:p>
        </p:txBody>
      </p:sp>
    </p:spTree>
    <p:extLst>
      <p:ext uri="{BB962C8B-B14F-4D97-AF65-F5344CB8AC3E}">
        <p14:creationId xmlns:p14="http://schemas.microsoft.com/office/powerpoint/2010/main" val="272944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PCA/NMF</a:t>
            </a:r>
            <a:endParaRPr lang="en-US" dirty="0"/>
          </a:p>
        </p:txBody>
      </p:sp>
      <p:sp>
        <p:nvSpPr>
          <p:cNvPr id="3" name="Content Placeholder 2"/>
          <p:cNvSpPr>
            <a:spLocks noGrp="1"/>
          </p:cNvSpPr>
          <p:nvPr>
            <p:ph idx="1"/>
          </p:nvPr>
        </p:nvSpPr>
        <p:spPr/>
        <p:txBody>
          <a:bodyPr/>
          <a:lstStyle/>
          <a:p>
            <a:r>
              <a:rPr lang="en-US" dirty="0" smtClean="0"/>
              <a:t>Used PCA and NMF to reduce dimensionality</a:t>
            </a:r>
            <a:endParaRPr lang="en-US" dirty="0"/>
          </a:p>
        </p:txBody>
      </p:sp>
    </p:spTree>
    <p:extLst>
      <p:ext uri="{BB962C8B-B14F-4D97-AF65-F5344CB8AC3E}">
        <p14:creationId xmlns:p14="http://schemas.microsoft.com/office/powerpoint/2010/main" val="161054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screen shot</a:t>
            </a:r>
            <a:endParaRPr lang="en-US" dirty="0"/>
          </a:p>
        </p:txBody>
      </p:sp>
      <p:sp>
        <p:nvSpPr>
          <p:cNvPr id="3" name="Content Placeholder 2"/>
          <p:cNvSpPr>
            <a:spLocks noGrp="1"/>
          </p:cNvSpPr>
          <p:nvPr>
            <p:ph idx="1"/>
          </p:nvPr>
        </p:nvSpPr>
        <p:spPr/>
        <p:txBody>
          <a:bodyPr/>
          <a:lstStyle/>
          <a:p>
            <a:r>
              <a:rPr lang="en-US" dirty="0" smtClean="0"/>
              <a:t>Here I will show screenshot of the webpage for a particular survey wave</a:t>
            </a:r>
            <a:endParaRPr lang="en-US" dirty="0"/>
          </a:p>
        </p:txBody>
      </p:sp>
    </p:spTree>
    <p:extLst>
      <p:ext uri="{BB962C8B-B14F-4D97-AF65-F5344CB8AC3E}">
        <p14:creationId xmlns:p14="http://schemas.microsoft.com/office/powerpoint/2010/main" val="3405447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Describe differences</a:t>
            </a:r>
            <a:endParaRPr lang="en-US" dirty="0"/>
          </a:p>
        </p:txBody>
      </p:sp>
      <p:sp>
        <p:nvSpPr>
          <p:cNvPr id="3" name="Content Placeholder 2"/>
          <p:cNvSpPr>
            <a:spLocks noGrp="1"/>
          </p:cNvSpPr>
          <p:nvPr>
            <p:ph idx="1"/>
          </p:nvPr>
        </p:nvSpPr>
        <p:spPr/>
        <p:txBody>
          <a:bodyPr/>
          <a:lstStyle/>
          <a:p>
            <a:r>
              <a:rPr lang="en-US" dirty="0" smtClean="0"/>
              <a:t>Which countries were the most different?</a:t>
            </a:r>
          </a:p>
          <a:p>
            <a:r>
              <a:rPr lang="en-US" dirty="0" smtClean="0"/>
              <a:t>Which countries varied most over time?</a:t>
            </a:r>
            <a:endParaRPr lang="en-US" dirty="0"/>
          </a:p>
        </p:txBody>
      </p:sp>
    </p:spTree>
    <p:extLst>
      <p:ext uri="{BB962C8B-B14F-4D97-AF65-F5344CB8AC3E}">
        <p14:creationId xmlns:p14="http://schemas.microsoft.com/office/powerpoint/2010/main" val="248754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Use graph theory to connect countries, with the weights of each edge being the similarity of the country to another country, calculated as the correlation between average survey answers in those counties. Maybe use modularity to define communities? </a:t>
            </a:r>
          </a:p>
          <a:p>
            <a:r>
              <a:rPr lang="en-US" dirty="0" smtClean="0"/>
              <a:t>Would like to show the graph over different time periods: which countries  are becoming more similar? More different </a:t>
            </a:r>
            <a:endParaRPr lang="en-US" dirty="0"/>
          </a:p>
        </p:txBody>
      </p:sp>
    </p:spTree>
    <p:extLst>
      <p:ext uri="{BB962C8B-B14F-4D97-AF65-F5344CB8AC3E}">
        <p14:creationId xmlns:p14="http://schemas.microsoft.com/office/powerpoint/2010/main" val="6037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Missing data(do I have time for this?)</a:t>
            </a:r>
            <a:endParaRPr lang="en-US" dirty="0"/>
          </a:p>
        </p:txBody>
      </p:sp>
      <p:sp>
        <p:nvSpPr>
          <p:cNvPr id="3" name="Content Placeholder 2"/>
          <p:cNvSpPr>
            <a:spLocks noGrp="1"/>
          </p:cNvSpPr>
          <p:nvPr>
            <p:ph idx="1"/>
          </p:nvPr>
        </p:nvSpPr>
        <p:spPr/>
        <p:txBody>
          <a:bodyPr/>
          <a:lstStyle/>
          <a:p>
            <a:r>
              <a:rPr lang="en-US" dirty="0" smtClean="0"/>
              <a:t>Explain how I handled this : delete missing, k nearest neighbor, matrix factorization, etc. </a:t>
            </a:r>
            <a:endParaRPr lang="en-US" dirty="0"/>
          </a:p>
        </p:txBody>
      </p:sp>
    </p:spTree>
    <p:extLst>
      <p:ext uri="{BB962C8B-B14F-4D97-AF65-F5344CB8AC3E}">
        <p14:creationId xmlns:p14="http://schemas.microsoft.com/office/powerpoint/2010/main" val="260658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Make website more interactive</a:t>
            </a:r>
          </a:p>
          <a:p>
            <a:r>
              <a:rPr lang="en-US" dirty="0" smtClean="0"/>
              <a:t>Incorporate new wave of data! Coming soon</a:t>
            </a:r>
          </a:p>
          <a:p>
            <a:r>
              <a:rPr lang="en-US" dirty="0" smtClean="0"/>
              <a:t>Tie results from this project to aggregate country data: GDP, political leanings, etc.</a:t>
            </a:r>
            <a:endParaRPr lang="en-US" dirty="0"/>
          </a:p>
        </p:txBody>
      </p:sp>
    </p:spTree>
    <p:extLst>
      <p:ext uri="{BB962C8B-B14F-4D97-AF65-F5344CB8AC3E}">
        <p14:creationId xmlns:p14="http://schemas.microsoft.com/office/powerpoint/2010/main" val="3621358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TotalTime>
  <Words>281</Words>
  <Application>Microsoft Macintosh PowerPoint</Application>
  <PresentationFormat>On-screen Show (4:3)</PresentationFormat>
  <Paragraphs>24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Tracking social value trends across time and space</vt:lpstr>
      <vt:lpstr>Frame the project</vt:lpstr>
      <vt:lpstr>How can we approach the problem?</vt:lpstr>
      <vt:lpstr>PCA/NMF</vt:lpstr>
      <vt:lpstr>Show screen shot</vt:lpstr>
      <vt:lpstr>Describe differences</vt:lpstr>
      <vt:lpstr>Graph methods</vt:lpstr>
      <vt:lpstr>Missing data(do I have time for this?)</vt:lpstr>
      <vt:lpstr>Future work</vt:lpstr>
      <vt:lpstr>Thanks!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social value trends across time and space</dc:title>
  <dc:creator>Nils Carlsson</dc:creator>
  <cp:lastModifiedBy>Nils Carlsson</cp:lastModifiedBy>
  <cp:revision>4</cp:revision>
  <dcterms:created xsi:type="dcterms:W3CDTF">2016-11-21T05:55:45Z</dcterms:created>
  <dcterms:modified xsi:type="dcterms:W3CDTF">2016-11-21T07:08:30Z</dcterms:modified>
</cp:coreProperties>
</file>