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1"/>
  </p:normalViewPr>
  <p:slideViewPr>
    <p:cSldViewPr snapToGrid="0" snapToObjects="1">
      <p:cViewPr varScale="1">
        <p:scale>
          <a:sx n="132" d="100"/>
          <a:sy n="132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5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9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5112919" y="689733"/>
            <a:ext cx="6148641" cy="415177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207894" y="4566541"/>
            <a:ext cx="1958690" cy="23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AWS cloud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26" name="Picture 25" descr="AWS-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76" y="246119"/>
            <a:ext cx="759038" cy="759038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406509" y="978795"/>
            <a:ext cx="5498916" cy="358774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7447117" y="4288843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Virtual </a:t>
            </a:r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private cloud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29" name="Picture 28" descr="VPC-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07" y="665647"/>
            <a:ext cx="599171" cy="599171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362693" y="1389641"/>
            <a:ext cx="2788757" cy="2685738"/>
            <a:chOff x="4407516" y="2801246"/>
            <a:chExt cx="1949808" cy="1756467"/>
          </a:xfrm>
        </p:grpSpPr>
        <p:sp>
          <p:nvSpPr>
            <p:cNvPr id="31" name="Rounded Rectangle 30"/>
            <p:cNvSpPr/>
            <p:nvPr/>
          </p:nvSpPr>
          <p:spPr>
            <a:xfrm>
              <a:off x="4550022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2" name="TextBox 37"/>
            <p:cNvSpPr txBox="1">
              <a:spLocks noChangeArrowheads="1"/>
            </p:cNvSpPr>
            <p:nvPr/>
          </p:nvSpPr>
          <p:spPr bwMode="auto">
            <a:xfrm>
              <a:off x="4407516" y="2801246"/>
              <a:ext cx="1949808" cy="328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</a:t>
              </a:r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975" y="1258090"/>
            <a:ext cx="252914" cy="28963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36" y="1935715"/>
            <a:ext cx="1033095" cy="111106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427152" y="2356116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Bastion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272536" y="2771980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192.168.8.2/24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6260660" y="1724138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50.23.28.92/32</a:t>
            </a:r>
            <a:endParaRPr lang="en-US" sz="1000" dirty="0"/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5759507" y="1771037"/>
            <a:ext cx="2017707" cy="1968065"/>
            <a:chOff x="545458" y="4783771"/>
            <a:chExt cx="2293787" cy="1733798"/>
          </a:xfrm>
        </p:grpSpPr>
        <p:sp>
          <p:nvSpPr>
            <p:cNvPr id="55" name="Rounded Rectangle 5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4" name="TextBox 34"/>
          <p:cNvSpPr txBox="1">
            <a:spLocks noChangeArrowheads="1"/>
          </p:cNvSpPr>
          <p:nvPr/>
        </p:nvSpPr>
        <p:spPr bwMode="auto">
          <a:xfrm>
            <a:off x="6267338" y="3498150"/>
            <a:ext cx="105016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414042"/>
                </a:solidFill>
                <a:latin typeface="Arial"/>
                <a:ea typeface="Verdana" pitchFamily="34" charset="0"/>
                <a:cs typeface="Arial"/>
              </a:rPr>
              <a:t>Bastion SG</a:t>
            </a:r>
            <a:endParaRPr lang="en-US" sz="700" b="1" dirty="0">
              <a:solidFill>
                <a:srgbClr val="414042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047454" y="1381252"/>
            <a:ext cx="2788757" cy="2685287"/>
            <a:chOff x="4423569" y="2801541"/>
            <a:chExt cx="1949808" cy="1756172"/>
          </a:xfrm>
        </p:grpSpPr>
        <p:sp>
          <p:nvSpPr>
            <p:cNvPr id="66" name="Rounded Rectangle 65"/>
            <p:cNvSpPr/>
            <p:nvPr/>
          </p:nvSpPr>
          <p:spPr>
            <a:xfrm>
              <a:off x="4550022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7" name="TextBox 37"/>
            <p:cNvSpPr txBox="1">
              <a:spLocks noChangeArrowheads="1"/>
            </p:cNvSpPr>
            <p:nvPr/>
          </p:nvSpPr>
          <p:spPr bwMode="auto">
            <a:xfrm>
              <a:off x="4423569" y="2801541"/>
              <a:ext cx="1949808" cy="328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</a:t>
              </a:r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637" y="1955747"/>
            <a:ext cx="1033095" cy="111106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9034509" y="2380475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 Server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915086" y="2792012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192.168.10.5/24</a:t>
            </a:r>
            <a:endParaRPr lang="en-US" sz="1000" dirty="0"/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8421308" y="1762197"/>
            <a:ext cx="2017707" cy="1968065"/>
            <a:chOff x="545458" y="4783771"/>
            <a:chExt cx="2293787" cy="1733798"/>
          </a:xfrm>
        </p:grpSpPr>
        <p:sp>
          <p:nvSpPr>
            <p:cNvPr id="73" name="Rounded Rectangle 7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5" name="TextBox 34"/>
          <p:cNvSpPr txBox="1">
            <a:spLocks noChangeArrowheads="1"/>
          </p:cNvSpPr>
          <p:nvPr/>
        </p:nvSpPr>
        <p:spPr bwMode="auto">
          <a:xfrm>
            <a:off x="8929139" y="3518185"/>
            <a:ext cx="105016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414042"/>
                </a:solidFill>
                <a:latin typeface="Arial"/>
                <a:ea typeface="Verdana" pitchFamily="34" charset="0"/>
                <a:cs typeface="Arial"/>
              </a:rPr>
              <a:t>App SG</a:t>
            </a:r>
            <a:endParaRPr lang="en-US" sz="700" b="1" dirty="0">
              <a:solidFill>
                <a:srgbClr val="41404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343" y="1216594"/>
            <a:ext cx="252914" cy="28963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991898" y="298154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cs typeface="Helvetica Neue"/>
              </a:rPr>
              <a:t>Username: </a:t>
            </a:r>
            <a:r>
              <a:rPr lang="en-US" sz="1000" dirty="0" err="1" smtClean="0">
                <a:cs typeface="Helvetica Neue"/>
              </a:rPr>
              <a:t>ubuntu</a:t>
            </a:r>
            <a:endParaRPr lang="en-US" sz="1000" dirty="0" smtClean="0">
              <a:cs typeface="Helvetica Neue"/>
            </a:endParaRPr>
          </a:p>
          <a:p>
            <a:pPr algn="ctr"/>
            <a:r>
              <a:rPr lang="en-US" sz="1000" dirty="0" smtClean="0"/>
              <a:t>Ec2 key-pair: </a:t>
            </a:r>
            <a:r>
              <a:rPr lang="en-US" sz="1000" dirty="0" err="1" smtClean="0"/>
              <a:t>bastion.pem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8449534" y="3019961"/>
            <a:ext cx="19944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cs typeface="Helvetica Neue"/>
              </a:rPr>
              <a:t>Username: joe</a:t>
            </a:r>
          </a:p>
          <a:p>
            <a:pPr algn="ctr"/>
            <a:r>
              <a:rPr lang="en-US" sz="1000" dirty="0" err="1"/>
              <a:t>j</a:t>
            </a:r>
            <a:r>
              <a:rPr lang="en-US" sz="1000" dirty="0" err="1" smtClean="0"/>
              <a:t>oe.pub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= /home/joe/.ssh/</a:t>
            </a:r>
            <a:r>
              <a:rPr lang="en-US" sz="1000" dirty="0" err="1" smtClean="0"/>
              <a:t>authroized_keys</a:t>
            </a:r>
            <a:endParaRPr lang="en-US" sz="1000" dirty="0"/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07668"/>
              </p:ext>
            </p:extLst>
          </p:nvPr>
        </p:nvGraphicFramePr>
        <p:xfrm>
          <a:off x="5797934" y="5032145"/>
          <a:ext cx="1936974" cy="1269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8487"/>
                <a:gridCol w="968487"/>
              </a:tblGrid>
              <a:tr h="3174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Bastion SG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src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port</a:t>
                      </a:r>
                      <a:endParaRPr lang="en-US" sz="1000" dirty="0"/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24.126.191.92/32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Additional rules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000" dirty="0" smtClean="0">
                          <a:solidFill>
                            <a:schemeClr val="tx1"/>
                          </a:solidFill>
                        </a:rPr>
                        <a:t>………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7663"/>
              </p:ext>
            </p:extLst>
          </p:nvPr>
        </p:nvGraphicFramePr>
        <p:xfrm>
          <a:off x="8461674" y="5046493"/>
          <a:ext cx="1936974" cy="1269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8487"/>
                <a:gridCol w="968487"/>
              </a:tblGrid>
              <a:tr h="3174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 SG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src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port</a:t>
                      </a:r>
                      <a:endParaRPr lang="en-US" sz="1000" dirty="0"/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192.168.8.0/24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800" dirty="0" smtClean="0">
                          <a:solidFill>
                            <a:schemeClr val="tx1"/>
                          </a:solidFill>
                        </a:rPr>
                        <a:t>………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Arrow Connector 83"/>
          <p:cNvCxnSpPr>
            <a:stCxn id="56" idx="2"/>
            <a:endCxn id="80" idx="0"/>
          </p:cNvCxnSpPr>
          <p:nvPr/>
        </p:nvCxnSpPr>
        <p:spPr>
          <a:xfrm flipH="1">
            <a:off x="6766421" y="3739102"/>
            <a:ext cx="1940" cy="129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4" idx="2"/>
            <a:endCxn id="82" idx="0"/>
          </p:cNvCxnSpPr>
          <p:nvPr/>
        </p:nvCxnSpPr>
        <p:spPr>
          <a:xfrm flipH="1">
            <a:off x="9430161" y="3730262"/>
            <a:ext cx="1" cy="131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925061" y="2281889"/>
            <a:ext cx="3761987" cy="2584139"/>
            <a:chOff x="665353" y="2170109"/>
            <a:chExt cx="3761987" cy="2584139"/>
          </a:xfrm>
        </p:grpSpPr>
        <p:grpSp>
          <p:nvGrpSpPr>
            <p:cNvPr id="96" name="Group 95"/>
            <p:cNvGrpSpPr/>
            <p:nvPr/>
          </p:nvGrpSpPr>
          <p:grpSpPr>
            <a:xfrm>
              <a:off x="683026" y="2170109"/>
              <a:ext cx="1816523" cy="1565394"/>
              <a:chOff x="1289419" y="2227859"/>
              <a:chExt cx="1816523" cy="156539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762180" y="2369449"/>
                <a:ext cx="871002" cy="796377"/>
                <a:chOff x="664900" y="2780200"/>
                <a:chExt cx="871002" cy="796377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664900" y="3422689"/>
                  <a:ext cx="87100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Helvetica Neue"/>
                      <a:cs typeface="Helvetica Neue"/>
                    </a:rPr>
                    <a:t>Username: joe</a:t>
                  </a:r>
                  <a:endParaRPr lang="en-US" sz="1000" dirty="0">
                    <a:latin typeface="Helvetica Neue"/>
                    <a:cs typeface="Helvetica Neue"/>
                  </a:endParaRPr>
                </a:p>
              </p:txBody>
            </p:sp>
            <p:pic>
              <p:nvPicPr>
                <p:cNvPr id="18" name="Picture 17" descr="Client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638" y="2780200"/>
                  <a:ext cx="731520" cy="731520"/>
                </a:xfrm>
                <a:prstGeom prst="rect">
                  <a:avLst/>
                </a:prstGeom>
              </p:spPr>
            </p:pic>
          </p:grpSp>
          <p:sp>
            <p:nvSpPr>
              <p:cNvPr id="48" name="TextBox 47"/>
              <p:cNvSpPr txBox="1"/>
              <p:nvPr/>
            </p:nvSpPr>
            <p:spPr>
              <a:xfrm>
                <a:off x="1608176" y="3166364"/>
                <a:ext cx="1204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Private Key: </a:t>
                </a:r>
                <a:r>
                  <a:rPr lang="en-US" sz="1000" dirty="0" err="1" smtClean="0"/>
                  <a:t>joe.key</a:t>
                </a:r>
                <a:endParaRPr lang="en-US" sz="1000" dirty="0" smtClean="0"/>
              </a:p>
              <a:p>
                <a:r>
                  <a:rPr lang="en-US" sz="1000" dirty="0" smtClean="0"/>
                  <a:t>Public Key: </a:t>
                </a:r>
                <a:r>
                  <a:rPr lang="en-US" sz="1000" dirty="0" err="1" smtClean="0"/>
                  <a:t>joe.pub</a:t>
                </a:r>
                <a:endParaRPr lang="en-US" sz="1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652186" y="2227859"/>
                <a:ext cx="11192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24.126.191.92/32</a:t>
                </a:r>
                <a:endParaRPr 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289419" y="3547032"/>
                <a:ext cx="18165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Edit file: /home/joe/.</a:t>
                </a:r>
                <a:r>
                  <a:rPr lang="en-US" sz="1000" dirty="0" err="1" smtClean="0"/>
                  <a:t>ssh</a:t>
                </a:r>
                <a:r>
                  <a:rPr lang="en-US" sz="1000" dirty="0" smtClean="0"/>
                  <a:t>/</a:t>
                </a:r>
                <a:r>
                  <a:rPr lang="en-US" sz="1000" dirty="0" err="1" smtClean="0"/>
                  <a:t>config</a:t>
                </a:r>
                <a:endParaRPr lang="en-US" sz="10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65353" y="3738585"/>
              <a:ext cx="37619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Host 192.168.*.*    </a:t>
              </a:r>
            </a:p>
            <a:p>
              <a:r>
                <a:rPr lang="en-US" sz="1000" dirty="0" smtClean="0"/>
                <a:t>  User </a:t>
              </a:r>
              <a:r>
                <a:rPr lang="en-US" sz="1000" dirty="0" err="1" smtClean="0"/>
                <a:t>ubuntu</a:t>
              </a:r>
              <a:r>
                <a:rPr lang="en-US" sz="1000" dirty="0" smtClean="0"/>
                <a:t>   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IdentityFile</a:t>
              </a:r>
              <a:r>
                <a:rPr lang="en-US" sz="1000" dirty="0" smtClean="0"/>
                <a:t> ~/</a:t>
              </a:r>
              <a:r>
                <a:rPr lang="en-US" sz="1000" dirty="0" err="1" smtClean="0"/>
                <a:t>bastion.pem</a:t>
              </a:r>
              <a:r>
                <a:rPr lang="en-US" sz="1000" dirty="0" smtClean="0"/>
                <a:t>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StrictHostKeyChecking</a:t>
              </a:r>
              <a:r>
                <a:rPr lang="en-US" sz="1000" dirty="0" smtClean="0"/>
                <a:t> no   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ForwardAgent</a:t>
              </a:r>
              <a:r>
                <a:rPr lang="en-US" sz="1000" dirty="0" smtClean="0"/>
                <a:t> yes   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ProxyCommand</a:t>
              </a:r>
              <a:r>
                <a:rPr lang="en-US" sz="1000" dirty="0" smtClean="0"/>
                <a:t> ssh -W %h:%p joe@</a:t>
              </a:r>
              <a:r>
                <a:rPr lang="en-US" sz="1000" dirty="0" smtClean="0"/>
                <a:t>50.23.28.92</a:t>
              </a:r>
              <a:r>
                <a:rPr lang="en-US" sz="1000" dirty="0" smtClean="0"/>
                <a:t> -</a:t>
              </a:r>
              <a:r>
                <a:rPr lang="en-US" sz="1000" dirty="0" err="1" smtClean="0"/>
                <a:t>i</a:t>
              </a:r>
              <a:r>
                <a:rPr lang="en-US" sz="1000" dirty="0" smtClean="0"/>
                <a:t> ~/.ssh/</a:t>
              </a:r>
              <a:r>
                <a:rPr lang="en-US" sz="1000" dirty="0" err="1" smtClean="0"/>
                <a:t>joe.key</a:t>
              </a:r>
              <a:endParaRPr lang="en-US" sz="1000" dirty="0"/>
            </a:p>
          </p:txBody>
        </p:sp>
      </p:grpSp>
      <p:cxnSp>
        <p:nvCxnSpPr>
          <p:cNvPr id="102" name="Straight Arrow Connector 101"/>
          <p:cNvCxnSpPr>
            <a:stCxn id="18" idx="3"/>
            <a:endCxn id="24" idx="1"/>
          </p:cNvCxnSpPr>
          <p:nvPr/>
        </p:nvCxnSpPr>
        <p:spPr>
          <a:xfrm flipV="1">
            <a:off x="2233753" y="2765620"/>
            <a:ext cx="2879166" cy="2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987649" y="2567870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Accessing App Server</a:t>
            </a:r>
          </a:p>
          <a:p>
            <a:pPr algn="ctr"/>
            <a:r>
              <a:rPr lang="en-US" sz="1000" b="1" dirty="0" smtClean="0"/>
              <a:t>ssh 192.168.10.5</a:t>
            </a:r>
            <a:endParaRPr 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908522" y="1096815"/>
            <a:ext cx="188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 AWS</a:t>
            </a:r>
          </a:p>
          <a:p>
            <a:pPr algn="ctr"/>
            <a:r>
              <a:rPr lang="en-US" dirty="0" smtClean="0"/>
              <a:t>Bastion/Jump-Box</a:t>
            </a:r>
          </a:p>
        </p:txBody>
      </p:sp>
    </p:spTree>
    <p:extLst>
      <p:ext uri="{BB962C8B-B14F-4D97-AF65-F5344CB8AC3E}">
        <p14:creationId xmlns:p14="http://schemas.microsoft.com/office/powerpoint/2010/main" val="21351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112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Helvetica Neue</vt:lpstr>
      <vt:lpstr>Mangal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Cheriyath</dc:creator>
  <cp:lastModifiedBy>Mithun Cheriyath</cp:lastModifiedBy>
  <cp:revision>9</cp:revision>
  <dcterms:created xsi:type="dcterms:W3CDTF">2017-07-14T16:02:36Z</dcterms:created>
  <dcterms:modified xsi:type="dcterms:W3CDTF">2017-07-14T17:33:12Z</dcterms:modified>
</cp:coreProperties>
</file>