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0C01D-5098-4F50-BCAF-2985077EAB7F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D931-DAAF-4BEA-A8FE-B3108A258DF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416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D931-DAAF-4BEA-A8FE-B3108A258DF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82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83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23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1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17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6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4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7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7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749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5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6D53-DB25-4E9A-9E0B-AFD5497A972E}" type="datetimeFigureOut">
              <a:rPr lang="cs-CZ" smtClean="0"/>
              <a:t>21.3.2010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21EB-DC87-43DF-9645-A5037797D4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4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1052736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FeedList</a:t>
            </a:r>
            <a:endParaRPr lang="cs-CZ" dirty="0"/>
          </a:p>
        </p:txBody>
      </p:sp>
      <p:sp>
        <p:nvSpPr>
          <p:cNvPr id="5" name="Rectangle 4"/>
          <p:cNvSpPr/>
          <p:nvPr/>
        </p:nvSpPr>
        <p:spPr>
          <a:xfrm>
            <a:off x="2833916" y="296094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2857168" y="5013176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cs-CZ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6056" y="1556792"/>
            <a:ext cx="0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8064" y="22588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nothing</a:t>
            </a:r>
            <a:endParaRPr lang="cs-CZ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76056" y="3537012"/>
            <a:ext cx="0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6516" y="371877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article</a:t>
            </a:r>
          </a:p>
          <a:p>
            <a:r>
              <a:rPr lang="en-US" dirty="0" smtClean="0"/>
              <a:t>Not new and Read</a:t>
            </a:r>
            <a:endParaRPr lang="cs-CZ" dirty="0"/>
          </a:p>
        </p:txBody>
      </p:sp>
      <p:cxnSp>
        <p:nvCxnSpPr>
          <p:cNvPr id="31" name="Curved Connector 30"/>
          <p:cNvCxnSpPr>
            <a:endCxn id="6" idx="3"/>
          </p:cNvCxnSpPr>
          <p:nvPr/>
        </p:nvCxnSpPr>
        <p:spPr>
          <a:xfrm rot="16200000" flipH="1">
            <a:off x="5244754" y="5060502"/>
            <a:ext cx="252028" cy="157376"/>
          </a:xfrm>
          <a:prstGeom prst="curvedConnector4">
            <a:avLst>
              <a:gd name="adj1" fmla="val -144676"/>
              <a:gd name="adj2" fmla="val 2452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501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Right, left arrow</a:t>
            </a:r>
            <a:br>
              <a:rPr lang="en-US" dirty="0" smtClean="0"/>
            </a:br>
            <a:r>
              <a:rPr lang="en-US" dirty="0" smtClean="0"/>
              <a:t>mark next article </a:t>
            </a:r>
            <a:br>
              <a:rPr lang="en-US" dirty="0" smtClean="0"/>
            </a:br>
            <a:r>
              <a:rPr lang="en-US" dirty="0" smtClean="0"/>
              <a:t>Not new and Read</a:t>
            </a:r>
            <a:endParaRPr lang="cs-CZ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31840" y="3573016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31640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nothing</a:t>
            </a:r>
            <a:endParaRPr lang="cs-CZ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131840" y="1556792"/>
            <a:ext cx="0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7664" y="1658705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all articles in the feed</a:t>
            </a:r>
          </a:p>
          <a:p>
            <a:r>
              <a:rPr lang="en-US" dirty="0" smtClean="0"/>
              <a:t>Not new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77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Roubal</dc:creator>
  <cp:lastModifiedBy>Milan Roubal</cp:lastModifiedBy>
  <cp:revision>1</cp:revision>
  <dcterms:created xsi:type="dcterms:W3CDTF">2010-03-21T17:40:48Z</dcterms:created>
  <dcterms:modified xsi:type="dcterms:W3CDTF">2010-03-21T17:48:54Z</dcterms:modified>
</cp:coreProperties>
</file>