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9B54-754B-4788-B5A9-F0A1BC4E4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8BE1E-4E40-4B0F-8187-38246A9F4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97153-5C4D-4C1B-8281-885534A8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798D-DA83-4ED0-8682-27AD638E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EC42-1C08-4376-9C6C-873EFD11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D7BC-DBB9-4C6F-A189-5278458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94AE-BCBA-48B8-82B6-6AB8720AF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E310-0946-437D-B0D6-BF3FAD27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E78A-E084-4E2A-90AA-8B2D8B96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163C-079C-4C5D-BA74-70FB9A14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2D290-48C5-4E8F-A3A6-83CAF4EF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C9885-94E2-4DF2-A7D2-63227174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9B70-490F-44E3-BEAD-1BCBB39A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3289-89E1-4F8F-8F92-5B902902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854C-F6FE-493E-BF9D-93BA6D6C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3E54-EDD9-48B7-A089-FAC503B9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8BC8-D476-4CE2-BDF4-7F68CA15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3284-B307-40AE-A560-0C0BBB1E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BA19-0137-4A11-8E8D-C1439FDB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429C-65EE-4994-83E8-E5DFA76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C265-E38D-4C01-BBEE-0D224B58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8D5E-EA8F-4267-A38D-72895726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83F2-DBA2-4C29-A12E-10855C5E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6381-2790-4D7C-9638-B3B4A9F9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CD5B-E846-42FE-921A-B9B5FD71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AEEB-97D9-4AA9-8CB1-036049A3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C8DC-B4F0-4B40-9FA8-AFF1957F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59FA0-B1C1-45C4-AA1B-894D69BDF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D9EA1-093D-4D05-A3AA-F2155A5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8318-912E-4FDB-9221-85622AD4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CCF24-2F85-473A-BE50-C03A2BC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6D6-8E34-4A3D-82E9-F4B48D01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07C-6384-41E4-944F-E1BEFD4D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DECBD-7F84-4B69-BF41-23217426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13044-5580-45FC-BCF6-43AD76C85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706D1-11AC-469D-873D-C8A50385E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79B0F-1728-4BBC-A6BB-67342D7A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4E32-EB7A-4426-AC00-70AE33D8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D45E2-0451-437E-805E-7E1C89B3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CEB1-DCC2-4636-9B10-AEE9DF1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D0324-80D4-440F-8B0A-AF891726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CD94C-CFFE-4D94-B214-DD104FFA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F4ECD-7E98-452E-961B-BDA69DA0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E9176-54A3-4856-A9DD-261820DC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9DFFF-62B4-4C77-8C7F-A54C407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D5E8-425B-42E4-BD19-E1558D85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7DB-C3D0-4F15-97AB-38CA192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6E66-BF28-4186-9C14-C7C5F8F6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DEE83-AD5C-4173-A90E-BA6835F5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6539-5FF2-48C1-A634-9702BA67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9D0B-4875-4546-B565-4509829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C4814-6D1D-45F3-847E-B99BB74E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2359-9732-47AF-A8EB-47ACF111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FD585-F89D-4161-AC04-60D11575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C9362-5471-4FAC-8CE2-B82C9303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D4EFC-ED1A-4865-B4F7-3C1903D5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9E14-ADB2-4504-8D5D-EE698119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97052-F26E-4D49-88F5-1665AD03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050D5-2B80-44AF-B52B-11BC3F95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3670-CC36-4E28-AA9E-727CBA3F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D1E8-3FD3-4212-938E-80C569ADD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F3A6-F264-4D96-840B-B755F998B47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8D9A-11A9-4445-BCBA-CF1446807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D3D-A54C-40B6-878C-AABD9B2C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480D-D382-4028-B79B-5413F21D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4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5A2ABA-D27B-4390-B024-63CBB84C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5" y="234156"/>
            <a:ext cx="3863746" cy="3679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275F-6E96-4E04-9D5C-49147D4A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603" y="134223"/>
            <a:ext cx="2739162" cy="4718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B7D24-885F-4C10-B745-847FC440E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18" y="652428"/>
            <a:ext cx="4283378" cy="207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6FAB8-14A7-4993-BF3B-C663EB173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817" y="2851725"/>
            <a:ext cx="3705527" cy="27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B17-7F6A-49B0-9F97-55E0BC76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Problems?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28BA9-6F30-4851-9709-F9DBB5D7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Check the Layer Height.  Is it 0.2mm?</a:t>
            </a:r>
          </a:p>
          <a:p>
            <a:pPr marL="514350" indent="-514350">
              <a:buAutoNum type="arabicPeriod"/>
            </a:pPr>
            <a:r>
              <a:rPr lang="en-US" dirty="0"/>
              <a:t>Check the Infill Density (it should be 100%).</a:t>
            </a:r>
          </a:p>
          <a:p>
            <a:pPr marL="514350" indent="-514350">
              <a:buAutoNum type="arabicPeriod"/>
            </a:pPr>
            <a:r>
              <a:rPr lang="en-US" dirty="0"/>
              <a:t>Infill Pattern – I set mine to lines or zig zag typically.</a:t>
            </a:r>
          </a:p>
        </p:txBody>
      </p:sp>
    </p:spTree>
    <p:extLst>
      <p:ext uri="{BB962C8B-B14F-4D97-AF65-F5344CB8AC3E}">
        <p14:creationId xmlns:p14="http://schemas.microsoft.com/office/powerpoint/2010/main" val="197946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Printing Problems?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filko</dc:creator>
  <cp:lastModifiedBy>Carlton Colter</cp:lastModifiedBy>
  <cp:revision>2</cp:revision>
  <dcterms:created xsi:type="dcterms:W3CDTF">2020-03-22T14:08:50Z</dcterms:created>
  <dcterms:modified xsi:type="dcterms:W3CDTF">2020-03-28T11:46:42Z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carlcolt@microsoft.com</vt:lpwstr>
  </property>
  <property fmtid="{D5CDD505-2E9C-101B-9397-08002B2CF9AE}" pid="5" name="MSIP_Label_f42aa342-8706-4288-bd11-ebb85995028c_SetDate">
    <vt:lpwstr>2020-03-28T11:46:42.5964284Z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2645a223-79de-4ca8-81a3-d5b55a328732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