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A7FF3-B478-4A27-A103-A5D7668DB106}" v="5565" dt="2021-04-20T14:05:57.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6CF5B-19C5-4D83-8F9D-76682C6EA16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FB31376-7050-4971-A389-C55F5B5D7F13}">
      <dgm:prSet/>
      <dgm:spPr/>
      <dgm:t>
        <a:bodyPr/>
        <a:lstStyle/>
        <a:p>
          <a:r>
            <a:rPr lang="en-US" b="1" dirty="0"/>
            <a:t>Facebook</a:t>
          </a:r>
          <a:r>
            <a:rPr lang="en-US" dirty="0"/>
            <a:t> was launched on February 4, 2004 , by Mark Zuckerberg and his Harvard College roommates.</a:t>
          </a:r>
        </a:p>
      </dgm:t>
    </dgm:pt>
    <dgm:pt modelId="{6384E0DA-2D0C-4660-8858-DE4B19F5F4D5}" type="parTrans" cxnId="{836AE994-C9CE-44CA-B08C-43496A1287D9}">
      <dgm:prSet/>
      <dgm:spPr/>
      <dgm:t>
        <a:bodyPr/>
        <a:lstStyle/>
        <a:p>
          <a:endParaRPr lang="en-US"/>
        </a:p>
      </dgm:t>
    </dgm:pt>
    <dgm:pt modelId="{2BE54262-5455-4CE5-AEAF-22DA67BDE461}" type="sibTrans" cxnId="{836AE994-C9CE-44CA-B08C-43496A1287D9}">
      <dgm:prSet/>
      <dgm:spPr/>
      <dgm:t>
        <a:bodyPr/>
        <a:lstStyle/>
        <a:p>
          <a:endParaRPr lang="en-US"/>
        </a:p>
      </dgm:t>
    </dgm:pt>
    <dgm:pt modelId="{68FF9360-272B-43E1-A956-6F55011C8FF9}">
      <dgm:prSet/>
      <dgm:spPr/>
      <dgm:t>
        <a:bodyPr/>
        <a:lstStyle/>
        <a:p>
          <a:r>
            <a:rPr lang="en-US" dirty="0"/>
            <a:t>Initially called </a:t>
          </a:r>
          <a:r>
            <a:rPr lang="en-US" dirty="0" err="1"/>
            <a:t>Facemash</a:t>
          </a:r>
          <a:endParaRPr lang="en-US" dirty="0"/>
        </a:p>
      </dgm:t>
    </dgm:pt>
    <dgm:pt modelId="{8DB3162A-8383-4B88-97AD-88A49FD0BF01}" type="parTrans" cxnId="{1DC0BB2A-F773-443F-AF81-B950236B9234}">
      <dgm:prSet/>
      <dgm:spPr/>
      <dgm:t>
        <a:bodyPr/>
        <a:lstStyle/>
        <a:p>
          <a:endParaRPr lang="en-US"/>
        </a:p>
      </dgm:t>
    </dgm:pt>
    <dgm:pt modelId="{980ED73E-31A5-4A1C-93FB-BF7FD4583F0B}" type="sibTrans" cxnId="{1DC0BB2A-F773-443F-AF81-B950236B9234}">
      <dgm:prSet/>
      <dgm:spPr/>
      <dgm:t>
        <a:bodyPr/>
        <a:lstStyle/>
        <a:p>
          <a:endParaRPr lang="en-US"/>
        </a:p>
      </dgm:t>
    </dgm:pt>
    <dgm:pt modelId="{F8075212-1AC9-4DCC-B378-32A8522F4BD4}">
      <dgm:prSet/>
      <dgm:spPr/>
      <dgm:t>
        <a:bodyPr/>
        <a:lstStyle/>
        <a:p>
          <a:r>
            <a:rPr lang="en-US" dirty="0"/>
            <a:t>2.6 billion customers as of Jul 2020</a:t>
          </a:r>
        </a:p>
      </dgm:t>
    </dgm:pt>
    <dgm:pt modelId="{62933E39-4619-4C4F-8E92-BCE35896091A}" type="parTrans" cxnId="{0D96D63C-7525-402D-9030-9D37E93CEF68}">
      <dgm:prSet/>
      <dgm:spPr/>
      <dgm:t>
        <a:bodyPr/>
        <a:lstStyle/>
        <a:p>
          <a:endParaRPr lang="en-US"/>
        </a:p>
      </dgm:t>
    </dgm:pt>
    <dgm:pt modelId="{922248D8-F275-4DE5-BBFA-6877284F8655}" type="sibTrans" cxnId="{0D96D63C-7525-402D-9030-9D37E93CEF68}">
      <dgm:prSet/>
      <dgm:spPr/>
      <dgm:t>
        <a:bodyPr/>
        <a:lstStyle/>
        <a:p>
          <a:endParaRPr lang="en-US"/>
        </a:p>
      </dgm:t>
    </dgm:pt>
    <dgm:pt modelId="{7CE2A234-1712-4520-B9B7-EA3A799D89ED}">
      <dgm:prSet/>
      <dgm:spPr/>
      <dgm:t>
        <a:bodyPr/>
        <a:lstStyle/>
        <a:p>
          <a:r>
            <a:rPr lang="en-US" dirty="0"/>
            <a:t>Third most popular site after Google and </a:t>
          </a:r>
          <a:r>
            <a:rPr lang="en-US" dirty="0" err="1"/>
            <a:t>Youtube</a:t>
          </a:r>
        </a:p>
      </dgm:t>
    </dgm:pt>
    <dgm:pt modelId="{C56632F1-DD0D-4EE9-A2A6-73804B8C84CC}" type="parTrans" cxnId="{ED03C597-E23E-4810-AEFB-29D912467381}">
      <dgm:prSet/>
      <dgm:spPr/>
      <dgm:t>
        <a:bodyPr/>
        <a:lstStyle/>
        <a:p>
          <a:endParaRPr lang="en-US"/>
        </a:p>
      </dgm:t>
    </dgm:pt>
    <dgm:pt modelId="{B8D8CCDA-B401-4336-BFFF-5B4D19F48F4C}" type="sibTrans" cxnId="{ED03C597-E23E-4810-AEFB-29D912467381}">
      <dgm:prSet/>
      <dgm:spPr/>
      <dgm:t>
        <a:bodyPr/>
        <a:lstStyle/>
        <a:p>
          <a:endParaRPr lang="en-US"/>
        </a:p>
      </dgm:t>
    </dgm:pt>
    <dgm:pt modelId="{80B3F22C-1C6A-4537-B450-AFCA16F4BB00}">
      <dgm:prSet phldr="0"/>
      <dgm:spPr/>
      <dgm:t>
        <a:bodyPr/>
        <a:lstStyle/>
        <a:p>
          <a:pPr rtl="0"/>
          <a:r>
            <a:rPr lang="en-US" dirty="0">
              <a:latin typeface="Univers Condensed"/>
            </a:rPr>
            <a:t>More than 350 million photos are uploaded daily on Facebook</a:t>
          </a:r>
        </a:p>
      </dgm:t>
    </dgm:pt>
    <dgm:pt modelId="{B681A198-7903-46A1-BD08-1AA5B6A98861}" type="parTrans" cxnId="{D5AEF45E-67C5-40DF-AA48-1A98C69BE987}">
      <dgm:prSet/>
      <dgm:spPr/>
    </dgm:pt>
    <dgm:pt modelId="{225C0E91-4265-4E08-9244-F4A0A498C0A0}" type="sibTrans" cxnId="{D5AEF45E-67C5-40DF-AA48-1A98C69BE987}">
      <dgm:prSet/>
      <dgm:spPr/>
    </dgm:pt>
    <dgm:pt modelId="{7B2F3299-0987-43B8-96FA-30025B5FA291}">
      <dgm:prSet phldr="0"/>
      <dgm:spPr/>
      <dgm:t>
        <a:bodyPr/>
        <a:lstStyle/>
        <a:p>
          <a:pPr rtl="0"/>
          <a:r>
            <a:rPr lang="en-US" dirty="0">
              <a:latin typeface="Univers Condensed"/>
            </a:rPr>
            <a:t>India has the largest number of Facebook users (260 million)</a:t>
          </a:r>
        </a:p>
      </dgm:t>
    </dgm:pt>
    <dgm:pt modelId="{9A4FCC39-56A6-48CA-87C2-2B57B14956D5}" type="parTrans" cxnId="{D0E38262-6237-4B98-9D78-049EA6486821}">
      <dgm:prSet/>
      <dgm:spPr/>
    </dgm:pt>
    <dgm:pt modelId="{5A8D7013-0F70-466D-8B36-BC294BEFEF5D}" type="sibTrans" cxnId="{D0E38262-6237-4B98-9D78-049EA6486821}">
      <dgm:prSet/>
      <dgm:spPr/>
    </dgm:pt>
    <dgm:pt modelId="{6ECB016D-2B55-4A06-BC22-96573DD434FA}" type="pres">
      <dgm:prSet presAssocID="{7396CF5B-19C5-4D83-8F9D-76682C6EA167}" presName="vert0" presStyleCnt="0">
        <dgm:presLayoutVars>
          <dgm:dir/>
          <dgm:animOne val="branch"/>
          <dgm:animLvl val="lvl"/>
        </dgm:presLayoutVars>
      </dgm:prSet>
      <dgm:spPr/>
    </dgm:pt>
    <dgm:pt modelId="{0923013A-D731-497E-A261-E0C3FC5D280F}" type="pres">
      <dgm:prSet presAssocID="{4FB31376-7050-4971-A389-C55F5B5D7F13}" presName="thickLine" presStyleLbl="alignNode1" presStyleIdx="0" presStyleCnt="6"/>
      <dgm:spPr/>
    </dgm:pt>
    <dgm:pt modelId="{C06B767B-961E-4126-BBF4-FFD980507B73}" type="pres">
      <dgm:prSet presAssocID="{4FB31376-7050-4971-A389-C55F5B5D7F13}" presName="horz1" presStyleCnt="0"/>
      <dgm:spPr/>
    </dgm:pt>
    <dgm:pt modelId="{2377C4A9-2FE0-4316-8AF4-251B30DC3A26}" type="pres">
      <dgm:prSet presAssocID="{4FB31376-7050-4971-A389-C55F5B5D7F13}" presName="tx1" presStyleLbl="revTx" presStyleIdx="0" presStyleCnt="6"/>
      <dgm:spPr/>
    </dgm:pt>
    <dgm:pt modelId="{44326721-7452-47B6-B002-F3CBEF2427C8}" type="pres">
      <dgm:prSet presAssocID="{4FB31376-7050-4971-A389-C55F5B5D7F13}" presName="vert1" presStyleCnt="0"/>
      <dgm:spPr/>
    </dgm:pt>
    <dgm:pt modelId="{7C1BD0C0-B7EA-4E4D-B1B5-C06322D0109B}" type="pres">
      <dgm:prSet presAssocID="{68FF9360-272B-43E1-A956-6F55011C8FF9}" presName="thickLine" presStyleLbl="alignNode1" presStyleIdx="1" presStyleCnt="6"/>
      <dgm:spPr/>
    </dgm:pt>
    <dgm:pt modelId="{77206B16-4BD2-4822-8E58-1A31F48B7F4F}" type="pres">
      <dgm:prSet presAssocID="{68FF9360-272B-43E1-A956-6F55011C8FF9}" presName="horz1" presStyleCnt="0"/>
      <dgm:spPr/>
    </dgm:pt>
    <dgm:pt modelId="{A25ED15E-C117-4C1E-BA76-1887EC4F07F8}" type="pres">
      <dgm:prSet presAssocID="{68FF9360-272B-43E1-A956-6F55011C8FF9}" presName="tx1" presStyleLbl="revTx" presStyleIdx="1" presStyleCnt="6"/>
      <dgm:spPr/>
    </dgm:pt>
    <dgm:pt modelId="{B75C3FEE-9390-4BEE-81CA-BA4AB772AE43}" type="pres">
      <dgm:prSet presAssocID="{68FF9360-272B-43E1-A956-6F55011C8FF9}" presName="vert1" presStyleCnt="0"/>
      <dgm:spPr/>
    </dgm:pt>
    <dgm:pt modelId="{ED7437C0-149A-43D9-8E2F-0BE60A1ECE36}" type="pres">
      <dgm:prSet presAssocID="{F8075212-1AC9-4DCC-B378-32A8522F4BD4}" presName="thickLine" presStyleLbl="alignNode1" presStyleIdx="2" presStyleCnt="6"/>
      <dgm:spPr/>
    </dgm:pt>
    <dgm:pt modelId="{515FC3E0-A21A-4A91-B2A3-12CA09CD4BDC}" type="pres">
      <dgm:prSet presAssocID="{F8075212-1AC9-4DCC-B378-32A8522F4BD4}" presName="horz1" presStyleCnt="0"/>
      <dgm:spPr/>
    </dgm:pt>
    <dgm:pt modelId="{0B148993-6E95-42AB-9005-CFD9B7BD1C78}" type="pres">
      <dgm:prSet presAssocID="{F8075212-1AC9-4DCC-B378-32A8522F4BD4}" presName="tx1" presStyleLbl="revTx" presStyleIdx="2" presStyleCnt="6"/>
      <dgm:spPr/>
    </dgm:pt>
    <dgm:pt modelId="{69985195-5726-498F-8AFD-D213E9B8EBE1}" type="pres">
      <dgm:prSet presAssocID="{F8075212-1AC9-4DCC-B378-32A8522F4BD4}" presName="vert1" presStyleCnt="0"/>
      <dgm:spPr/>
    </dgm:pt>
    <dgm:pt modelId="{3ABD9978-9AF3-4C0D-A040-818BAE4B8A3E}" type="pres">
      <dgm:prSet presAssocID="{7CE2A234-1712-4520-B9B7-EA3A799D89ED}" presName="thickLine" presStyleLbl="alignNode1" presStyleIdx="3" presStyleCnt="6"/>
      <dgm:spPr/>
    </dgm:pt>
    <dgm:pt modelId="{133C1B40-3801-4181-856A-6C7C1CE86BC6}" type="pres">
      <dgm:prSet presAssocID="{7CE2A234-1712-4520-B9B7-EA3A799D89ED}" presName="horz1" presStyleCnt="0"/>
      <dgm:spPr/>
    </dgm:pt>
    <dgm:pt modelId="{038A7912-90DE-4F72-BA2E-5BC645AA61F4}" type="pres">
      <dgm:prSet presAssocID="{7CE2A234-1712-4520-B9B7-EA3A799D89ED}" presName="tx1" presStyleLbl="revTx" presStyleIdx="3" presStyleCnt="6"/>
      <dgm:spPr/>
    </dgm:pt>
    <dgm:pt modelId="{4D73734E-F238-48D7-9D25-4E1CA2F8361B}" type="pres">
      <dgm:prSet presAssocID="{7CE2A234-1712-4520-B9B7-EA3A799D89ED}" presName="vert1" presStyleCnt="0"/>
      <dgm:spPr/>
    </dgm:pt>
    <dgm:pt modelId="{E16F005A-72B6-473E-AED9-2D1B50633EA4}" type="pres">
      <dgm:prSet presAssocID="{80B3F22C-1C6A-4537-B450-AFCA16F4BB00}" presName="thickLine" presStyleLbl="alignNode1" presStyleIdx="4" presStyleCnt="6"/>
      <dgm:spPr/>
    </dgm:pt>
    <dgm:pt modelId="{116BEB86-A0A0-490D-9886-7CF77010BD29}" type="pres">
      <dgm:prSet presAssocID="{80B3F22C-1C6A-4537-B450-AFCA16F4BB00}" presName="horz1" presStyleCnt="0"/>
      <dgm:spPr/>
    </dgm:pt>
    <dgm:pt modelId="{49FF4713-9718-414D-A33C-22B023276622}" type="pres">
      <dgm:prSet presAssocID="{80B3F22C-1C6A-4537-B450-AFCA16F4BB00}" presName="tx1" presStyleLbl="revTx" presStyleIdx="4" presStyleCnt="6"/>
      <dgm:spPr/>
    </dgm:pt>
    <dgm:pt modelId="{B9532545-E8B5-4FDA-ACEE-30F60C6EC41B}" type="pres">
      <dgm:prSet presAssocID="{80B3F22C-1C6A-4537-B450-AFCA16F4BB00}" presName="vert1" presStyleCnt="0"/>
      <dgm:spPr/>
    </dgm:pt>
    <dgm:pt modelId="{A0C5B554-B1AB-4B0D-8FC0-C046E24DF24E}" type="pres">
      <dgm:prSet presAssocID="{7B2F3299-0987-43B8-96FA-30025B5FA291}" presName="thickLine" presStyleLbl="alignNode1" presStyleIdx="5" presStyleCnt="6"/>
      <dgm:spPr/>
    </dgm:pt>
    <dgm:pt modelId="{648BCCF3-1929-4E9F-BC1D-72DB8E12D42C}" type="pres">
      <dgm:prSet presAssocID="{7B2F3299-0987-43B8-96FA-30025B5FA291}" presName="horz1" presStyleCnt="0"/>
      <dgm:spPr/>
    </dgm:pt>
    <dgm:pt modelId="{2A9417B2-57C8-49BF-A093-FADECD900CB6}" type="pres">
      <dgm:prSet presAssocID="{7B2F3299-0987-43B8-96FA-30025B5FA291}" presName="tx1" presStyleLbl="revTx" presStyleIdx="5" presStyleCnt="6"/>
      <dgm:spPr/>
    </dgm:pt>
    <dgm:pt modelId="{64252DFD-7D47-48C1-B646-E462AF3E6C93}" type="pres">
      <dgm:prSet presAssocID="{7B2F3299-0987-43B8-96FA-30025B5FA291}" presName="vert1" presStyleCnt="0"/>
      <dgm:spPr/>
    </dgm:pt>
  </dgm:ptLst>
  <dgm:cxnLst>
    <dgm:cxn modelId="{B0AA3209-DF38-4CA7-A709-6250F3A7F0DD}" type="presOf" srcId="{7B2F3299-0987-43B8-96FA-30025B5FA291}" destId="{2A9417B2-57C8-49BF-A093-FADECD900CB6}" srcOrd="0" destOrd="0" presId="urn:microsoft.com/office/officeart/2008/layout/LinedList"/>
    <dgm:cxn modelId="{9F17ED19-E44A-4D68-B8AF-B2679693232F}" type="presOf" srcId="{68FF9360-272B-43E1-A956-6F55011C8FF9}" destId="{A25ED15E-C117-4C1E-BA76-1887EC4F07F8}" srcOrd="0" destOrd="0" presId="urn:microsoft.com/office/officeart/2008/layout/LinedList"/>
    <dgm:cxn modelId="{1DC0BB2A-F773-443F-AF81-B950236B9234}" srcId="{7396CF5B-19C5-4D83-8F9D-76682C6EA167}" destId="{68FF9360-272B-43E1-A956-6F55011C8FF9}" srcOrd="1" destOrd="0" parTransId="{8DB3162A-8383-4B88-97AD-88A49FD0BF01}" sibTransId="{980ED73E-31A5-4A1C-93FB-BF7FD4583F0B}"/>
    <dgm:cxn modelId="{5C8D9935-65D7-470A-85CE-93EB7C495290}" type="presOf" srcId="{4FB31376-7050-4971-A389-C55F5B5D7F13}" destId="{2377C4A9-2FE0-4316-8AF4-251B30DC3A26}" srcOrd="0" destOrd="0" presId="urn:microsoft.com/office/officeart/2008/layout/LinedList"/>
    <dgm:cxn modelId="{0D96D63C-7525-402D-9030-9D37E93CEF68}" srcId="{7396CF5B-19C5-4D83-8F9D-76682C6EA167}" destId="{F8075212-1AC9-4DCC-B378-32A8522F4BD4}" srcOrd="2" destOrd="0" parTransId="{62933E39-4619-4C4F-8E92-BCE35896091A}" sibTransId="{922248D8-F275-4DE5-BBFA-6877284F8655}"/>
    <dgm:cxn modelId="{D5AEF45E-67C5-40DF-AA48-1A98C69BE987}" srcId="{7396CF5B-19C5-4D83-8F9D-76682C6EA167}" destId="{80B3F22C-1C6A-4537-B450-AFCA16F4BB00}" srcOrd="4" destOrd="0" parTransId="{B681A198-7903-46A1-BD08-1AA5B6A98861}" sibTransId="{225C0E91-4265-4E08-9244-F4A0A498C0A0}"/>
    <dgm:cxn modelId="{D0E38262-6237-4B98-9D78-049EA6486821}" srcId="{7396CF5B-19C5-4D83-8F9D-76682C6EA167}" destId="{7B2F3299-0987-43B8-96FA-30025B5FA291}" srcOrd="5" destOrd="0" parTransId="{9A4FCC39-56A6-48CA-87C2-2B57B14956D5}" sibTransId="{5A8D7013-0F70-466D-8B36-BC294BEFEF5D}"/>
    <dgm:cxn modelId="{1859E17C-86B4-41A7-A346-AE38746A9ABE}" type="presOf" srcId="{F8075212-1AC9-4DCC-B378-32A8522F4BD4}" destId="{0B148993-6E95-42AB-9005-CFD9B7BD1C78}" srcOrd="0" destOrd="0" presId="urn:microsoft.com/office/officeart/2008/layout/LinedList"/>
    <dgm:cxn modelId="{19A04A84-6D9F-44F5-AB0E-D6FB72BF8326}" type="presOf" srcId="{80B3F22C-1C6A-4537-B450-AFCA16F4BB00}" destId="{49FF4713-9718-414D-A33C-22B023276622}" srcOrd="0" destOrd="0" presId="urn:microsoft.com/office/officeart/2008/layout/LinedList"/>
    <dgm:cxn modelId="{836AE994-C9CE-44CA-B08C-43496A1287D9}" srcId="{7396CF5B-19C5-4D83-8F9D-76682C6EA167}" destId="{4FB31376-7050-4971-A389-C55F5B5D7F13}" srcOrd="0" destOrd="0" parTransId="{6384E0DA-2D0C-4660-8858-DE4B19F5F4D5}" sibTransId="{2BE54262-5455-4CE5-AEAF-22DA67BDE461}"/>
    <dgm:cxn modelId="{ED03C597-E23E-4810-AEFB-29D912467381}" srcId="{7396CF5B-19C5-4D83-8F9D-76682C6EA167}" destId="{7CE2A234-1712-4520-B9B7-EA3A799D89ED}" srcOrd="3" destOrd="0" parTransId="{C56632F1-DD0D-4EE9-A2A6-73804B8C84CC}" sibTransId="{B8D8CCDA-B401-4336-BFFF-5B4D19F48F4C}"/>
    <dgm:cxn modelId="{1CFEA7E6-793E-47FA-87C7-749E5567C8CB}" type="presOf" srcId="{7396CF5B-19C5-4D83-8F9D-76682C6EA167}" destId="{6ECB016D-2B55-4A06-BC22-96573DD434FA}" srcOrd="0" destOrd="0" presId="urn:microsoft.com/office/officeart/2008/layout/LinedList"/>
    <dgm:cxn modelId="{B73C3BE8-5E02-4948-8894-89FEEA5D1AE8}" type="presOf" srcId="{7CE2A234-1712-4520-B9B7-EA3A799D89ED}" destId="{038A7912-90DE-4F72-BA2E-5BC645AA61F4}" srcOrd="0" destOrd="0" presId="urn:microsoft.com/office/officeart/2008/layout/LinedList"/>
    <dgm:cxn modelId="{8D5F1437-678A-43A4-89D6-BD702DD40F24}" type="presParOf" srcId="{6ECB016D-2B55-4A06-BC22-96573DD434FA}" destId="{0923013A-D731-497E-A261-E0C3FC5D280F}" srcOrd="0" destOrd="0" presId="urn:microsoft.com/office/officeart/2008/layout/LinedList"/>
    <dgm:cxn modelId="{15A46F15-2968-4CC4-B5CA-EB9582D561B0}" type="presParOf" srcId="{6ECB016D-2B55-4A06-BC22-96573DD434FA}" destId="{C06B767B-961E-4126-BBF4-FFD980507B73}" srcOrd="1" destOrd="0" presId="urn:microsoft.com/office/officeart/2008/layout/LinedList"/>
    <dgm:cxn modelId="{1F29E62A-4441-4F79-B83E-52B477F510D6}" type="presParOf" srcId="{C06B767B-961E-4126-BBF4-FFD980507B73}" destId="{2377C4A9-2FE0-4316-8AF4-251B30DC3A26}" srcOrd="0" destOrd="0" presId="urn:microsoft.com/office/officeart/2008/layout/LinedList"/>
    <dgm:cxn modelId="{8FB6EB06-0524-4846-859F-A6FD0C2CEEF3}" type="presParOf" srcId="{C06B767B-961E-4126-BBF4-FFD980507B73}" destId="{44326721-7452-47B6-B002-F3CBEF2427C8}" srcOrd="1" destOrd="0" presId="urn:microsoft.com/office/officeart/2008/layout/LinedList"/>
    <dgm:cxn modelId="{E1B0E0C5-125D-4CDF-8A4F-BF9322EDB2AC}" type="presParOf" srcId="{6ECB016D-2B55-4A06-BC22-96573DD434FA}" destId="{7C1BD0C0-B7EA-4E4D-B1B5-C06322D0109B}" srcOrd="2" destOrd="0" presId="urn:microsoft.com/office/officeart/2008/layout/LinedList"/>
    <dgm:cxn modelId="{3F952175-4CDB-4A60-9D1A-2A9532BE2DDE}" type="presParOf" srcId="{6ECB016D-2B55-4A06-BC22-96573DD434FA}" destId="{77206B16-4BD2-4822-8E58-1A31F48B7F4F}" srcOrd="3" destOrd="0" presId="urn:microsoft.com/office/officeart/2008/layout/LinedList"/>
    <dgm:cxn modelId="{14D75CCB-A341-40EC-B6C4-2E3A6AF1BD9D}" type="presParOf" srcId="{77206B16-4BD2-4822-8E58-1A31F48B7F4F}" destId="{A25ED15E-C117-4C1E-BA76-1887EC4F07F8}" srcOrd="0" destOrd="0" presId="urn:microsoft.com/office/officeart/2008/layout/LinedList"/>
    <dgm:cxn modelId="{A0DA77CF-DAC9-4A13-8EBC-A58EA036E016}" type="presParOf" srcId="{77206B16-4BD2-4822-8E58-1A31F48B7F4F}" destId="{B75C3FEE-9390-4BEE-81CA-BA4AB772AE43}" srcOrd="1" destOrd="0" presId="urn:microsoft.com/office/officeart/2008/layout/LinedList"/>
    <dgm:cxn modelId="{6A123D14-365F-43C2-940C-6B834CF8434D}" type="presParOf" srcId="{6ECB016D-2B55-4A06-BC22-96573DD434FA}" destId="{ED7437C0-149A-43D9-8E2F-0BE60A1ECE36}" srcOrd="4" destOrd="0" presId="urn:microsoft.com/office/officeart/2008/layout/LinedList"/>
    <dgm:cxn modelId="{A403C041-B5CF-4030-AFD3-C33635374425}" type="presParOf" srcId="{6ECB016D-2B55-4A06-BC22-96573DD434FA}" destId="{515FC3E0-A21A-4A91-B2A3-12CA09CD4BDC}" srcOrd="5" destOrd="0" presId="urn:microsoft.com/office/officeart/2008/layout/LinedList"/>
    <dgm:cxn modelId="{EA878C12-4DDE-4FE6-85F2-008DFF642026}" type="presParOf" srcId="{515FC3E0-A21A-4A91-B2A3-12CA09CD4BDC}" destId="{0B148993-6E95-42AB-9005-CFD9B7BD1C78}" srcOrd="0" destOrd="0" presId="urn:microsoft.com/office/officeart/2008/layout/LinedList"/>
    <dgm:cxn modelId="{66B2DA94-A56C-40F7-B931-DC3D28372EB1}" type="presParOf" srcId="{515FC3E0-A21A-4A91-B2A3-12CA09CD4BDC}" destId="{69985195-5726-498F-8AFD-D213E9B8EBE1}" srcOrd="1" destOrd="0" presId="urn:microsoft.com/office/officeart/2008/layout/LinedList"/>
    <dgm:cxn modelId="{34FE58E9-C25E-41C1-B8A9-73AA8CE70CCA}" type="presParOf" srcId="{6ECB016D-2B55-4A06-BC22-96573DD434FA}" destId="{3ABD9978-9AF3-4C0D-A040-818BAE4B8A3E}" srcOrd="6" destOrd="0" presId="urn:microsoft.com/office/officeart/2008/layout/LinedList"/>
    <dgm:cxn modelId="{FBA8F972-0BCB-4139-9684-75D0B43C4093}" type="presParOf" srcId="{6ECB016D-2B55-4A06-BC22-96573DD434FA}" destId="{133C1B40-3801-4181-856A-6C7C1CE86BC6}" srcOrd="7" destOrd="0" presId="urn:microsoft.com/office/officeart/2008/layout/LinedList"/>
    <dgm:cxn modelId="{93DFFD98-9B81-48AE-B7B3-C8C51CBBB550}" type="presParOf" srcId="{133C1B40-3801-4181-856A-6C7C1CE86BC6}" destId="{038A7912-90DE-4F72-BA2E-5BC645AA61F4}" srcOrd="0" destOrd="0" presId="urn:microsoft.com/office/officeart/2008/layout/LinedList"/>
    <dgm:cxn modelId="{47A8B2A8-2243-4E58-8C67-1F2B042CC650}" type="presParOf" srcId="{133C1B40-3801-4181-856A-6C7C1CE86BC6}" destId="{4D73734E-F238-48D7-9D25-4E1CA2F8361B}" srcOrd="1" destOrd="0" presId="urn:microsoft.com/office/officeart/2008/layout/LinedList"/>
    <dgm:cxn modelId="{4C2279D1-55C7-4161-90FE-DA162B13ED68}" type="presParOf" srcId="{6ECB016D-2B55-4A06-BC22-96573DD434FA}" destId="{E16F005A-72B6-473E-AED9-2D1B50633EA4}" srcOrd="8" destOrd="0" presId="urn:microsoft.com/office/officeart/2008/layout/LinedList"/>
    <dgm:cxn modelId="{9000F1E0-A8AC-4FE7-8FE9-BD292FD1C9DA}" type="presParOf" srcId="{6ECB016D-2B55-4A06-BC22-96573DD434FA}" destId="{116BEB86-A0A0-490D-9886-7CF77010BD29}" srcOrd="9" destOrd="0" presId="urn:microsoft.com/office/officeart/2008/layout/LinedList"/>
    <dgm:cxn modelId="{FAB6FB2F-9CCB-499B-B32D-456473EC5950}" type="presParOf" srcId="{116BEB86-A0A0-490D-9886-7CF77010BD29}" destId="{49FF4713-9718-414D-A33C-22B023276622}" srcOrd="0" destOrd="0" presId="urn:microsoft.com/office/officeart/2008/layout/LinedList"/>
    <dgm:cxn modelId="{88ED47E1-6AEF-4027-ADEB-CE73078C84D4}" type="presParOf" srcId="{116BEB86-A0A0-490D-9886-7CF77010BD29}" destId="{B9532545-E8B5-4FDA-ACEE-30F60C6EC41B}" srcOrd="1" destOrd="0" presId="urn:microsoft.com/office/officeart/2008/layout/LinedList"/>
    <dgm:cxn modelId="{856EEC0F-034D-498A-AEEB-21F79AD9BB71}" type="presParOf" srcId="{6ECB016D-2B55-4A06-BC22-96573DD434FA}" destId="{A0C5B554-B1AB-4B0D-8FC0-C046E24DF24E}" srcOrd="10" destOrd="0" presId="urn:microsoft.com/office/officeart/2008/layout/LinedList"/>
    <dgm:cxn modelId="{2181A526-867B-45F5-8908-3B3DD54984D1}" type="presParOf" srcId="{6ECB016D-2B55-4A06-BC22-96573DD434FA}" destId="{648BCCF3-1929-4E9F-BC1D-72DB8E12D42C}" srcOrd="11" destOrd="0" presId="urn:microsoft.com/office/officeart/2008/layout/LinedList"/>
    <dgm:cxn modelId="{44933406-99F9-4AD7-898C-214183B08F55}" type="presParOf" srcId="{648BCCF3-1929-4E9F-BC1D-72DB8E12D42C}" destId="{2A9417B2-57C8-49BF-A093-FADECD900CB6}" srcOrd="0" destOrd="0" presId="urn:microsoft.com/office/officeart/2008/layout/LinedList"/>
    <dgm:cxn modelId="{F5ED19E6-49FA-4789-99BE-FCA06C13A4A4}" type="presParOf" srcId="{648BCCF3-1929-4E9F-BC1D-72DB8E12D42C}" destId="{64252DFD-7D47-48C1-B646-E462AF3E6C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C77253-F5F5-48C7-A460-9EF8F1FCD84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9C75DAE-1A81-4D30-B432-09D8CB3D7FB8}">
      <dgm:prSet/>
      <dgm:spPr/>
      <dgm:t>
        <a:bodyPr/>
        <a:lstStyle/>
        <a:p>
          <a:r>
            <a:rPr lang="en-US"/>
            <a:t>1. Define Problem</a:t>
          </a:r>
        </a:p>
      </dgm:t>
    </dgm:pt>
    <dgm:pt modelId="{7667ED8E-98AD-4674-A63C-947E9C98604B}" type="parTrans" cxnId="{D19CEAD5-16AB-4B36-A79E-547CA1EBBBDD}">
      <dgm:prSet/>
      <dgm:spPr/>
      <dgm:t>
        <a:bodyPr/>
        <a:lstStyle/>
        <a:p>
          <a:endParaRPr lang="en-US"/>
        </a:p>
      </dgm:t>
    </dgm:pt>
    <dgm:pt modelId="{CA908A76-C5FC-4388-81C8-20698EC86DD8}" type="sibTrans" cxnId="{D19CEAD5-16AB-4B36-A79E-547CA1EBBBDD}">
      <dgm:prSet/>
      <dgm:spPr/>
      <dgm:t>
        <a:bodyPr/>
        <a:lstStyle/>
        <a:p>
          <a:endParaRPr lang="en-US"/>
        </a:p>
      </dgm:t>
    </dgm:pt>
    <dgm:pt modelId="{B8ED4397-D990-4CC4-BCB9-31065E9CCB1A}">
      <dgm:prSet/>
      <dgm:spPr/>
      <dgm:t>
        <a:bodyPr/>
        <a:lstStyle/>
        <a:p>
          <a:r>
            <a:rPr lang="en-US"/>
            <a:t>2. Choose right tools</a:t>
          </a:r>
        </a:p>
      </dgm:t>
    </dgm:pt>
    <dgm:pt modelId="{1C006FF6-130E-4EBC-AF65-A6C2B092BE55}" type="parTrans" cxnId="{205E88FB-BB54-4B26-BB2B-C22AB445DD92}">
      <dgm:prSet/>
      <dgm:spPr/>
      <dgm:t>
        <a:bodyPr/>
        <a:lstStyle/>
        <a:p>
          <a:endParaRPr lang="en-US"/>
        </a:p>
      </dgm:t>
    </dgm:pt>
    <dgm:pt modelId="{44C6BBB0-F317-451D-9EAE-66FF47D3AE27}" type="sibTrans" cxnId="{205E88FB-BB54-4B26-BB2B-C22AB445DD92}">
      <dgm:prSet/>
      <dgm:spPr/>
      <dgm:t>
        <a:bodyPr/>
        <a:lstStyle/>
        <a:p>
          <a:endParaRPr lang="en-US"/>
        </a:p>
      </dgm:t>
    </dgm:pt>
    <dgm:pt modelId="{B444F564-986C-46C3-B77B-6CA9A51A8D72}">
      <dgm:prSet/>
      <dgm:spPr/>
      <dgm:t>
        <a:bodyPr/>
        <a:lstStyle/>
        <a:p>
          <a:r>
            <a:rPr lang="en-US"/>
            <a:t>3. Collection of data</a:t>
          </a:r>
        </a:p>
      </dgm:t>
    </dgm:pt>
    <dgm:pt modelId="{67351FCE-8F9E-4A1D-B914-EEBDAF948011}" type="parTrans" cxnId="{24641115-BCBF-4730-99FF-87210747AEC6}">
      <dgm:prSet/>
      <dgm:spPr/>
      <dgm:t>
        <a:bodyPr/>
        <a:lstStyle/>
        <a:p>
          <a:endParaRPr lang="en-US"/>
        </a:p>
      </dgm:t>
    </dgm:pt>
    <dgm:pt modelId="{9274BAAF-8258-47E0-8199-FE817BFB666F}" type="sibTrans" cxnId="{24641115-BCBF-4730-99FF-87210747AEC6}">
      <dgm:prSet/>
      <dgm:spPr/>
      <dgm:t>
        <a:bodyPr/>
        <a:lstStyle/>
        <a:p>
          <a:endParaRPr lang="en-US"/>
        </a:p>
      </dgm:t>
    </dgm:pt>
    <dgm:pt modelId="{579B4BEB-917B-47AA-ACD5-DF048B4281A9}">
      <dgm:prSet/>
      <dgm:spPr/>
      <dgm:t>
        <a:bodyPr/>
        <a:lstStyle/>
        <a:p>
          <a:r>
            <a:rPr lang="en-US"/>
            <a:t>4. Pre-profile</a:t>
          </a:r>
        </a:p>
      </dgm:t>
    </dgm:pt>
    <dgm:pt modelId="{E4310048-9BC8-4117-90D5-F12FB6A3F867}" type="parTrans" cxnId="{2D52A1B8-03D9-4791-9556-FF63DB21406F}">
      <dgm:prSet/>
      <dgm:spPr/>
      <dgm:t>
        <a:bodyPr/>
        <a:lstStyle/>
        <a:p>
          <a:endParaRPr lang="en-US"/>
        </a:p>
      </dgm:t>
    </dgm:pt>
    <dgm:pt modelId="{8305A461-5CEA-4EC4-8C97-5B0F5374DC42}" type="sibTrans" cxnId="{2D52A1B8-03D9-4791-9556-FF63DB21406F}">
      <dgm:prSet/>
      <dgm:spPr/>
      <dgm:t>
        <a:bodyPr/>
        <a:lstStyle/>
        <a:p>
          <a:endParaRPr lang="en-US"/>
        </a:p>
      </dgm:t>
    </dgm:pt>
    <dgm:pt modelId="{75A14445-D499-487B-A9AE-E3BB2E423C96}">
      <dgm:prSet/>
      <dgm:spPr/>
      <dgm:t>
        <a:bodyPr/>
        <a:lstStyle/>
        <a:p>
          <a:r>
            <a:rPr lang="en-US"/>
            <a:t>5. Pre-Processing of data (clean, remove unnecessary data, add relevant data)</a:t>
          </a:r>
        </a:p>
      </dgm:t>
    </dgm:pt>
    <dgm:pt modelId="{E59FB31A-0880-4AFB-9C35-78EDC8C2BF96}" type="parTrans" cxnId="{287DCFB6-08B3-47B0-B71B-EBF8E0410BB5}">
      <dgm:prSet/>
      <dgm:spPr/>
      <dgm:t>
        <a:bodyPr/>
        <a:lstStyle/>
        <a:p>
          <a:endParaRPr lang="en-US"/>
        </a:p>
      </dgm:t>
    </dgm:pt>
    <dgm:pt modelId="{C923FB26-41EB-41F4-8A9B-E851AB099A11}" type="sibTrans" cxnId="{287DCFB6-08B3-47B0-B71B-EBF8E0410BB5}">
      <dgm:prSet/>
      <dgm:spPr/>
      <dgm:t>
        <a:bodyPr/>
        <a:lstStyle/>
        <a:p>
          <a:endParaRPr lang="en-US"/>
        </a:p>
      </dgm:t>
    </dgm:pt>
    <dgm:pt modelId="{A5A4AD5B-3564-496A-BAD7-0D39289B9091}">
      <dgm:prSet/>
      <dgm:spPr/>
      <dgm:t>
        <a:bodyPr/>
        <a:lstStyle/>
        <a:p>
          <a:r>
            <a:rPr lang="en-US"/>
            <a:t>6. Post-profile</a:t>
          </a:r>
        </a:p>
      </dgm:t>
    </dgm:pt>
    <dgm:pt modelId="{00C50D64-6DC6-499C-A899-7E1FC10A8944}" type="parTrans" cxnId="{DC6B81A7-BBA7-418E-9541-5652608F2AB3}">
      <dgm:prSet/>
      <dgm:spPr/>
      <dgm:t>
        <a:bodyPr/>
        <a:lstStyle/>
        <a:p>
          <a:endParaRPr lang="en-US"/>
        </a:p>
      </dgm:t>
    </dgm:pt>
    <dgm:pt modelId="{EF2B25BD-3453-4EEB-AAB3-AEF57347BD6E}" type="sibTrans" cxnId="{DC6B81A7-BBA7-418E-9541-5652608F2AB3}">
      <dgm:prSet/>
      <dgm:spPr/>
      <dgm:t>
        <a:bodyPr/>
        <a:lstStyle/>
        <a:p>
          <a:endParaRPr lang="en-US"/>
        </a:p>
      </dgm:t>
    </dgm:pt>
    <dgm:pt modelId="{438EC8B8-AAC4-41B4-8162-FE09228944C2}">
      <dgm:prSet/>
      <dgm:spPr/>
      <dgm:t>
        <a:bodyPr/>
        <a:lstStyle/>
        <a:p>
          <a:r>
            <a:rPr lang="en-US"/>
            <a:t>7. Ask right questions</a:t>
          </a:r>
        </a:p>
      </dgm:t>
    </dgm:pt>
    <dgm:pt modelId="{4D5E2AE9-AA26-43D0-96E8-331A10734BC1}" type="parTrans" cxnId="{84B21E83-7ED3-44D5-A8DF-4F96E841DF24}">
      <dgm:prSet/>
      <dgm:spPr/>
      <dgm:t>
        <a:bodyPr/>
        <a:lstStyle/>
        <a:p>
          <a:endParaRPr lang="en-US"/>
        </a:p>
      </dgm:t>
    </dgm:pt>
    <dgm:pt modelId="{7C4BEA12-34FB-4A18-B1A8-D753C035CF3E}" type="sibTrans" cxnId="{84B21E83-7ED3-44D5-A8DF-4F96E841DF24}">
      <dgm:prSet/>
      <dgm:spPr/>
      <dgm:t>
        <a:bodyPr/>
        <a:lstStyle/>
        <a:p>
          <a:endParaRPr lang="en-US"/>
        </a:p>
      </dgm:t>
    </dgm:pt>
    <dgm:pt modelId="{B7CA11B9-8120-4CF3-AD9A-D94E608209A0}">
      <dgm:prSet/>
      <dgm:spPr/>
      <dgm:t>
        <a:bodyPr/>
        <a:lstStyle/>
        <a:p>
          <a:r>
            <a:rPr lang="en-US"/>
            <a:t>8. Conclusion or summarization</a:t>
          </a:r>
        </a:p>
      </dgm:t>
    </dgm:pt>
    <dgm:pt modelId="{49D41EB8-E384-48E5-A954-8C60122A2EAD}" type="parTrans" cxnId="{599A3B18-7F6E-494E-981B-E32AA984D363}">
      <dgm:prSet/>
      <dgm:spPr/>
      <dgm:t>
        <a:bodyPr/>
        <a:lstStyle/>
        <a:p>
          <a:endParaRPr lang="en-US"/>
        </a:p>
      </dgm:t>
    </dgm:pt>
    <dgm:pt modelId="{3FE715E2-1254-440E-8335-0947ADF6FE84}" type="sibTrans" cxnId="{599A3B18-7F6E-494E-981B-E32AA984D363}">
      <dgm:prSet/>
      <dgm:spPr/>
      <dgm:t>
        <a:bodyPr/>
        <a:lstStyle/>
        <a:p>
          <a:endParaRPr lang="en-US"/>
        </a:p>
      </dgm:t>
    </dgm:pt>
    <dgm:pt modelId="{969CC27B-39D4-4608-AEC3-CF4A33EB6444}">
      <dgm:prSet/>
      <dgm:spPr/>
      <dgm:t>
        <a:bodyPr/>
        <a:lstStyle/>
        <a:p>
          <a:r>
            <a:rPr lang="en-US"/>
            <a:t>9. Actionable insights</a:t>
          </a:r>
        </a:p>
      </dgm:t>
    </dgm:pt>
    <dgm:pt modelId="{B4153B85-5C8B-4EAD-8309-283EB1AE1BE1}" type="parTrans" cxnId="{7B227761-0428-4D1C-84AA-0BCFA1D40761}">
      <dgm:prSet/>
      <dgm:spPr/>
      <dgm:t>
        <a:bodyPr/>
        <a:lstStyle/>
        <a:p>
          <a:endParaRPr lang="en-US"/>
        </a:p>
      </dgm:t>
    </dgm:pt>
    <dgm:pt modelId="{A49E0DAF-CD50-44B6-B304-660FD8EAB4B4}" type="sibTrans" cxnId="{7B227761-0428-4D1C-84AA-0BCFA1D40761}">
      <dgm:prSet/>
      <dgm:spPr/>
      <dgm:t>
        <a:bodyPr/>
        <a:lstStyle/>
        <a:p>
          <a:endParaRPr lang="en-US"/>
        </a:p>
      </dgm:t>
    </dgm:pt>
    <dgm:pt modelId="{BB765B4A-2744-444C-9489-A99784F2125A}" type="pres">
      <dgm:prSet presAssocID="{B7C77253-F5F5-48C7-A460-9EF8F1FCD84A}" presName="diagram" presStyleCnt="0">
        <dgm:presLayoutVars>
          <dgm:dir/>
          <dgm:resizeHandles val="exact"/>
        </dgm:presLayoutVars>
      </dgm:prSet>
      <dgm:spPr/>
    </dgm:pt>
    <dgm:pt modelId="{DC334878-97B7-42CD-8830-708E78923DA1}" type="pres">
      <dgm:prSet presAssocID="{49C75DAE-1A81-4D30-B432-09D8CB3D7FB8}" presName="node" presStyleLbl="node1" presStyleIdx="0" presStyleCnt="9">
        <dgm:presLayoutVars>
          <dgm:bulletEnabled val="1"/>
        </dgm:presLayoutVars>
      </dgm:prSet>
      <dgm:spPr/>
    </dgm:pt>
    <dgm:pt modelId="{DF27120E-7606-4834-B40E-9103717D00F3}" type="pres">
      <dgm:prSet presAssocID="{CA908A76-C5FC-4388-81C8-20698EC86DD8}" presName="sibTrans" presStyleCnt="0"/>
      <dgm:spPr/>
    </dgm:pt>
    <dgm:pt modelId="{856CCF63-4672-4627-B26B-034AC9CAAEB1}" type="pres">
      <dgm:prSet presAssocID="{B8ED4397-D990-4CC4-BCB9-31065E9CCB1A}" presName="node" presStyleLbl="node1" presStyleIdx="1" presStyleCnt="9">
        <dgm:presLayoutVars>
          <dgm:bulletEnabled val="1"/>
        </dgm:presLayoutVars>
      </dgm:prSet>
      <dgm:spPr/>
    </dgm:pt>
    <dgm:pt modelId="{590D8194-7C62-46B3-80F3-555C4284A527}" type="pres">
      <dgm:prSet presAssocID="{44C6BBB0-F317-451D-9EAE-66FF47D3AE27}" presName="sibTrans" presStyleCnt="0"/>
      <dgm:spPr/>
    </dgm:pt>
    <dgm:pt modelId="{89058A2D-3F40-4E9C-B6FE-1918F26CBA9A}" type="pres">
      <dgm:prSet presAssocID="{B444F564-986C-46C3-B77B-6CA9A51A8D72}" presName="node" presStyleLbl="node1" presStyleIdx="2" presStyleCnt="9">
        <dgm:presLayoutVars>
          <dgm:bulletEnabled val="1"/>
        </dgm:presLayoutVars>
      </dgm:prSet>
      <dgm:spPr/>
    </dgm:pt>
    <dgm:pt modelId="{18BEB5EB-512E-4042-B55E-456882C48852}" type="pres">
      <dgm:prSet presAssocID="{9274BAAF-8258-47E0-8199-FE817BFB666F}" presName="sibTrans" presStyleCnt="0"/>
      <dgm:spPr/>
    </dgm:pt>
    <dgm:pt modelId="{C55AE6E9-F243-4733-8C9F-DE0D16CD31D1}" type="pres">
      <dgm:prSet presAssocID="{579B4BEB-917B-47AA-ACD5-DF048B4281A9}" presName="node" presStyleLbl="node1" presStyleIdx="3" presStyleCnt="9">
        <dgm:presLayoutVars>
          <dgm:bulletEnabled val="1"/>
        </dgm:presLayoutVars>
      </dgm:prSet>
      <dgm:spPr/>
    </dgm:pt>
    <dgm:pt modelId="{02C81E96-3959-4D0F-90F8-EDE027FB889B}" type="pres">
      <dgm:prSet presAssocID="{8305A461-5CEA-4EC4-8C97-5B0F5374DC42}" presName="sibTrans" presStyleCnt="0"/>
      <dgm:spPr/>
    </dgm:pt>
    <dgm:pt modelId="{913DCDF3-FB0E-4291-9D75-B490C217803E}" type="pres">
      <dgm:prSet presAssocID="{75A14445-D499-487B-A9AE-E3BB2E423C96}" presName="node" presStyleLbl="node1" presStyleIdx="4" presStyleCnt="9">
        <dgm:presLayoutVars>
          <dgm:bulletEnabled val="1"/>
        </dgm:presLayoutVars>
      </dgm:prSet>
      <dgm:spPr/>
    </dgm:pt>
    <dgm:pt modelId="{0B8EBA05-A936-4023-AE70-E5F56308808E}" type="pres">
      <dgm:prSet presAssocID="{C923FB26-41EB-41F4-8A9B-E851AB099A11}" presName="sibTrans" presStyleCnt="0"/>
      <dgm:spPr/>
    </dgm:pt>
    <dgm:pt modelId="{C9B6DDA0-4F4A-4794-AE55-2BF4B42CFDA7}" type="pres">
      <dgm:prSet presAssocID="{A5A4AD5B-3564-496A-BAD7-0D39289B9091}" presName="node" presStyleLbl="node1" presStyleIdx="5" presStyleCnt="9">
        <dgm:presLayoutVars>
          <dgm:bulletEnabled val="1"/>
        </dgm:presLayoutVars>
      </dgm:prSet>
      <dgm:spPr/>
    </dgm:pt>
    <dgm:pt modelId="{B4D8B4BE-B496-4016-BDF3-95CA0811FA1E}" type="pres">
      <dgm:prSet presAssocID="{EF2B25BD-3453-4EEB-AAB3-AEF57347BD6E}" presName="sibTrans" presStyleCnt="0"/>
      <dgm:spPr/>
    </dgm:pt>
    <dgm:pt modelId="{85DD16BA-FC37-4623-9391-E6CA750D1E54}" type="pres">
      <dgm:prSet presAssocID="{438EC8B8-AAC4-41B4-8162-FE09228944C2}" presName="node" presStyleLbl="node1" presStyleIdx="6" presStyleCnt="9">
        <dgm:presLayoutVars>
          <dgm:bulletEnabled val="1"/>
        </dgm:presLayoutVars>
      </dgm:prSet>
      <dgm:spPr/>
    </dgm:pt>
    <dgm:pt modelId="{19D1B00F-3CB7-4BE8-A8F6-9D5B7C8AACE5}" type="pres">
      <dgm:prSet presAssocID="{7C4BEA12-34FB-4A18-B1A8-D753C035CF3E}" presName="sibTrans" presStyleCnt="0"/>
      <dgm:spPr/>
    </dgm:pt>
    <dgm:pt modelId="{82DC0944-179E-4747-A9DE-BB168F935D14}" type="pres">
      <dgm:prSet presAssocID="{B7CA11B9-8120-4CF3-AD9A-D94E608209A0}" presName="node" presStyleLbl="node1" presStyleIdx="7" presStyleCnt="9">
        <dgm:presLayoutVars>
          <dgm:bulletEnabled val="1"/>
        </dgm:presLayoutVars>
      </dgm:prSet>
      <dgm:spPr/>
    </dgm:pt>
    <dgm:pt modelId="{EE60D3C1-64D2-4054-8699-6505FE828283}" type="pres">
      <dgm:prSet presAssocID="{3FE715E2-1254-440E-8335-0947ADF6FE84}" presName="sibTrans" presStyleCnt="0"/>
      <dgm:spPr/>
    </dgm:pt>
    <dgm:pt modelId="{C4E62854-66E7-4967-B504-6B3A2B9647F9}" type="pres">
      <dgm:prSet presAssocID="{969CC27B-39D4-4608-AEC3-CF4A33EB6444}" presName="node" presStyleLbl="node1" presStyleIdx="8" presStyleCnt="9">
        <dgm:presLayoutVars>
          <dgm:bulletEnabled val="1"/>
        </dgm:presLayoutVars>
      </dgm:prSet>
      <dgm:spPr/>
    </dgm:pt>
  </dgm:ptLst>
  <dgm:cxnLst>
    <dgm:cxn modelId="{24641115-BCBF-4730-99FF-87210747AEC6}" srcId="{B7C77253-F5F5-48C7-A460-9EF8F1FCD84A}" destId="{B444F564-986C-46C3-B77B-6CA9A51A8D72}" srcOrd="2" destOrd="0" parTransId="{67351FCE-8F9E-4A1D-B914-EEBDAF948011}" sibTransId="{9274BAAF-8258-47E0-8199-FE817BFB666F}"/>
    <dgm:cxn modelId="{599A3B18-7F6E-494E-981B-E32AA984D363}" srcId="{B7C77253-F5F5-48C7-A460-9EF8F1FCD84A}" destId="{B7CA11B9-8120-4CF3-AD9A-D94E608209A0}" srcOrd="7" destOrd="0" parTransId="{49D41EB8-E384-48E5-A954-8C60122A2EAD}" sibTransId="{3FE715E2-1254-440E-8335-0947ADF6FE84}"/>
    <dgm:cxn modelId="{33640132-C917-4085-A3E1-A1FBD2967AB9}" type="presOf" srcId="{438EC8B8-AAC4-41B4-8162-FE09228944C2}" destId="{85DD16BA-FC37-4623-9391-E6CA750D1E54}" srcOrd="0" destOrd="0" presId="urn:microsoft.com/office/officeart/2005/8/layout/default"/>
    <dgm:cxn modelId="{B9081A32-93C4-4C79-AA36-829739AAB878}" type="presOf" srcId="{B7CA11B9-8120-4CF3-AD9A-D94E608209A0}" destId="{82DC0944-179E-4747-A9DE-BB168F935D14}" srcOrd="0" destOrd="0" presId="urn:microsoft.com/office/officeart/2005/8/layout/default"/>
    <dgm:cxn modelId="{556EA237-D518-44EB-8F13-66903DA2A59E}" type="presOf" srcId="{969CC27B-39D4-4608-AEC3-CF4A33EB6444}" destId="{C4E62854-66E7-4967-B504-6B3A2B9647F9}" srcOrd="0" destOrd="0" presId="urn:microsoft.com/office/officeart/2005/8/layout/default"/>
    <dgm:cxn modelId="{7B227761-0428-4D1C-84AA-0BCFA1D40761}" srcId="{B7C77253-F5F5-48C7-A460-9EF8F1FCD84A}" destId="{969CC27B-39D4-4608-AEC3-CF4A33EB6444}" srcOrd="8" destOrd="0" parTransId="{B4153B85-5C8B-4EAD-8309-283EB1AE1BE1}" sibTransId="{A49E0DAF-CD50-44B6-B304-660FD8EAB4B4}"/>
    <dgm:cxn modelId="{A64D6370-9877-4A57-B372-41DBC833AF94}" type="presOf" srcId="{B444F564-986C-46C3-B77B-6CA9A51A8D72}" destId="{89058A2D-3F40-4E9C-B6FE-1918F26CBA9A}" srcOrd="0" destOrd="0" presId="urn:microsoft.com/office/officeart/2005/8/layout/default"/>
    <dgm:cxn modelId="{84B21E83-7ED3-44D5-A8DF-4F96E841DF24}" srcId="{B7C77253-F5F5-48C7-A460-9EF8F1FCD84A}" destId="{438EC8B8-AAC4-41B4-8162-FE09228944C2}" srcOrd="6" destOrd="0" parTransId="{4D5E2AE9-AA26-43D0-96E8-331A10734BC1}" sibTransId="{7C4BEA12-34FB-4A18-B1A8-D753C035CF3E}"/>
    <dgm:cxn modelId="{C50B0998-4C7E-4EAC-AA55-CDED76264C54}" type="presOf" srcId="{49C75DAE-1A81-4D30-B432-09D8CB3D7FB8}" destId="{DC334878-97B7-42CD-8830-708E78923DA1}" srcOrd="0" destOrd="0" presId="urn:microsoft.com/office/officeart/2005/8/layout/default"/>
    <dgm:cxn modelId="{964FDF9F-D3FC-4C3B-91BE-1344D580AD5D}" type="presOf" srcId="{B8ED4397-D990-4CC4-BCB9-31065E9CCB1A}" destId="{856CCF63-4672-4627-B26B-034AC9CAAEB1}" srcOrd="0" destOrd="0" presId="urn:microsoft.com/office/officeart/2005/8/layout/default"/>
    <dgm:cxn modelId="{DC6B81A7-BBA7-418E-9541-5652608F2AB3}" srcId="{B7C77253-F5F5-48C7-A460-9EF8F1FCD84A}" destId="{A5A4AD5B-3564-496A-BAD7-0D39289B9091}" srcOrd="5" destOrd="0" parTransId="{00C50D64-6DC6-499C-A899-7E1FC10A8944}" sibTransId="{EF2B25BD-3453-4EEB-AAB3-AEF57347BD6E}"/>
    <dgm:cxn modelId="{287DCFB6-08B3-47B0-B71B-EBF8E0410BB5}" srcId="{B7C77253-F5F5-48C7-A460-9EF8F1FCD84A}" destId="{75A14445-D499-487B-A9AE-E3BB2E423C96}" srcOrd="4" destOrd="0" parTransId="{E59FB31A-0880-4AFB-9C35-78EDC8C2BF96}" sibTransId="{C923FB26-41EB-41F4-8A9B-E851AB099A11}"/>
    <dgm:cxn modelId="{2D52A1B8-03D9-4791-9556-FF63DB21406F}" srcId="{B7C77253-F5F5-48C7-A460-9EF8F1FCD84A}" destId="{579B4BEB-917B-47AA-ACD5-DF048B4281A9}" srcOrd="3" destOrd="0" parTransId="{E4310048-9BC8-4117-90D5-F12FB6A3F867}" sibTransId="{8305A461-5CEA-4EC4-8C97-5B0F5374DC42}"/>
    <dgm:cxn modelId="{A07A0DCA-0C0C-440A-A164-E0C4B1C8EB83}" type="presOf" srcId="{B7C77253-F5F5-48C7-A460-9EF8F1FCD84A}" destId="{BB765B4A-2744-444C-9489-A99784F2125A}" srcOrd="0" destOrd="0" presId="urn:microsoft.com/office/officeart/2005/8/layout/default"/>
    <dgm:cxn modelId="{B1F564CB-4D1F-4511-A5FB-88814F344461}" type="presOf" srcId="{579B4BEB-917B-47AA-ACD5-DF048B4281A9}" destId="{C55AE6E9-F243-4733-8C9F-DE0D16CD31D1}" srcOrd="0" destOrd="0" presId="urn:microsoft.com/office/officeart/2005/8/layout/default"/>
    <dgm:cxn modelId="{CF3CF1CB-7FBC-4866-81B7-8D2ECC7A67C0}" type="presOf" srcId="{75A14445-D499-487B-A9AE-E3BB2E423C96}" destId="{913DCDF3-FB0E-4291-9D75-B490C217803E}" srcOrd="0" destOrd="0" presId="urn:microsoft.com/office/officeart/2005/8/layout/default"/>
    <dgm:cxn modelId="{D19CEAD5-16AB-4B36-A79E-547CA1EBBBDD}" srcId="{B7C77253-F5F5-48C7-A460-9EF8F1FCD84A}" destId="{49C75DAE-1A81-4D30-B432-09D8CB3D7FB8}" srcOrd="0" destOrd="0" parTransId="{7667ED8E-98AD-4674-A63C-947E9C98604B}" sibTransId="{CA908A76-C5FC-4388-81C8-20698EC86DD8}"/>
    <dgm:cxn modelId="{D4FFC6E7-2E7A-4C46-9E68-35DC73B44375}" type="presOf" srcId="{A5A4AD5B-3564-496A-BAD7-0D39289B9091}" destId="{C9B6DDA0-4F4A-4794-AE55-2BF4B42CFDA7}" srcOrd="0" destOrd="0" presId="urn:microsoft.com/office/officeart/2005/8/layout/default"/>
    <dgm:cxn modelId="{205E88FB-BB54-4B26-BB2B-C22AB445DD92}" srcId="{B7C77253-F5F5-48C7-A460-9EF8F1FCD84A}" destId="{B8ED4397-D990-4CC4-BCB9-31065E9CCB1A}" srcOrd="1" destOrd="0" parTransId="{1C006FF6-130E-4EBC-AF65-A6C2B092BE55}" sibTransId="{44C6BBB0-F317-451D-9EAE-66FF47D3AE27}"/>
    <dgm:cxn modelId="{21387303-BE11-4C07-A43D-B7CA1888F516}" type="presParOf" srcId="{BB765B4A-2744-444C-9489-A99784F2125A}" destId="{DC334878-97B7-42CD-8830-708E78923DA1}" srcOrd="0" destOrd="0" presId="urn:microsoft.com/office/officeart/2005/8/layout/default"/>
    <dgm:cxn modelId="{340FEA8F-8769-4FC5-A2E2-F0FB3EA32C4F}" type="presParOf" srcId="{BB765B4A-2744-444C-9489-A99784F2125A}" destId="{DF27120E-7606-4834-B40E-9103717D00F3}" srcOrd="1" destOrd="0" presId="urn:microsoft.com/office/officeart/2005/8/layout/default"/>
    <dgm:cxn modelId="{8F6EB2E3-A00D-4523-98E2-D85836D172E7}" type="presParOf" srcId="{BB765B4A-2744-444C-9489-A99784F2125A}" destId="{856CCF63-4672-4627-B26B-034AC9CAAEB1}" srcOrd="2" destOrd="0" presId="urn:microsoft.com/office/officeart/2005/8/layout/default"/>
    <dgm:cxn modelId="{C950B218-5BF0-426F-AEED-BEC73FB420DD}" type="presParOf" srcId="{BB765B4A-2744-444C-9489-A99784F2125A}" destId="{590D8194-7C62-46B3-80F3-555C4284A527}" srcOrd="3" destOrd="0" presId="urn:microsoft.com/office/officeart/2005/8/layout/default"/>
    <dgm:cxn modelId="{E10235A9-1C08-4AA3-AA2B-BD669513F197}" type="presParOf" srcId="{BB765B4A-2744-444C-9489-A99784F2125A}" destId="{89058A2D-3F40-4E9C-B6FE-1918F26CBA9A}" srcOrd="4" destOrd="0" presId="urn:microsoft.com/office/officeart/2005/8/layout/default"/>
    <dgm:cxn modelId="{E1FD94A4-373D-4974-B7A7-B11493804F4A}" type="presParOf" srcId="{BB765B4A-2744-444C-9489-A99784F2125A}" destId="{18BEB5EB-512E-4042-B55E-456882C48852}" srcOrd="5" destOrd="0" presId="urn:microsoft.com/office/officeart/2005/8/layout/default"/>
    <dgm:cxn modelId="{A2867091-BD63-4EF4-90EE-F6B2BA19027F}" type="presParOf" srcId="{BB765B4A-2744-444C-9489-A99784F2125A}" destId="{C55AE6E9-F243-4733-8C9F-DE0D16CD31D1}" srcOrd="6" destOrd="0" presId="urn:microsoft.com/office/officeart/2005/8/layout/default"/>
    <dgm:cxn modelId="{D17E8896-03A8-4CA7-A9CE-1D09077F38AB}" type="presParOf" srcId="{BB765B4A-2744-444C-9489-A99784F2125A}" destId="{02C81E96-3959-4D0F-90F8-EDE027FB889B}" srcOrd="7" destOrd="0" presId="urn:microsoft.com/office/officeart/2005/8/layout/default"/>
    <dgm:cxn modelId="{E203433F-B4EC-4240-9716-EF89A0978015}" type="presParOf" srcId="{BB765B4A-2744-444C-9489-A99784F2125A}" destId="{913DCDF3-FB0E-4291-9D75-B490C217803E}" srcOrd="8" destOrd="0" presId="urn:microsoft.com/office/officeart/2005/8/layout/default"/>
    <dgm:cxn modelId="{DDAC1BD5-1322-4063-AF6A-559347DBA05D}" type="presParOf" srcId="{BB765B4A-2744-444C-9489-A99784F2125A}" destId="{0B8EBA05-A936-4023-AE70-E5F56308808E}" srcOrd="9" destOrd="0" presId="urn:microsoft.com/office/officeart/2005/8/layout/default"/>
    <dgm:cxn modelId="{57489AB1-1690-459F-8D3C-29865AC59D7F}" type="presParOf" srcId="{BB765B4A-2744-444C-9489-A99784F2125A}" destId="{C9B6DDA0-4F4A-4794-AE55-2BF4B42CFDA7}" srcOrd="10" destOrd="0" presId="urn:microsoft.com/office/officeart/2005/8/layout/default"/>
    <dgm:cxn modelId="{7E92466A-264F-4003-B750-6D2338C7F251}" type="presParOf" srcId="{BB765B4A-2744-444C-9489-A99784F2125A}" destId="{B4D8B4BE-B496-4016-BDF3-95CA0811FA1E}" srcOrd="11" destOrd="0" presId="urn:microsoft.com/office/officeart/2005/8/layout/default"/>
    <dgm:cxn modelId="{CE889CD4-5429-4449-AF16-77E6968211D0}" type="presParOf" srcId="{BB765B4A-2744-444C-9489-A99784F2125A}" destId="{85DD16BA-FC37-4623-9391-E6CA750D1E54}" srcOrd="12" destOrd="0" presId="urn:microsoft.com/office/officeart/2005/8/layout/default"/>
    <dgm:cxn modelId="{5324E70B-2DB0-473D-BBBB-BE1665E94F4A}" type="presParOf" srcId="{BB765B4A-2744-444C-9489-A99784F2125A}" destId="{19D1B00F-3CB7-4BE8-A8F6-9D5B7C8AACE5}" srcOrd="13" destOrd="0" presId="urn:microsoft.com/office/officeart/2005/8/layout/default"/>
    <dgm:cxn modelId="{11E932C3-9BAE-4B05-B667-EE14E62D80D4}" type="presParOf" srcId="{BB765B4A-2744-444C-9489-A99784F2125A}" destId="{82DC0944-179E-4747-A9DE-BB168F935D14}" srcOrd="14" destOrd="0" presId="urn:microsoft.com/office/officeart/2005/8/layout/default"/>
    <dgm:cxn modelId="{4211B230-840C-4A46-AE48-6D287E74DDD6}" type="presParOf" srcId="{BB765B4A-2744-444C-9489-A99784F2125A}" destId="{EE60D3C1-64D2-4054-8699-6505FE828283}" srcOrd="15" destOrd="0" presId="urn:microsoft.com/office/officeart/2005/8/layout/default"/>
    <dgm:cxn modelId="{570DA7D8-3998-4BB6-873A-C2B6EFDDB5DC}" type="presParOf" srcId="{BB765B4A-2744-444C-9489-A99784F2125A}" destId="{C4E62854-66E7-4967-B504-6B3A2B9647F9}"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534C3F-3EF2-487F-9EC4-69031EF303B9}"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DC041F93-8915-499F-BBF7-DF899AD1B641}">
      <dgm:prSet/>
      <dgm:spPr/>
      <dgm:t>
        <a:bodyPr/>
        <a:lstStyle/>
        <a:p>
          <a:r>
            <a:rPr lang="en-US"/>
            <a:t>Analyzing human behavior when using Facebook</a:t>
          </a:r>
        </a:p>
      </dgm:t>
    </dgm:pt>
    <dgm:pt modelId="{9FB2391C-A828-4BC1-B1B7-827C0F4B8E57}" type="parTrans" cxnId="{13DE80FC-51EA-4D37-B41A-DCE44E2A7329}">
      <dgm:prSet/>
      <dgm:spPr/>
      <dgm:t>
        <a:bodyPr/>
        <a:lstStyle/>
        <a:p>
          <a:endParaRPr lang="en-US"/>
        </a:p>
      </dgm:t>
    </dgm:pt>
    <dgm:pt modelId="{59C5DFE1-3436-4C8B-9048-B9573B346859}" type="sibTrans" cxnId="{13DE80FC-51EA-4D37-B41A-DCE44E2A7329}">
      <dgm:prSet phldrT="01" phldr="0"/>
      <dgm:spPr/>
      <dgm:t>
        <a:bodyPr/>
        <a:lstStyle/>
        <a:p>
          <a:r>
            <a:rPr lang="en-US"/>
            <a:t>01</a:t>
          </a:r>
        </a:p>
      </dgm:t>
    </dgm:pt>
    <dgm:pt modelId="{5BC258F7-963B-4C9E-BC7D-5393B81C18B8}">
      <dgm:prSet/>
      <dgm:spPr/>
      <dgm:t>
        <a:bodyPr/>
        <a:lstStyle/>
        <a:p>
          <a:r>
            <a:rPr lang="en-US"/>
            <a:t>Understanding patterns of Facebook usage across the age groups and gender</a:t>
          </a:r>
        </a:p>
      </dgm:t>
    </dgm:pt>
    <dgm:pt modelId="{983FBED4-3254-4752-8374-D5910E7D561D}" type="parTrans" cxnId="{C43C50F6-DB90-4E4C-8FD0-014BD87ED631}">
      <dgm:prSet/>
      <dgm:spPr/>
      <dgm:t>
        <a:bodyPr/>
        <a:lstStyle/>
        <a:p>
          <a:endParaRPr lang="en-US"/>
        </a:p>
      </dgm:t>
    </dgm:pt>
    <dgm:pt modelId="{5C3A92C8-FEDC-4092-8704-C1F85CDA5B85}" type="sibTrans" cxnId="{C43C50F6-DB90-4E4C-8FD0-014BD87ED631}">
      <dgm:prSet phldrT="02" phldr="0"/>
      <dgm:spPr/>
      <dgm:t>
        <a:bodyPr/>
        <a:lstStyle/>
        <a:p>
          <a:r>
            <a:rPr lang="en-US"/>
            <a:t>02</a:t>
          </a:r>
        </a:p>
      </dgm:t>
    </dgm:pt>
    <dgm:pt modelId="{4502EB5C-E7FE-4E83-93CD-ACA26C6B79FF}" type="pres">
      <dgm:prSet presAssocID="{D8534C3F-3EF2-487F-9EC4-69031EF303B9}" presName="Name0" presStyleCnt="0">
        <dgm:presLayoutVars>
          <dgm:animLvl val="lvl"/>
          <dgm:resizeHandles val="exact"/>
        </dgm:presLayoutVars>
      </dgm:prSet>
      <dgm:spPr/>
    </dgm:pt>
    <dgm:pt modelId="{15D562E0-187C-4D8F-A182-3AED4A6619BE}" type="pres">
      <dgm:prSet presAssocID="{DC041F93-8915-499F-BBF7-DF899AD1B641}" presName="compositeNode" presStyleCnt="0">
        <dgm:presLayoutVars>
          <dgm:bulletEnabled val="1"/>
        </dgm:presLayoutVars>
      </dgm:prSet>
      <dgm:spPr/>
    </dgm:pt>
    <dgm:pt modelId="{C72B9D8B-379F-4341-92BB-3B67479E33CB}" type="pres">
      <dgm:prSet presAssocID="{DC041F93-8915-499F-BBF7-DF899AD1B641}" presName="bgRect" presStyleLbl="alignNode1" presStyleIdx="0" presStyleCnt="2"/>
      <dgm:spPr/>
    </dgm:pt>
    <dgm:pt modelId="{9C4AD452-862A-4980-99F5-ECEF9456F28E}" type="pres">
      <dgm:prSet presAssocID="{59C5DFE1-3436-4C8B-9048-B9573B346859}" presName="sibTransNodeRect" presStyleLbl="alignNode1" presStyleIdx="0" presStyleCnt="2">
        <dgm:presLayoutVars>
          <dgm:chMax val="0"/>
          <dgm:bulletEnabled val="1"/>
        </dgm:presLayoutVars>
      </dgm:prSet>
      <dgm:spPr/>
    </dgm:pt>
    <dgm:pt modelId="{44F30EC2-070E-445C-8043-A585AEE43408}" type="pres">
      <dgm:prSet presAssocID="{DC041F93-8915-499F-BBF7-DF899AD1B641}" presName="nodeRect" presStyleLbl="alignNode1" presStyleIdx="0" presStyleCnt="2">
        <dgm:presLayoutVars>
          <dgm:bulletEnabled val="1"/>
        </dgm:presLayoutVars>
      </dgm:prSet>
      <dgm:spPr/>
    </dgm:pt>
    <dgm:pt modelId="{87D834E8-BA92-40B1-8F17-2B2D24537D5D}" type="pres">
      <dgm:prSet presAssocID="{59C5DFE1-3436-4C8B-9048-B9573B346859}" presName="sibTrans" presStyleCnt="0"/>
      <dgm:spPr/>
    </dgm:pt>
    <dgm:pt modelId="{B4FC98B4-CA7D-465D-A7A8-8F026E802745}" type="pres">
      <dgm:prSet presAssocID="{5BC258F7-963B-4C9E-BC7D-5393B81C18B8}" presName="compositeNode" presStyleCnt="0">
        <dgm:presLayoutVars>
          <dgm:bulletEnabled val="1"/>
        </dgm:presLayoutVars>
      </dgm:prSet>
      <dgm:spPr/>
    </dgm:pt>
    <dgm:pt modelId="{F9ACBA4D-EADA-4D93-A7C6-B80863FB6EA8}" type="pres">
      <dgm:prSet presAssocID="{5BC258F7-963B-4C9E-BC7D-5393B81C18B8}" presName="bgRect" presStyleLbl="alignNode1" presStyleIdx="1" presStyleCnt="2"/>
      <dgm:spPr/>
    </dgm:pt>
    <dgm:pt modelId="{6CBFC334-4B5A-4EED-B4C0-9F61CFC5E6A9}" type="pres">
      <dgm:prSet presAssocID="{5C3A92C8-FEDC-4092-8704-C1F85CDA5B85}" presName="sibTransNodeRect" presStyleLbl="alignNode1" presStyleIdx="1" presStyleCnt="2">
        <dgm:presLayoutVars>
          <dgm:chMax val="0"/>
          <dgm:bulletEnabled val="1"/>
        </dgm:presLayoutVars>
      </dgm:prSet>
      <dgm:spPr/>
    </dgm:pt>
    <dgm:pt modelId="{4D998DD5-3BE3-4244-98EB-DD9F46DEBFD5}" type="pres">
      <dgm:prSet presAssocID="{5BC258F7-963B-4C9E-BC7D-5393B81C18B8}" presName="nodeRect" presStyleLbl="alignNode1" presStyleIdx="1" presStyleCnt="2">
        <dgm:presLayoutVars>
          <dgm:bulletEnabled val="1"/>
        </dgm:presLayoutVars>
      </dgm:prSet>
      <dgm:spPr/>
    </dgm:pt>
  </dgm:ptLst>
  <dgm:cxnLst>
    <dgm:cxn modelId="{1EC86C23-4F5D-4FFA-BF18-49E3B44215A8}" type="presOf" srcId="{D8534C3F-3EF2-487F-9EC4-69031EF303B9}" destId="{4502EB5C-E7FE-4E83-93CD-ACA26C6B79FF}" srcOrd="0" destOrd="0" presId="urn:microsoft.com/office/officeart/2016/7/layout/LinearBlockProcessNumbered"/>
    <dgm:cxn modelId="{FF5E2B3E-8404-4415-B152-CF119C569F60}" type="presOf" srcId="{59C5DFE1-3436-4C8B-9048-B9573B346859}" destId="{9C4AD452-862A-4980-99F5-ECEF9456F28E}" srcOrd="0" destOrd="0" presId="urn:microsoft.com/office/officeart/2016/7/layout/LinearBlockProcessNumbered"/>
    <dgm:cxn modelId="{01D3DC40-74B5-4FB4-8BDC-BFDE96F6CC27}" type="presOf" srcId="{DC041F93-8915-499F-BBF7-DF899AD1B641}" destId="{44F30EC2-070E-445C-8043-A585AEE43408}" srcOrd="1" destOrd="0" presId="urn:microsoft.com/office/officeart/2016/7/layout/LinearBlockProcessNumbered"/>
    <dgm:cxn modelId="{87AF1B79-3708-4EA0-AD29-4267D8B69EE7}" type="presOf" srcId="{DC041F93-8915-499F-BBF7-DF899AD1B641}" destId="{C72B9D8B-379F-4341-92BB-3B67479E33CB}" srcOrd="0" destOrd="0" presId="urn:microsoft.com/office/officeart/2016/7/layout/LinearBlockProcessNumbered"/>
    <dgm:cxn modelId="{C9BFC1AB-4D88-47B7-8B9A-7F1757D9D780}" type="presOf" srcId="{5C3A92C8-FEDC-4092-8704-C1F85CDA5B85}" destId="{6CBFC334-4B5A-4EED-B4C0-9F61CFC5E6A9}" srcOrd="0" destOrd="0" presId="urn:microsoft.com/office/officeart/2016/7/layout/LinearBlockProcessNumbered"/>
    <dgm:cxn modelId="{026574D4-50F1-4ED3-A9ED-178D099CDF08}" type="presOf" srcId="{5BC258F7-963B-4C9E-BC7D-5393B81C18B8}" destId="{4D998DD5-3BE3-4244-98EB-DD9F46DEBFD5}" srcOrd="1" destOrd="0" presId="urn:microsoft.com/office/officeart/2016/7/layout/LinearBlockProcessNumbered"/>
    <dgm:cxn modelId="{C43C50F6-DB90-4E4C-8FD0-014BD87ED631}" srcId="{D8534C3F-3EF2-487F-9EC4-69031EF303B9}" destId="{5BC258F7-963B-4C9E-BC7D-5393B81C18B8}" srcOrd="1" destOrd="0" parTransId="{983FBED4-3254-4752-8374-D5910E7D561D}" sibTransId="{5C3A92C8-FEDC-4092-8704-C1F85CDA5B85}"/>
    <dgm:cxn modelId="{13DE80FC-51EA-4D37-B41A-DCE44E2A7329}" srcId="{D8534C3F-3EF2-487F-9EC4-69031EF303B9}" destId="{DC041F93-8915-499F-BBF7-DF899AD1B641}" srcOrd="0" destOrd="0" parTransId="{9FB2391C-A828-4BC1-B1B7-827C0F4B8E57}" sibTransId="{59C5DFE1-3436-4C8B-9048-B9573B346859}"/>
    <dgm:cxn modelId="{40F088FC-B791-43B9-9E0B-B9EB2E928C4D}" type="presOf" srcId="{5BC258F7-963B-4C9E-BC7D-5393B81C18B8}" destId="{F9ACBA4D-EADA-4D93-A7C6-B80863FB6EA8}" srcOrd="0" destOrd="0" presId="urn:microsoft.com/office/officeart/2016/7/layout/LinearBlockProcessNumbered"/>
    <dgm:cxn modelId="{EDF07153-6079-448E-891A-E2F1CF264AB8}" type="presParOf" srcId="{4502EB5C-E7FE-4E83-93CD-ACA26C6B79FF}" destId="{15D562E0-187C-4D8F-A182-3AED4A6619BE}" srcOrd="0" destOrd="0" presId="urn:microsoft.com/office/officeart/2016/7/layout/LinearBlockProcessNumbered"/>
    <dgm:cxn modelId="{E385B83C-DAEE-49A5-9AC7-BAC7E928A312}" type="presParOf" srcId="{15D562E0-187C-4D8F-A182-3AED4A6619BE}" destId="{C72B9D8B-379F-4341-92BB-3B67479E33CB}" srcOrd="0" destOrd="0" presId="urn:microsoft.com/office/officeart/2016/7/layout/LinearBlockProcessNumbered"/>
    <dgm:cxn modelId="{002E0D49-86AD-4982-B561-55CCCB9EE665}" type="presParOf" srcId="{15D562E0-187C-4D8F-A182-3AED4A6619BE}" destId="{9C4AD452-862A-4980-99F5-ECEF9456F28E}" srcOrd="1" destOrd="0" presId="urn:microsoft.com/office/officeart/2016/7/layout/LinearBlockProcessNumbered"/>
    <dgm:cxn modelId="{3F51212F-FDBE-49B8-85EE-69398A7EF01B}" type="presParOf" srcId="{15D562E0-187C-4D8F-A182-3AED4A6619BE}" destId="{44F30EC2-070E-445C-8043-A585AEE43408}" srcOrd="2" destOrd="0" presId="urn:microsoft.com/office/officeart/2016/7/layout/LinearBlockProcessNumbered"/>
    <dgm:cxn modelId="{F0DF54CF-90EB-474D-8EB0-33F2FA5B0A93}" type="presParOf" srcId="{4502EB5C-E7FE-4E83-93CD-ACA26C6B79FF}" destId="{87D834E8-BA92-40B1-8F17-2B2D24537D5D}" srcOrd="1" destOrd="0" presId="urn:microsoft.com/office/officeart/2016/7/layout/LinearBlockProcessNumbered"/>
    <dgm:cxn modelId="{17A2DDD1-B793-481E-A93F-3C7D97AB4DB4}" type="presParOf" srcId="{4502EB5C-E7FE-4E83-93CD-ACA26C6B79FF}" destId="{B4FC98B4-CA7D-465D-A7A8-8F026E802745}" srcOrd="2" destOrd="0" presId="urn:microsoft.com/office/officeart/2016/7/layout/LinearBlockProcessNumbered"/>
    <dgm:cxn modelId="{98346429-507F-4447-8D1F-30A1D9321F35}" type="presParOf" srcId="{B4FC98B4-CA7D-465D-A7A8-8F026E802745}" destId="{F9ACBA4D-EADA-4D93-A7C6-B80863FB6EA8}" srcOrd="0" destOrd="0" presId="urn:microsoft.com/office/officeart/2016/7/layout/LinearBlockProcessNumbered"/>
    <dgm:cxn modelId="{7DF284D5-3091-4B42-A980-092683E7DA27}" type="presParOf" srcId="{B4FC98B4-CA7D-465D-A7A8-8F026E802745}" destId="{6CBFC334-4B5A-4EED-B4C0-9F61CFC5E6A9}" srcOrd="1" destOrd="0" presId="urn:microsoft.com/office/officeart/2016/7/layout/LinearBlockProcessNumbered"/>
    <dgm:cxn modelId="{A677A336-35C7-4780-BC5B-0E06984CBF84}" type="presParOf" srcId="{B4FC98B4-CA7D-465D-A7A8-8F026E802745}" destId="{4D998DD5-3BE3-4244-98EB-DD9F46DEBFD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D30DF3-50AA-425E-8669-E5BA974A1B1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A9062D8-2318-47DF-BE69-A1B0C5C7C681}">
      <dgm:prSet/>
      <dgm:spPr/>
      <dgm:t>
        <a:bodyPr/>
        <a:lstStyle/>
        <a:p>
          <a:pPr>
            <a:lnSpc>
              <a:spcPct val="100000"/>
            </a:lnSpc>
          </a:pPr>
          <a:r>
            <a:rPr lang="en-US"/>
            <a:t>We will use a number of charts to understand and analyze this dataset which are noted below:</a:t>
          </a:r>
        </a:p>
      </dgm:t>
    </dgm:pt>
    <dgm:pt modelId="{D0AFC7A5-9918-4A55-B361-9D03B5C2B477}" type="parTrans" cxnId="{235D2F35-C6EA-476A-9666-114033A9C58C}">
      <dgm:prSet/>
      <dgm:spPr/>
      <dgm:t>
        <a:bodyPr/>
        <a:lstStyle/>
        <a:p>
          <a:endParaRPr lang="en-US"/>
        </a:p>
      </dgm:t>
    </dgm:pt>
    <dgm:pt modelId="{57AA9409-94E9-42EC-A99E-74EA9F731EEC}" type="sibTrans" cxnId="{235D2F35-C6EA-476A-9666-114033A9C58C}">
      <dgm:prSet/>
      <dgm:spPr/>
      <dgm:t>
        <a:bodyPr/>
        <a:lstStyle/>
        <a:p>
          <a:endParaRPr lang="en-US"/>
        </a:p>
      </dgm:t>
    </dgm:pt>
    <dgm:pt modelId="{F32B6389-FD7D-4FCD-82E5-57DB711D6AF3}">
      <dgm:prSet/>
      <dgm:spPr/>
      <dgm:t>
        <a:bodyPr/>
        <a:lstStyle/>
        <a:p>
          <a:pPr>
            <a:lnSpc>
              <a:spcPct val="100000"/>
            </a:lnSpc>
          </a:pPr>
          <a:r>
            <a:rPr lang="en-US"/>
            <a:t>Pie Chart</a:t>
          </a:r>
        </a:p>
      </dgm:t>
    </dgm:pt>
    <dgm:pt modelId="{7CAA21DC-177A-47B2-A7C1-9A4E015CFA9C}" type="parTrans" cxnId="{6FC93D84-5425-497A-A22D-7A0A677EABA8}">
      <dgm:prSet/>
      <dgm:spPr/>
      <dgm:t>
        <a:bodyPr/>
        <a:lstStyle/>
        <a:p>
          <a:endParaRPr lang="en-US"/>
        </a:p>
      </dgm:t>
    </dgm:pt>
    <dgm:pt modelId="{FD5DDF1E-9BF1-4348-8B4B-3F3AE9700489}" type="sibTrans" cxnId="{6FC93D84-5425-497A-A22D-7A0A677EABA8}">
      <dgm:prSet/>
      <dgm:spPr/>
      <dgm:t>
        <a:bodyPr/>
        <a:lstStyle/>
        <a:p>
          <a:endParaRPr lang="en-US"/>
        </a:p>
      </dgm:t>
    </dgm:pt>
    <dgm:pt modelId="{788EC1B3-2789-4A7C-AD59-659BE48C2A2E}">
      <dgm:prSet/>
      <dgm:spPr/>
      <dgm:t>
        <a:bodyPr/>
        <a:lstStyle/>
        <a:p>
          <a:pPr>
            <a:lnSpc>
              <a:spcPct val="100000"/>
            </a:lnSpc>
          </a:pPr>
          <a:r>
            <a:rPr lang="en-US"/>
            <a:t>Bar Chart</a:t>
          </a:r>
        </a:p>
      </dgm:t>
    </dgm:pt>
    <dgm:pt modelId="{A9BBCA36-7E73-4228-8E0A-8C1A54CDABDD}" type="parTrans" cxnId="{3FBC3AFA-FB13-4AB6-B73D-0AC8D52F345D}">
      <dgm:prSet/>
      <dgm:spPr/>
      <dgm:t>
        <a:bodyPr/>
        <a:lstStyle/>
        <a:p>
          <a:endParaRPr lang="en-US"/>
        </a:p>
      </dgm:t>
    </dgm:pt>
    <dgm:pt modelId="{EE96889D-3553-4B12-AC91-729375AB938A}" type="sibTrans" cxnId="{3FBC3AFA-FB13-4AB6-B73D-0AC8D52F345D}">
      <dgm:prSet/>
      <dgm:spPr/>
      <dgm:t>
        <a:bodyPr/>
        <a:lstStyle/>
        <a:p>
          <a:endParaRPr lang="en-US"/>
        </a:p>
      </dgm:t>
    </dgm:pt>
    <dgm:pt modelId="{0ABAB197-A755-4363-B1DB-640EA04D9EB8}">
      <dgm:prSet/>
      <dgm:spPr/>
      <dgm:t>
        <a:bodyPr/>
        <a:lstStyle/>
        <a:p>
          <a:pPr>
            <a:lnSpc>
              <a:spcPct val="100000"/>
            </a:lnSpc>
          </a:pPr>
          <a:r>
            <a:rPr lang="en-US"/>
            <a:t>Pivot Tables</a:t>
          </a:r>
        </a:p>
      </dgm:t>
    </dgm:pt>
    <dgm:pt modelId="{76984F7C-F249-47D7-BA3F-48316CBF95A9}" type="parTrans" cxnId="{ED154324-A410-4511-8272-D58C5DADCCA6}">
      <dgm:prSet/>
      <dgm:spPr/>
      <dgm:t>
        <a:bodyPr/>
        <a:lstStyle/>
        <a:p>
          <a:endParaRPr lang="en-US"/>
        </a:p>
      </dgm:t>
    </dgm:pt>
    <dgm:pt modelId="{7E59632F-DDA3-4A57-84D3-593C4F5B7075}" type="sibTrans" cxnId="{ED154324-A410-4511-8272-D58C5DADCCA6}">
      <dgm:prSet/>
      <dgm:spPr/>
      <dgm:t>
        <a:bodyPr/>
        <a:lstStyle/>
        <a:p>
          <a:endParaRPr lang="en-US"/>
        </a:p>
      </dgm:t>
    </dgm:pt>
    <dgm:pt modelId="{5BF1E6FA-CE51-4C1C-B65F-6ED2ED87DCD0}">
      <dgm:prSet/>
      <dgm:spPr/>
      <dgm:t>
        <a:bodyPr/>
        <a:lstStyle/>
        <a:p>
          <a:pPr>
            <a:lnSpc>
              <a:spcPct val="100000"/>
            </a:lnSpc>
          </a:pPr>
          <a:r>
            <a:rPr lang="en-US"/>
            <a:t>Heat maps</a:t>
          </a:r>
        </a:p>
      </dgm:t>
    </dgm:pt>
    <dgm:pt modelId="{2840876A-320F-438B-BC2F-977372CE4E0C}" type="parTrans" cxnId="{BB7EC004-BC54-4188-8FA2-48F504E1C564}">
      <dgm:prSet/>
      <dgm:spPr/>
      <dgm:t>
        <a:bodyPr/>
        <a:lstStyle/>
        <a:p>
          <a:endParaRPr lang="en-US"/>
        </a:p>
      </dgm:t>
    </dgm:pt>
    <dgm:pt modelId="{B4FD5D3D-2E3F-4FF1-A3A8-032D7193464F}" type="sibTrans" cxnId="{BB7EC004-BC54-4188-8FA2-48F504E1C564}">
      <dgm:prSet/>
      <dgm:spPr/>
      <dgm:t>
        <a:bodyPr/>
        <a:lstStyle/>
        <a:p>
          <a:endParaRPr lang="en-US"/>
        </a:p>
      </dgm:t>
    </dgm:pt>
    <dgm:pt modelId="{0A348993-CB14-4742-9E2E-54E0469B3087}">
      <dgm:prSet/>
      <dgm:spPr/>
      <dgm:t>
        <a:bodyPr/>
        <a:lstStyle/>
        <a:p>
          <a:pPr>
            <a:lnSpc>
              <a:spcPct val="100000"/>
            </a:lnSpc>
          </a:pPr>
          <a:r>
            <a:rPr lang="en-US"/>
            <a:t>Violin Chart</a:t>
          </a:r>
        </a:p>
      </dgm:t>
    </dgm:pt>
    <dgm:pt modelId="{6307F169-1802-49A1-8082-D3990BC930D6}" type="parTrans" cxnId="{C02A5CC4-7288-408C-9E16-AB556D1ED710}">
      <dgm:prSet/>
      <dgm:spPr/>
      <dgm:t>
        <a:bodyPr/>
        <a:lstStyle/>
        <a:p>
          <a:endParaRPr lang="en-US"/>
        </a:p>
      </dgm:t>
    </dgm:pt>
    <dgm:pt modelId="{E5E4A556-A849-4B47-8C0E-A5FB8DE944FC}" type="sibTrans" cxnId="{C02A5CC4-7288-408C-9E16-AB556D1ED710}">
      <dgm:prSet/>
      <dgm:spPr/>
      <dgm:t>
        <a:bodyPr/>
        <a:lstStyle/>
        <a:p>
          <a:endParaRPr lang="en-US"/>
        </a:p>
      </dgm:t>
    </dgm:pt>
    <dgm:pt modelId="{153C89BE-07A1-4295-84AB-31352C868BD6}" type="pres">
      <dgm:prSet presAssocID="{95D30DF3-50AA-425E-8669-E5BA974A1B14}" presName="root" presStyleCnt="0">
        <dgm:presLayoutVars>
          <dgm:dir/>
          <dgm:resizeHandles val="exact"/>
        </dgm:presLayoutVars>
      </dgm:prSet>
      <dgm:spPr/>
    </dgm:pt>
    <dgm:pt modelId="{665FE8CE-CE22-41FF-8CEB-56C2FE4EFBD4}" type="pres">
      <dgm:prSet presAssocID="{CA9062D8-2318-47DF-BE69-A1B0C5C7C681}" presName="compNode" presStyleCnt="0"/>
      <dgm:spPr/>
    </dgm:pt>
    <dgm:pt modelId="{2AC5F9F4-243F-43CC-9219-4CFFAF85A8A8}" type="pres">
      <dgm:prSet presAssocID="{CA9062D8-2318-47DF-BE69-A1B0C5C7C6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1181D63-4FF1-4D9B-85B1-73139140FDEA}" type="pres">
      <dgm:prSet presAssocID="{CA9062D8-2318-47DF-BE69-A1B0C5C7C681}" presName="spaceRect" presStyleCnt="0"/>
      <dgm:spPr/>
    </dgm:pt>
    <dgm:pt modelId="{7BCEA2B3-F8B6-44B6-81D6-53DDE441BD19}" type="pres">
      <dgm:prSet presAssocID="{CA9062D8-2318-47DF-BE69-A1B0C5C7C681}" presName="textRect" presStyleLbl="revTx" presStyleIdx="0" presStyleCnt="6">
        <dgm:presLayoutVars>
          <dgm:chMax val="1"/>
          <dgm:chPref val="1"/>
        </dgm:presLayoutVars>
      </dgm:prSet>
      <dgm:spPr/>
    </dgm:pt>
    <dgm:pt modelId="{57A9969A-C231-4465-8FE2-49F72C011542}" type="pres">
      <dgm:prSet presAssocID="{57AA9409-94E9-42EC-A99E-74EA9F731EEC}" presName="sibTrans" presStyleCnt="0"/>
      <dgm:spPr/>
    </dgm:pt>
    <dgm:pt modelId="{ED28036D-4E25-45D5-93F6-4B667F54B606}" type="pres">
      <dgm:prSet presAssocID="{F32B6389-FD7D-4FCD-82E5-57DB711D6AF3}" presName="compNode" presStyleCnt="0"/>
      <dgm:spPr/>
    </dgm:pt>
    <dgm:pt modelId="{4C97A481-A4D4-483A-8396-DBD8D1783BB4}" type="pres">
      <dgm:prSet presAssocID="{F32B6389-FD7D-4FCD-82E5-57DB711D6AF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D70C6F1D-F233-4060-85F7-E9350A3F7707}" type="pres">
      <dgm:prSet presAssocID="{F32B6389-FD7D-4FCD-82E5-57DB711D6AF3}" presName="spaceRect" presStyleCnt="0"/>
      <dgm:spPr/>
    </dgm:pt>
    <dgm:pt modelId="{378930FA-8DB6-4F3D-8EE3-F35F1FA51D65}" type="pres">
      <dgm:prSet presAssocID="{F32B6389-FD7D-4FCD-82E5-57DB711D6AF3}" presName="textRect" presStyleLbl="revTx" presStyleIdx="1" presStyleCnt="6">
        <dgm:presLayoutVars>
          <dgm:chMax val="1"/>
          <dgm:chPref val="1"/>
        </dgm:presLayoutVars>
      </dgm:prSet>
      <dgm:spPr/>
    </dgm:pt>
    <dgm:pt modelId="{365480B3-8D31-4B73-A416-AFF24777999A}" type="pres">
      <dgm:prSet presAssocID="{FD5DDF1E-9BF1-4348-8B4B-3F3AE9700489}" presName="sibTrans" presStyleCnt="0"/>
      <dgm:spPr/>
    </dgm:pt>
    <dgm:pt modelId="{7DB66B41-54D8-4728-893A-0245B999C8D7}" type="pres">
      <dgm:prSet presAssocID="{788EC1B3-2789-4A7C-AD59-659BE48C2A2E}" presName="compNode" presStyleCnt="0"/>
      <dgm:spPr/>
    </dgm:pt>
    <dgm:pt modelId="{0CF53312-961F-4DC5-A207-FFF437B5E8F0}" type="pres">
      <dgm:prSet presAssocID="{788EC1B3-2789-4A7C-AD59-659BE48C2A2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D08A4B12-D217-4A30-BB6A-F5CCF01C7489}" type="pres">
      <dgm:prSet presAssocID="{788EC1B3-2789-4A7C-AD59-659BE48C2A2E}" presName="spaceRect" presStyleCnt="0"/>
      <dgm:spPr/>
    </dgm:pt>
    <dgm:pt modelId="{B1FA9C3D-0902-4513-9D0A-8695365BA17E}" type="pres">
      <dgm:prSet presAssocID="{788EC1B3-2789-4A7C-AD59-659BE48C2A2E}" presName="textRect" presStyleLbl="revTx" presStyleIdx="2" presStyleCnt="6">
        <dgm:presLayoutVars>
          <dgm:chMax val="1"/>
          <dgm:chPref val="1"/>
        </dgm:presLayoutVars>
      </dgm:prSet>
      <dgm:spPr/>
    </dgm:pt>
    <dgm:pt modelId="{46D95A69-7619-4B01-B87C-A3112B068150}" type="pres">
      <dgm:prSet presAssocID="{EE96889D-3553-4B12-AC91-729375AB938A}" presName="sibTrans" presStyleCnt="0"/>
      <dgm:spPr/>
    </dgm:pt>
    <dgm:pt modelId="{E4083F0A-2BE1-4D49-A683-56FCCC46694C}" type="pres">
      <dgm:prSet presAssocID="{0ABAB197-A755-4363-B1DB-640EA04D9EB8}" presName="compNode" presStyleCnt="0"/>
      <dgm:spPr/>
    </dgm:pt>
    <dgm:pt modelId="{A6EAFE6B-F097-456B-9475-33A76F2FDBF8}" type="pres">
      <dgm:prSet presAssocID="{0ABAB197-A755-4363-B1DB-640EA04D9EB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C4F6F236-63ED-4874-BAAC-B8D68EB1A519}" type="pres">
      <dgm:prSet presAssocID="{0ABAB197-A755-4363-B1DB-640EA04D9EB8}" presName="spaceRect" presStyleCnt="0"/>
      <dgm:spPr/>
    </dgm:pt>
    <dgm:pt modelId="{4D2E7FA0-9C44-45B7-9B47-2975BF9CD04D}" type="pres">
      <dgm:prSet presAssocID="{0ABAB197-A755-4363-B1DB-640EA04D9EB8}" presName="textRect" presStyleLbl="revTx" presStyleIdx="3" presStyleCnt="6">
        <dgm:presLayoutVars>
          <dgm:chMax val="1"/>
          <dgm:chPref val="1"/>
        </dgm:presLayoutVars>
      </dgm:prSet>
      <dgm:spPr/>
    </dgm:pt>
    <dgm:pt modelId="{F4CD1FDC-A7BF-4F78-88A4-36A9184B7420}" type="pres">
      <dgm:prSet presAssocID="{7E59632F-DDA3-4A57-84D3-593C4F5B7075}" presName="sibTrans" presStyleCnt="0"/>
      <dgm:spPr/>
    </dgm:pt>
    <dgm:pt modelId="{6D5E5C51-A779-4CDF-83C3-CC5948F1F36F}" type="pres">
      <dgm:prSet presAssocID="{5BF1E6FA-CE51-4C1C-B65F-6ED2ED87DCD0}" presName="compNode" presStyleCnt="0"/>
      <dgm:spPr/>
    </dgm:pt>
    <dgm:pt modelId="{8A98890E-3FA2-4797-AA4F-C10539F2E2F7}" type="pres">
      <dgm:prSet presAssocID="{5BF1E6FA-CE51-4C1C-B65F-6ED2ED87DC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re"/>
        </a:ext>
      </dgm:extLst>
    </dgm:pt>
    <dgm:pt modelId="{E41753FA-6C12-460B-BDE4-BA3DD521EE22}" type="pres">
      <dgm:prSet presAssocID="{5BF1E6FA-CE51-4C1C-B65F-6ED2ED87DCD0}" presName="spaceRect" presStyleCnt="0"/>
      <dgm:spPr/>
    </dgm:pt>
    <dgm:pt modelId="{736090E3-8B51-4F33-B97B-B92790C31BB9}" type="pres">
      <dgm:prSet presAssocID="{5BF1E6FA-CE51-4C1C-B65F-6ED2ED87DCD0}" presName="textRect" presStyleLbl="revTx" presStyleIdx="4" presStyleCnt="6">
        <dgm:presLayoutVars>
          <dgm:chMax val="1"/>
          <dgm:chPref val="1"/>
        </dgm:presLayoutVars>
      </dgm:prSet>
      <dgm:spPr/>
    </dgm:pt>
    <dgm:pt modelId="{A8B3BACA-E6BE-46EB-9DB4-7163153FB654}" type="pres">
      <dgm:prSet presAssocID="{B4FD5D3D-2E3F-4FF1-A3A8-032D7193464F}" presName="sibTrans" presStyleCnt="0"/>
      <dgm:spPr/>
    </dgm:pt>
    <dgm:pt modelId="{E2E9F871-E230-4ED5-A772-C28320677A5A}" type="pres">
      <dgm:prSet presAssocID="{0A348993-CB14-4742-9E2E-54E0469B3087}" presName="compNode" presStyleCnt="0"/>
      <dgm:spPr/>
    </dgm:pt>
    <dgm:pt modelId="{982C6256-B290-455B-9A73-0EB3B77E46BC}" type="pres">
      <dgm:prSet presAssocID="{0A348993-CB14-4742-9E2E-54E0469B308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Violin"/>
        </a:ext>
      </dgm:extLst>
    </dgm:pt>
    <dgm:pt modelId="{3AF346CB-316E-4EFF-81BB-14A78C324E48}" type="pres">
      <dgm:prSet presAssocID="{0A348993-CB14-4742-9E2E-54E0469B3087}" presName="spaceRect" presStyleCnt="0"/>
      <dgm:spPr/>
    </dgm:pt>
    <dgm:pt modelId="{0A05BF85-4EB4-4116-B545-06D685D6F1A8}" type="pres">
      <dgm:prSet presAssocID="{0A348993-CB14-4742-9E2E-54E0469B3087}" presName="textRect" presStyleLbl="revTx" presStyleIdx="5" presStyleCnt="6">
        <dgm:presLayoutVars>
          <dgm:chMax val="1"/>
          <dgm:chPref val="1"/>
        </dgm:presLayoutVars>
      </dgm:prSet>
      <dgm:spPr/>
    </dgm:pt>
  </dgm:ptLst>
  <dgm:cxnLst>
    <dgm:cxn modelId="{BB7EC004-BC54-4188-8FA2-48F504E1C564}" srcId="{95D30DF3-50AA-425E-8669-E5BA974A1B14}" destId="{5BF1E6FA-CE51-4C1C-B65F-6ED2ED87DCD0}" srcOrd="4" destOrd="0" parTransId="{2840876A-320F-438B-BC2F-977372CE4E0C}" sibTransId="{B4FD5D3D-2E3F-4FF1-A3A8-032D7193464F}"/>
    <dgm:cxn modelId="{347E7405-AC3D-4911-9870-7782B5288C19}" type="presOf" srcId="{F32B6389-FD7D-4FCD-82E5-57DB711D6AF3}" destId="{378930FA-8DB6-4F3D-8EE3-F35F1FA51D65}" srcOrd="0" destOrd="0" presId="urn:microsoft.com/office/officeart/2018/2/layout/IconLabelList"/>
    <dgm:cxn modelId="{ED154324-A410-4511-8272-D58C5DADCCA6}" srcId="{95D30DF3-50AA-425E-8669-E5BA974A1B14}" destId="{0ABAB197-A755-4363-B1DB-640EA04D9EB8}" srcOrd="3" destOrd="0" parTransId="{76984F7C-F249-47D7-BA3F-48316CBF95A9}" sibTransId="{7E59632F-DDA3-4A57-84D3-593C4F5B7075}"/>
    <dgm:cxn modelId="{235D2F35-C6EA-476A-9666-114033A9C58C}" srcId="{95D30DF3-50AA-425E-8669-E5BA974A1B14}" destId="{CA9062D8-2318-47DF-BE69-A1B0C5C7C681}" srcOrd="0" destOrd="0" parTransId="{D0AFC7A5-9918-4A55-B361-9D03B5C2B477}" sibTransId="{57AA9409-94E9-42EC-A99E-74EA9F731EEC}"/>
    <dgm:cxn modelId="{BDB9F63A-AAAF-4401-84ED-DC6CBEACA4CE}" type="presOf" srcId="{5BF1E6FA-CE51-4C1C-B65F-6ED2ED87DCD0}" destId="{736090E3-8B51-4F33-B97B-B92790C31BB9}" srcOrd="0" destOrd="0" presId="urn:microsoft.com/office/officeart/2018/2/layout/IconLabelList"/>
    <dgm:cxn modelId="{5B13D03F-B1E0-476D-B40C-F01ACC808303}" type="presOf" srcId="{95D30DF3-50AA-425E-8669-E5BA974A1B14}" destId="{153C89BE-07A1-4295-84AB-31352C868BD6}" srcOrd="0" destOrd="0" presId="urn:microsoft.com/office/officeart/2018/2/layout/IconLabelList"/>
    <dgm:cxn modelId="{61408242-B3C0-45D5-8D3B-3181ACB19C6D}" type="presOf" srcId="{788EC1B3-2789-4A7C-AD59-659BE48C2A2E}" destId="{B1FA9C3D-0902-4513-9D0A-8695365BA17E}" srcOrd="0" destOrd="0" presId="urn:microsoft.com/office/officeart/2018/2/layout/IconLabelList"/>
    <dgm:cxn modelId="{6FC93D84-5425-497A-A22D-7A0A677EABA8}" srcId="{95D30DF3-50AA-425E-8669-E5BA974A1B14}" destId="{F32B6389-FD7D-4FCD-82E5-57DB711D6AF3}" srcOrd="1" destOrd="0" parTransId="{7CAA21DC-177A-47B2-A7C1-9A4E015CFA9C}" sibTransId="{FD5DDF1E-9BF1-4348-8B4B-3F3AE9700489}"/>
    <dgm:cxn modelId="{BACC0895-2B2F-47DB-916B-6C010A87D8AE}" type="presOf" srcId="{0ABAB197-A755-4363-B1DB-640EA04D9EB8}" destId="{4D2E7FA0-9C44-45B7-9B47-2975BF9CD04D}" srcOrd="0" destOrd="0" presId="urn:microsoft.com/office/officeart/2018/2/layout/IconLabelList"/>
    <dgm:cxn modelId="{7A93CA9E-6D32-449A-A74B-55E93B28A180}" type="presOf" srcId="{0A348993-CB14-4742-9E2E-54E0469B3087}" destId="{0A05BF85-4EB4-4116-B545-06D685D6F1A8}" srcOrd="0" destOrd="0" presId="urn:microsoft.com/office/officeart/2018/2/layout/IconLabelList"/>
    <dgm:cxn modelId="{AD57B8B2-B428-451D-90C7-1D7463B9F477}" type="presOf" srcId="{CA9062D8-2318-47DF-BE69-A1B0C5C7C681}" destId="{7BCEA2B3-F8B6-44B6-81D6-53DDE441BD19}" srcOrd="0" destOrd="0" presId="urn:microsoft.com/office/officeart/2018/2/layout/IconLabelList"/>
    <dgm:cxn modelId="{C02A5CC4-7288-408C-9E16-AB556D1ED710}" srcId="{95D30DF3-50AA-425E-8669-E5BA974A1B14}" destId="{0A348993-CB14-4742-9E2E-54E0469B3087}" srcOrd="5" destOrd="0" parTransId="{6307F169-1802-49A1-8082-D3990BC930D6}" sibTransId="{E5E4A556-A849-4B47-8C0E-A5FB8DE944FC}"/>
    <dgm:cxn modelId="{3FBC3AFA-FB13-4AB6-B73D-0AC8D52F345D}" srcId="{95D30DF3-50AA-425E-8669-E5BA974A1B14}" destId="{788EC1B3-2789-4A7C-AD59-659BE48C2A2E}" srcOrd="2" destOrd="0" parTransId="{A9BBCA36-7E73-4228-8E0A-8C1A54CDABDD}" sibTransId="{EE96889D-3553-4B12-AC91-729375AB938A}"/>
    <dgm:cxn modelId="{67782D31-4DC1-42AA-91E6-D84138E5D34D}" type="presParOf" srcId="{153C89BE-07A1-4295-84AB-31352C868BD6}" destId="{665FE8CE-CE22-41FF-8CEB-56C2FE4EFBD4}" srcOrd="0" destOrd="0" presId="urn:microsoft.com/office/officeart/2018/2/layout/IconLabelList"/>
    <dgm:cxn modelId="{E3C520EA-A851-4E01-B378-2C3A703789E1}" type="presParOf" srcId="{665FE8CE-CE22-41FF-8CEB-56C2FE4EFBD4}" destId="{2AC5F9F4-243F-43CC-9219-4CFFAF85A8A8}" srcOrd="0" destOrd="0" presId="urn:microsoft.com/office/officeart/2018/2/layout/IconLabelList"/>
    <dgm:cxn modelId="{2D4CB6EA-648C-428C-8E21-3BF7E1DCFA93}" type="presParOf" srcId="{665FE8CE-CE22-41FF-8CEB-56C2FE4EFBD4}" destId="{71181D63-4FF1-4D9B-85B1-73139140FDEA}" srcOrd="1" destOrd="0" presId="urn:microsoft.com/office/officeart/2018/2/layout/IconLabelList"/>
    <dgm:cxn modelId="{9BFACCF6-EE68-455F-91E9-713F85776778}" type="presParOf" srcId="{665FE8CE-CE22-41FF-8CEB-56C2FE4EFBD4}" destId="{7BCEA2B3-F8B6-44B6-81D6-53DDE441BD19}" srcOrd="2" destOrd="0" presId="urn:microsoft.com/office/officeart/2018/2/layout/IconLabelList"/>
    <dgm:cxn modelId="{1D7974B4-5124-47AF-ADD9-5DC9311BBD72}" type="presParOf" srcId="{153C89BE-07A1-4295-84AB-31352C868BD6}" destId="{57A9969A-C231-4465-8FE2-49F72C011542}" srcOrd="1" destOrd="0" presId="urn:microsoft.com/office/officeart/2018/2/layout/IconLabelList"/>
    <dgm:cxn modelId="{ED6B3154-323B-4426-8F5E-D8E040AC4308}" type="presParOf" srcId="{153C89BE-07A1-4295-84AB-31352C868BD6}" destId="{ED28036D-4E25-45D5-93F6-4B667F54B606}" srcOrd="2" destOrd="0" presId="urn:microsoft.com/office/officeart/2018/2/layout/IconLabelList"/>
    <dgm:cxn modelId="{A3DFEA70-8552-48AB-B2AC-062E6C3ECA73}" type="presParOf" srcId="{ED28036D-4E25-45D5-93F6-4B667F54B606}" destId="{4C97A481-A4D4-483A-8396-DBD8D1783BB4}" srcOrd="0" destOrd="0" presId="urn:microsoft.com/office/officeart/2018/2/layout/IconLabelList"/>
    <dgm:cxn modelId="{30A51D7C-48D2-4B41-B77C-8485681F105F}" type="presParOf" srcId="{ED28036D-4E25-45D5-93F6-4B667F54B606}" destId="{D70C6F1D-F233-4060-85F7-E9350A3F7707}" srcOrd="1" destOrd="0" presId="urn:microsoft.com/office/officeart/2018/2/layout/IconLabelList"/>
    <dgm:cxn modelId="{D0FD06F4-FE3B-4022-AC86-D0CEF2537080}" type="presParOf" srcId="{ED28036D-4E25-45D5-93F6-4B667F54B606}" destId="{378930FA-8DB6-4F3D-8EE3-F35F1FA51D65}" srcOrd="2" destOrd="0" presId="urn:microsoft.com/office/officeart/2018/2/layout/IconLabelList"/>
    <dgm:cxn modelId="{6C4B1E12-EB23-4C90-A26F-38970CF10810}" type="presParOf" srcId="{153C89BE-07A1-4295-84AB-31352C868BD6}" destId="{365480B3-8D31-4B73-A416-AFF24777999A}" srcOrd="3" destOrd="0" presId="urn:microsoft.com/office/officeart/2018/2/layout/IconLabelList"/>
    <dgm:cxn modelId="{F7EE1CF1-BD1E-4764-A9B1-D9E0B7901F8B}" type="presParOf" srcId="{153C89BE-07A1-4295-84AB-31352C868BD6}" destId="{7DB66B41-54D8-4728-893A-0245B999C8D7}" srcOrd="4" destOrd="0" presId="urn:microsoft.com/office/officeart/2018/2/layout/IconLabelList"/>
    <dgm:cxn modelId="{3454837A-A878-42BF-ADD6-A58B85580001}" type="presParOf" srcId="{7DB66B41-54D8-4728-893A-0245B999C8D7}" destId="{0CF53312-961F-4DC5-A207-FFF437B5E8F0}" srcOrd="0" destOrd="0" presId="urn:microsoft.com/office/officeart/2018/2/layout/IconLabelList"/>
    <dgm:cxn modelId="{EA38C941-8DDC-4567-90C7-1C241B0CBFBA}" type="presParOf" srcId="{7DB66B41-54D8-4728-893A-0245B999C8D7}" destId="{D08A4B12-D217-4A30-BB6A-F5CCF01C7489}" srcOrd="1" destOrd="0" presId="urn:microsoft.com/office/officeart/2018/2/layout/IconLabelList"/>
    <dgm:cxn modelId="{3C2950D4-A817-4077-A1A0-55409CF7FDED}" type="presParOf" srcId="{7DB66B41-54D8-4728-893A-0245B999C8D7}" destId="{B1FA9C3D-0902-4513-9D0A-8695365BA17E}" srcOrd="2" destOrd="0" presId="urn:microsoft.com/office/officeart/2018/2/layout/IconLabelList"/>
    <dgm:cxn modelId="{6FF84939-057C-42C8-9F84-E3DCEF3593BE}" type="presParOf" srcId="{153C89BE-07A1-4295-84AB-31352C868BD6}" destId="{46D95A69-7619-4B01-B87C-A3112B068150}" srcOrd="5" destOrd="0" presId="urn:microsoft.com/office/officeart/2018/2/layout/IconLabelList"/>
    <dgm:cxn modelId="{5EA613FD-B006-4D40-B251-DF1FD1A33AEA}" type="presParOf" srcId="{153C89BE-07A1-4295-84AB-31352C868BD6}" destId="{E4083F0A-2BE1-4D49-A683-56FCCC46694C}" srcOrd="6" destOrd="0" presId="urn:microsoft.com/office/officeart/2018/2/layout/IconLabelList"/>
    <dgm:cxn modelId="{47F5247C-16C4-4BC4-A143-6C1259CB5973}" type="presParOf" srcId="{E4083F0A-2BE1-4D49-A683-56FCCC46694C}" destId="{A6EAFE6B-F097-456B-9475-33A76F2FDBF8}" srcOrd="0" destOrd="0" presId="urn:microsoft.com/office/officeart/2018/2/layout/IconLabelList"/>
    <dgm:cxn modelId="{95AACF1D-C638-457B-9AA4-9D7EA84FE9A3}" type="presParOf" srcId="{E4083F0A-2BE1-4D49-A683-56FCCC46694C}" destId="{C4F6F236-63ED-4874-BAAC-B8D68EB1A519}" srcOrd="1" destOrd="0" presId="urn:microsoft.com/office/officeart/2018/2/layout/IconLabelList"/>
    <dgm:cxn modelId="{84F099AA-22F4-4034-8A9A-870BFA4B0C23}" type="presParOf" srcId="{E4083F0A-2BE1-4D49-A683-56FCCC46694C}" destId="{4D2E7FA0-9C44-45B7-9B47-2975BF9CD04D}" srcOrd="2" destOrd="0" presId="urn:microsoft.com/office/officeart/2018/2/layout/IconLabelList"/>
    <dgm:cxn modelId="{108EF1C6-6BC3-465F-A63D-B560B5640D29}" type="presParOf" srcId="{153C89BE-07A1-4295-84AB-31352C868BD6}" destId="{F4CD1FDC-A7BF-4F78-88A4-36A9184B7420}" srcOrd="7" destOrd="0" presId="urn:microsoft.com/office/officeart/2018/2/layout/IconLabelList"/>
    <dgm:cxn modelId="{FFB776ED-7D5A-44A9-8606-1EA8E2B79A54}" type="presParOf" srcId="{153C89BE-07A1-4295-84AB-31352C868BD6}" destId="{6D5E5C51-A779-4CDF-83C3-CC5948F1F36F}" srcOrd="8" destOrd="0" presId="urn:microsoft.com/office/officeart/2018/2/layout/IconLabelList"/>
    <dgm:cxn modelId="{95790D32-D87B-4BD7-B0B7-70E67366183E}" type="presParOf" srcId="{6D5E5C51-A779-4CDF-83C3-CC5948F1F36F}" destId="{8A98890E-3FA2-4797-AA4F-C10539F2E2F7}" srcOrd="0" destOrd="0" presId="urn:microsoft.com/office/officeart/2018/2/layout/IconLabelList"/>
    <dgm:cxn modelId="{FD77F72E-8EEF-40DC-89C5-DD2B1A44B2B1}" type="presParOf" srcId="{6D5E5C51-A779-4CDF-83C3-CC5948F1F36F}" destId="{E41753FA-6C12-460B-BDE4-BA3DD521EE22}" srcOrd="1" destOrd="0" presId="urn:microsoft.com/office/officeart/2018/2/layout/IconLabelList"/>
    <dgm:cxn modelId="{874DE5BC-F2AD-4AA3-ACE3-CDED6EEB905A}" type="presParOf" srcId="{6D5E5C51-A779-4CDF-83C3-CC5948F1F36F}" destId="{736090E3-8B51-4F33-B97B-B92790C31BB9}" srcOrd="2" destOrd="0" presId="urn:microsoft.com/office/officeart/2018/2/layout/IconLabelList"/>
    <dgm:cxn modelId="{B73067E2-80C7-44CE-AA10-FCA16BD3D659}" type="presParOf" srcId="{153C89BE-07A1-4295-84AB-31352C868BD6}" destId="{A8B3BACA-E6BE-46EB-9DB4-7163153FB654}" srcOrd="9" destOrd="0" presId="urn:microsoft.com/office/officeart/2018/2/layout/IconLabelList"/>
    <dgm:cxn modelId="{4F9DCC1D-ED91-436E-B3B4-D6E54D788773}" type="presParOf" srcId="{153C89BE-07A1-4295-84AB-31352C868BD6}" destId="{E2E9F871-E230-4ED5-A772-C28320677A5A}" srcOrd="10" destOrd="0" presId="urn:microsoft.com/office/officeart/2018/2/layout/IconLabelList"/>
    <dgm:cxn modelId="{8D07C213-B383-4CA8-BB9F-6ED66137C1E4}" type="presParOf" srcId="{E2E9F871-E230-4ED5-A772-C28320677A5A}" destId="{982C6256-B290-455B-9A73-0EB3B77E46BC}" srcOrd="0" destOrd="0" presId="urn:microsoft.com/office/officeart/2018/2/layout/IconLabelList"/>
    <dgm:cxn modelId="{09C99E9F-55C0-4352-8F20-1C667FEE389B}" type="presParOf" srcId="{E2E9F871-E230-4ED5-A772-C28320677A5A}" destId="{3AF346CB-316E-4EFF-81BB-14A78C324E48}" srcOrd="1" destOrd="0" presId="urn:microsoft.com/office/officeart/2018/2/layout/IconLabelList"/>
    <dgm:cxn modelId="{6E19C4F2-5A2A-4A12-BC09-AE06E7D931C9}" type="presParOf" srcId="{E2E9F871-E230-4ED5-A772-C28320677A5A}" destId="{0A05BF85-4EB4-4116-B545-06D685D6F1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3013A-D731-497E-A261-E0C3FC5D280F}">
      <dsp:nvSpPr>
        <dsp:cNvPr id="0" name=""/>
        <dsp:cNvSpPr/>
      </dsp:nvSpPr>
      <dsp:spPr>
        <a:xfrm>
          <a:off x="0" y="2636"/>
          <a:ext cx="74422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7C4A9-2FE0-4316-8AF4-251B30DC3A26}">
      <dsp:nvSpPr>
        <dsp:cNvPr id="0" name=""/>
        <dsp:cNvSpPr/>
      </dsp:nvSpPr>
      <dsp:spPr>
        <a:xfrm>
          <a:off x="0" y="2636"/>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Facebook</a:t>
          </a:r>
          <a:r>
            <a:rPr lang="en-US" sz="2400" kern="1200" dirty="0"/>
            <a:t> was launched on February 4, 2004 , by Mark Zuckerberg and his Harvard College roommates.</a:t>
          </a:r>
        </a:p>
      </dsp:txBody>
      <dsp:txXfrm>
        <a:off x="0" y="2636"/>
        <a:ext cx="7442201" cy="899168"/>
      </dsp:txXfrm>
    </dsp:sp>
    <dsp:sp modelId="{7C1BD0C0-B7EA-4E4D-B1B5-C06322D0109B}">
      <dsp:nvSpPr>
        <dsp:cNvPr id="0" name=""/>
        <dsp:cNvSpPr/>
      </dsp:nvSpPr>
      <dsp:spPr>
        <a:xfrm>
          <a:off x="0" y="901805"/>
          <a:ext cx="7442201" cy="0"/>
        </a:xfrm>
        <a:prstGeom prst="line">
          <a:avLst/>
        </a:prstGeom>
        <a:solidFill>
          <a:schemeClr val="accent2">
            <a:hueOff val="296559"/>
            <a:satOff val="-1240"/>
            <a:lumOff val="863"/>
            <a:alphaOff val="0"/>
          </a:schemeClr>
        </a:solidFill>
        <a:ln w="12700" cap="flat" cmpd="sng" algn="ctr">
          <a:solidFill>
            <a:schemeClr val="accent2">
              <a:hueOff val="296559"/>
              <a:satOff val="-1240"/>
              <a:lumOff val="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ED15E-C117-4C1E-BA76-1887EC4F07F8}">
      <dsp:nvSpPr>
        <dsp:cNvPr id="0" name=""/>
        <dsp:cNvSpPr/>
      </dsp:nvSpPr>
      <dsp:spPr>
        <a:xfrm>
          <a:off x="0" y="901805"/>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Initially called </a:t>
          </a:r>
          <a:r>
            <a:rPr lang="en-US" sz="2400" kern="1200" dirty="0" err="1"/>
            <a:t>Facemash</a:t>
          </a:r>
          <a:endParaRPr lang="en-US" sz="2400" kern="1200" dirty="0"/>
        </a:p>
      </dsp:txBody>
      <dsp:txXfrm>
        <a:off x="0" y="901805"/>
        <a:ext cx="7442201" cy="899168"/>
      </dsp:txXfrm>
    </dsp:sp>
    <dsp:sp modelId="{ED7437C0-149A-43D9-8E2F-0BE60A1ECE36}">
      <dsp:nvSpPr>
        <dsp:cNvPr id="0" name=""/>
        <dsp:cNvSpPr/>
      </dsp:nvSpPr>
      <dsp:spPr>
        <a:xfrm>
          <a:off x="0" y="1800973"/>
          <a:ext cx="7442201" cy="0"/>
        </a:xfrm>
        <a:prstGeom prst="line">
          <a:avLst/>
        </a:prstGeom>
        <a:solidFill>
          <a:schemeClr val="accent2">
            <a:hueOff val="593117"/>
            <a:satOff val="-2479"/>
            <a:lumOff val="1726"/>
            <a:alphaOff val="0"/>
          </a:schemeClr>
        </a:solidFill>
        <a:ln w="12700" cap="flat" cmpd="sng" algn="ctr">
          <a:solidFill>
            <a:schemeClr val="accent2">
              <a:hueOff val="593117"/>
              <a:satOff val="-2479"/>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48993-6E95-42AB-9005-CFD9B7BD1C78}">
      <dsp:nvSpPr>
        <dsp:cNvPr id="0" name=""/>
        <dsp:cNvSpPr/>
      </dsp:nvSpPr>
      <dsp:spPr>
        <a:xfrm>
          <a:off x="0" y="1800973"/>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2.6 billion customers as of Jul 2020</a:t>
          </a:r>
        </a:p>
      </dsp:txBody>
      <dsp:txXfrm>
        <a:off x="0" y="1800973"/>
        <a:ext cx="7442201" cy="899168"/>
      </dsp:txXfrm>
    </dsp:sp>
    <dsp:sp modelId="{3ABD9978-9AF3-4C0D-A040-818BAE4B8A3E}">
      <dsp:nvSpPr>
        <dsp:cNvPr id="0" name=""/>
        <dsp:cNvSpPr/>
      </dsp:nvSpPr>
      <dsp:spPr>
        <a:xfrm>
          <a:off x="0" y="2700142"/>
          <a:ext cx="7442201" cy="0"/>
        </a:xfrm>
        <a:prstGeom prst="line">
          <a:avLst/>
        </a:prstGeom>
        <a:solidFill>
          <a:schemeClr val="accent2">
            <a:hueOff val="889676"/>
            <a:satOff val="-3719"/>
            <a:lumOff val="2589"/>
            <a:alphaOff val="0"/>
          </a:schemeClr>
        </a:solidFill>
        <a:ln w="12700" cap="flat" cmpd="sng" algn="ctr">
          <a:solidFill>
            <a:schemeClr val="accent2">
              <a:hueOff val="889676"/>
              <a:satOff val="-3719"/>
              <a:lumOff val="2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A7912-90DE-4F72-BA2E-5BC645AA61F4}">
      <dsp:nvSpPr>
        <dsp:cNvPr id="0" name=""/>
        <dsp:cNvSpPr/>
      </dsp:nvSpPr>
      <dsp:spPr>
        <a:xfrm>
          <a:off x="0" y="2700142"/>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Third most popular site after Google and </a:t>
          </a:r>
          <a:r>
            <a:rPr lang="en-US" sz="2400" kern="1200" dirty="0" err="1"/>
            <a:t>Youtube</a:t>
          </a:r>
        </a:p>
      </dsp:txBody>
      <dsp:txXfrm>
        <a:off x="0" y="2700142"/>
        <a:ext cx="7442201" cy="899168"/>
      </dsp:txXfrm>
    </dsp:sp>
    <dsp:sp modelId="{E16F005A-72B6-473E-AED9-2D1B50633EA4}">
      <dsp:nvSpPr>
        <dsp:cNvPr id="0" name=""/>
        <dsp:cNvSpPr/>
      </dsp:nvSpPr>
      <dsp:spPr>
        <a:xfrm>
          <a:off x="0" y="3599310"/>
          <a:ext cx="7442201" cy="0"/>
        </a:xfrm>
        <a:prstGeom prst="line">
          <a:avLst/>
        </a:prstGeom>
        <a:solidFill>
          <a:schemeClr val="accent2">
            <a:hueOff val="1186234"/>
            <a:satOff val="-4958"/>
            <a:lumOff val="3452"/>
            <a:alphaOff val="0"/>
          </a:schemeClr>
        </a:solidFill>
        <a:ln w="12700" cap="flat" cmpd="sng" algn="ctr">
          <a:solidFill>
            <a:schemeClr val="accent2">
              <a:hueOff val="1186234"/>
              <a:satOff val="-4958"/>
              <a:lumOff val="3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F4713-9718-414D-A33C-22B023276622}">
      <dsp:nvSpPr>
        <dsp:cNvPr id="0" name=""/>
        <dsp:cNvSpPr/>
      </dsp:nvSpPr>
      <dsp:spPr>
        <a:xfrm>
          <a:off x="0" y="3599310"/>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Univers Condensed"/>
            </a:rPr>
            <a:t>More than 350 million photos are uploaded daily on Facebook</a:t>
          </a:r>
        </a:p>
      </dsp:txBody>
      <dsp:txXfrm>
        <a:off x="0" y="3599310"/>
        <a:ext cx="7442201" cy="899168"/>
      </dsp:txXfrm>
    </dsp:sp>
    <dsp:sp modelId="{A0C5B554-B1AB-4B0D-8FC0-C046E24DF24E}">
      <dsp:nvSpPr>
        <dsp:cNvPr id="0" name=""/>
        <dsp:cNvSpPr/>
      </dsp:nvSpPr>
      <dsp:spPr>
        <a:xfrm>
          <a:off x="0" y="4498478"/>
          <a:ext cx="7442201" cy="0"/>
        </a:xfrm>
        <a:prstGeom prst="line">
          <a:avLst/>
        </a:prstGeom>
        <a:solidFill>
          <a:schemeClr val="accent2">
            <a:hueOff val="1482793"/>
            <a:satOff val="-6198"/>
            <a:lumOff val="4315"/>
            <a:alphaOff val="0"/>
          </a:schemeClr>
        </a:solidFill>
        <a:ln w="12700" cap="flat" cmpd="sng" algn="ctr">
          <a:solidFill>
            <a:schemeClr val="accent2">
              <a:hueOff val="1482793"/>
              <a:satOff val="-6198"/>
              <a:lumOff val="43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417B2-57C8-49BF-A093-FADECD900CB6}">
      <dsp:nvSpPr>
        <dsp:cNvPr id="0" name=""/>
        <dsp:cNvSpPr/>
      </dsp:nvSpPr>
      <dsp:spPr>
        <a:xfrm>
          <a:off x="0" y="4498478"/>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Univers Condensed"/>
            </a:rPr>
            <a:t>India has the largest number of Facebook users (260 million)</a:t>
          </a:r>
        </a:p>
      </dsp:txBody>
      <dsp:txXfrm>
        <a:off x="0" y="4498478"/>
        <a:ext cx="7442201" cy="8991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34878-97B7-42CD-8830-708E78923DA1}">
      <dsp:nvSpPr>
        <dsp:cNvPr id="0" name=""/>
        <dsp:cNvSpPr/>
      </dsp:nvSpPr>
      <dsp:spPr>
        <a:xfrm>
          <a:off x="822507" y="2122"/>
          <a:ext cx="2103906" cy="12623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1. Define Problem</a:t>
          </a:r>
        </a:p>
      </dsp:txBody>
      <dsp:txXfrm>
        <a:off x="822507" y="2122"/>
        <a:ext cx="2103906" cy="1262343"/>
      </dsp:txXfrm>
    </dsp:sp>
    <dsp:sp modelId="{856CCF63-4672-4627-B26B-034AC9CAAEB1}">
      <dsp:nvSpPr>
        <dsp:cNvPr id="0" name=""/>
        <dsp:cNvSpPr/>
      </dsp:nvSpPr>
      <dsp:spPr>
        <a:xfrm>
          <a:off x="3136804" y="2122"/>
          <a:ext cx="2103906" cy="12623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2. Choose right tools</a:t>
          </a:r>
        </a:p>
      </dsp:txBody>
      <dsp:txXfrm>
        <a:off x="3136804" y="2122"/>
        <a:ext cx="2103906" cy="1262343"/>
      </dsp:txXfrm>
    </dsp:sp>
    <dsp:sp modelId="{89058A2D-3F40-4E9C-B6FE-1918F26CBA9A}">
      <dsp:nvSpPr>
        <dsp:cNvPr id="0" name=""/>
        <dsp:cNvSpPr/>
      </dsp:nvSpPr>
      <dsp:spPr>
        <a:xfrm>
          <a:off x="5451101" y="2122"/>
          <a:ext cx="2103906" cy="12623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3. Collection of data</a:t>
          </a:r>
        </a:p>
      </dsp:txBody>
      <dsp:txXfrm>
        <a:off x="5451101" y="2122"/>
        <a:ext cx="2103906" cy="1262343"/>
      </dsp:txXfrm>
    </dsp:sp>
    <dsp:sp modelId="{C55AE6E9-F243-4733-8C9F-DE0D16CD31D1}">
      <dsp:nvSpPr>
        <dsp:cNvPr id="0" name=""/>
        <dsp:cNvSpPr/>
      </dsp:nvSpPr>
      <dsp:spPr>
        <a:xfrm>
          <a:off x="7765398" y="2122"/>
          <a:ext cx="2103906" cy="12623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4. Pre-profile</a:t>
          </a:r>
        </a:p>
      </dsp:txBody>
      <dsp:txXfrm>
        <a:off x="7765398" y="2122"/>
        <a:ext cx="2103906" cy="1262343"/>
      </dsp:txXfrm>
    </dsp:sp>
    <dsp:sp modelId="{913DCDF3-FB0E-4291-9D75-B490C217803E}">
      <dsp:nvSpPr>
        <dsp:cNvPr id="0" name=""/>
        <dsp:cNvSpPr/>
      </dsp:nvSpPr>
      <dsp:spPr>
        <a:xfrm>
          <a:off x="822507" y="1474856"/>
          <a:ext cx="2103906" cy="12623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5. Pre-Processing of data (clean, remove unnecessary data, add relevant data)</a:t>
          </a:r>
        </a:p>
      </dsp:txBody>
      <dsp:txXfrm>
        <a:off x="822507" y="1474856"/>
        <a:ext cx="2103906" cy="1262343"/>
      </dsp:txXfrm>
    </dsp:sp>
    <dsp:sp modelId="{C9B6DDA0-4F4A-4794-AE55-2BF4B42CFDA7}">
      <dsp:nvSpPr>
        <dsp:cNvPr id="0" name=""/>
        <dsp:cNvSpPr/>
      </dsp:nvSpPr>
      <dsp:spPr>
        <a:xfrm>
          <a:off x="3136804" y="1474856"/>
          <a:ext cx="2103906" cy="12623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6. Post-profile</a:t>
          </a:r>
        </a:p>
      </dsp:txBody>
      <dsp:txXfrm>
        <a:off x="3136804" y="1474856"/>
        <a:ext cx="2103906" cy="1262343"/>
      </dsp:txXfrm>
    </dsp:sp>
    <dsp:sp modelId="{85DD16BA-FC37-4623-9391-E6CA750D1E54}">
      <dsp:nvSpPr>
        <dsp:cNvPr id="0" name=""/>
        <dsp:cNvSpPr/>
      </dsp:nvSpPr>
      <dsp:spPr>
        <a:xfrm>
          <a:off x="5451101" y="1474856"/>
          <a:ext cx="2103906" cy="12623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7. Ask right questions</a:t>
          </a:r>
        </a:p>
      </dsp:txBody>
      <dsp:txXfrm>
        <a:off x="5451101" y="1474856"/>
        <a:ext cx="2103906" cy="1262343"/>
      </dsp:txXfrm>
    </dsp:sp>
    <dsp:sp modelId="{82DC0944-179E-4747-A9DE-BB168F935D14}">
      <dsp:nvSpPr>
        <dsp:cNvPr id="0" name=""/>
        <dsp:cNvSpPr/>
      </dsp:nvSpPr>
      <dsp:spPr>
        <a:xfrm>
          <a:off x="7765398" y="1474856"/>
          <a:ext cx="2103906" cy="12623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8. Conclusion or summarization</a:t>
          </a:r>
        </a:p>
      </dsp:txBody>
      <dsp:txXfrm>
        <a:off x="7765398" y="1474856"/>
        <a:ext cx="2103906" cy="1262343"/>
      </dsp:txXfrm>
    </dsp:sp>
    <dsp:sp modelId="{C4E62854-66E7-4967-B504-6B3A2B9647F9}">
      <dsp:nvSpPr>
        <dsp:cNvPr id="0" name=""/>
        <dsp:cNvSpPr/>
      </dsp:nvSpPr>
      <dsp:spPr>
        <a:xfrm>
          <a:off x="4293952" y="2947591"/>
          <a:ext cx="2103906" cy="12623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9. Actionable insights</a:t>
          </a:r>
        </a:p>
      </dsp:txBody>
      <dsp:txXfrm>
        <a:off x="4293952" y="2947591"/>
        <a:ext cx="2103906" cy="12623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9D8B-379F-4341-92BB-3B67479E33CB}">
      <dsp:nvSpPr>
        <dsp:cNvPr id="0" name=""/>
        <dsp:cNvSpPr/>
      </dsp:nvSpPr>
      <dsp:spPr>
        <a:xfrm>
          <a:off x="3341" y="0"/>
          <a:ext cx="5137081" cy="3636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429" tIns="0" rIns="507429" bIns="330200" numCol="1" spcCol="1270" anchor="t" anchorCtr="0">
          <a:noAutofit/>
        </a:bodyPr>
        <a:lstStyle/>
        <a:p>
          <a:pPr marL="0" lvl="0" indent="0" algn="l" defTabSz="1155700">
            <a:lnSpc>
              <a:spcPct val="90000"/>
            </a:lnSpc>
            <a:spcBef>
              <a:spcPct val="0"/>
            </a:spcBef>
            <a:spcAft>
              <a:spcPct val="35000"/>
            </a:spcAft>
            <a:buNone/>
          </a:pPr>
          <a:r>
            <a:rPr lang="en-US" sz="2600" kern="1200"/>
            <a:t>Analyzing human behavior when using Facebook</a:t>
          </a:r>
        </a:p>
      </dsp:txBody>
      <dsp:txXfrm>
        <a:off x="3341" y="1454785"/>
        <a:ext cx="5137081" cy="2182177"/>
      </dsp:txXfrm>
    </dsp:sp>
    <dsp:sp modelId="{9C4AD452-862A-4980-99F5-ECEF9456F28E}">
      <dsp:nvSpPr>
        <dsp:cNvPr id="0" name=""/>
        <dsp:cNvSpPr/>
      </dsp:nvSpPr>
      <dsp:spPr>
        <a:xfrm>
          <a:off x="3341" y="0"/>
          <a:ext cx="5137081" cy="145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07429" tIns="165100" rIns="5074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341" y="0"/>
        <a:ext cx="5137081" cy="1454785"/>
      </dsp:txXfrm>
    </dsp:sp>
    <dsp:sp modelId="{F9ACBA4D-EADA-4D93-A7C6-B80863FB6EA8}">
      <dsp:nvSpPr>
        <dsp:cNvPr id="0" name=""/>
        <dsp:cNvSpPr/>
      </dsp:nvSpPr>
      <dsp:spPr>
        <a:xfrm>
          <a:off x="5551389" y="0"/>
          <a:ext cx="5137081" cy="3636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429" tIns="0" rIns="507429" bIns="330200" numCol="1" spcCol="1270" anchor="t" anchorCtr="0">
          <a:noAutofit/>
        </a:bodyPr>
        <a:lstStyle/>
        <a:p>
          <a:pPr marL="0" lvl="0" indent="0" algn="l" defTabSz="1155700">
            <a:lnSpc>
              <a:spcPct val="90000"/>
            </a:lnSpc>
            <a:spcBef>
              <a:spcPct val="0"/>
            </a:spcBef>
            <a:spcAft>
              <a:spcPct val="35000"/>
            </a:spcAft>
            <a:buNone/>
          </a:pPr>
          <a:r>
            <a:rPr lang="en-US" sz="2600" kern="1200"/>
            <a:t>Understanding patterns of Facebook usage across the age groups and gender</a:t>
          </a:r>
        </a:p>
      </dsp:txBody>
      <dsp:txXfrm>
        <a:off x="5551389" y="1454785"/>
        <a:ext cx="5137081" cy="2182177"/>
      </dsp:txXfrm>
    </dsp:sp>
    <dsp:sp modelId="{6CBFC334-4B5A-4EED-B4C0-9F61CFC5E6A9}">
      <dsp:nvSpPr>
        <dsp:cNvPr id="0" name=""/>
        <dsp:cNvSpPr/>
      </dsp:nvSpPr>
      <dsp:spPr>
        <a:xfrm>
          <a:off x="5551389" y="0"/>
          <a:ext cx="5137081" cy="145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07429" tIns="165100" rIns="5074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551389" y="0"/>
        <a:ext cx="5137081" cy="1454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5F9F4-243F-43CC-9219-4CFFAF85A8A8}">
      <dsp:nvSpPr>
        <dsp:cNvPr id="0" name=""/>
        <dsp:cNvSpPr/>
      </dsp:nvSpPr>
      <dsp:spPr>
        <a:xfrm>
          <a:off x="431403" y="1453992"/>
          <a:ext cx="699257" cy="699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EA2B3-F8B6-44B6-81D6-53DDE441BD19}">
      <dsp:nvSpPr>
        <dsp:cNvPr id="0" name=""/>
        <dsp:cNvSpPr/>
      </dsp:nvSpPr>
      <dsp:spPr>
        <a:xfrm>
          <a:off x="4079" y="2423173"/>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will use a number of charts to understand and analyze this dataset which are noted below:</a:t>
          </a:r>
        </a:p>
      </dsp:txBody>
      <dsp:txXfrm>
        <a:off x="4079" y="2423173"/>
        <a:ext cx="1553906" cy="621562"/>
      </dsp:txXfrm>
    </dsp:sp>
    <dsp:sp modelId="{4C97A481-A4D4-483A-8396-DBD8D1783BB4}">
      <dsp:nvSpPr>
        <dsp:cNvPr id="0" name=""/>
        <dsp:cNvSpPr/>
      </dsp:nvSpPr>
      <dsp:spPr>
        <a:xfrm>
          <a:off x="2257243" y="1453992"/>
          <a:ext cx="699257" cy="699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930FA-8DB6-4F3D-8EE3-F35F1FA51D65}">
      <dsp:nvSpPr>
        <dsp:cNvPr id="0" name=""/>
        <dsp:cNvSpPr/>
      </dsp:nvSpPr>
      <dsp:spPr>
        <a:xfrm>
          <a:off x="1829919" y="2423173"/>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Pie Chart</a:t>
          </a:r>
        </a:p>
      </dsp:txBody>
      <dsp:txXfrm>
        <a:off x="1829919" y="2423173"/>
        <a:ext cx="1553906" cy="621562"/>
      </dsp:txXfrm>
    </dsp:sp>
    <dsp:sp modelId="{0CF53312-961F-4DC5-A207-FFF437B5E8F0}">
      <dsp:nvSpPr>
        <dsp:cNvPr id="0" name=""/>
        <dsp:cNvSpPr/>
      </dsp:nvSpPr>
      <dsp:spPr>
        <a:xfrm>
          <a:off x="4083083" y="1453992"/>
          <a:ext cx="699257" cy="699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A9C3D-0902-4513-9D0A-8695365BA17E}">
      <dsp:nvSpPr>
        <dsp:cNvPr id="0" name=""/>
        <dsp:cNvSpPr/>
      </dsp:nvSpPr>
      <dsp:spPr>
        <a:xfrm>
          <a:off x="3655759" y="2423173"/>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Bar Chart</a:t>
          </a:r>
        </a:p>
      </dsp:txBody>
      <dsp:txXfrm>
        <a:off x="3655759" y="2423173"/>
        <a:ext cx="1553906" cy="621562"/>
      </dsp:txXfrm>
    </dsp:sp>
    <dsp:sp modelId="{A6EAFE6B-F097-456B-9475-33A76F2FDBF8}">
      <dsp:nvSpPr>
        <dsp:cNvPr id="0" name=""/>
        <dsp:cNvSpPr/>
      </dsp:nvSpPr>
      <dsp:spPr>
        <a:xfrm>
          <a:off x="5908923" y="1453992"/>
          <a:ext cx="699257" cy="699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E7FA0-9C44-45B7-9B47-2975BF9CD04D}">
      <dsp:nvSpPr>
        <dsp:cNvPr id="0" name=""/>
        <dsp:cNvSpPr/>
      </dsp:nvSpPr>
      <dsp:spPr>
        <a:xfrm>
          <a:off x="5481599" y="2423173"/>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Pivot Tables</a:t>
          </a:r>
        </a:p>
      </dsp:txBody>
      <dsp:txXfrm>
        <a:off x="5481599" y="2423173"/>
        <a:ext cx="1553906" cy="621562"/>
      </dsp:txXfrm>
    </dsp:sp>
    <dsp:sp modelId="{8A98890E-3FA2-4797-AA4F-C10539F2E2F7}">
      <dsp:nvSpPr>
        <dsp:cNvPr id="0" name=""/>
        <dsp:cNvSpPr/>
      </dsp:nvSpPr>
      <dsp:spPr>
        <a:xfrm>
          <a:off x="7734763" y="1453992"/>
          <a:ext cx="699257" cy="699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090E3-8B51-4F33-B97B-B92790C31BB9}">
      <dsp:nvSpPr>
        <dsp:cNvPr id="0" name=""/>
        <dsp:cNvSpPr/>
      </dsp:nvSpPr>
      <dsp:spPr>
        <a:xfrm>
          <a:off x="7307439" y="2423173"/>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Heat maps</a:t>
          </a:r>
        </a:p>
      </dsp:txBody>
      <dsp:txXfrm>
        <a:off x="7307439" y="2423173"/>
        <a:ext cx="1553906" cy="621562"/>
      </dsp:txXfrm>
    </dsp:sp>
    <dsp:sp modelId="{982C6256-B290-455B-9A73-0EB3B77E46BC}">
      <dsp:nvSpPr>
        <dsp:cNvPr id="0" name=""/>
        <dsp:cNvSpPr/>
      </dsp:nvSpPr>
      <dsp:spPr>
        <a:xfrm>
          <a:off x="9560603" y="1453992"/>
          <a:ext cx="699257" cy="6992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5BF85-4EB4-4116-B545-06D685D6F1A8}">
      <dsp:nvSpPr>
        <dsp:cNvPr id="0" name=""/>
        <dsp:cNvSpPr/>
      </dsp:nvSpPr>
      <dsp:spPr>
        <a:xfrm>
          <a:off x="9133278" y="2423173"/>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Violin Chart</a:t>
          </a:r>
        </a:p>
      </dsp:txBody>
      <dsp:txXfrm>
        <a:off x="9133278" y="2423173"/>
        <a:ext cx="1553906" cy="6215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681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3336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267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813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822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9232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5195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07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9817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8671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4/20/2021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8038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4/20/2021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6078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ubber bands connected attached to nails">
            <a:extLst>
              <a:ext uri="{FF2B5EF4-FFF2-40B4-BE49-F238E27FC236}">
                <a16:creationId xmlns:a16="http://schemas.microsoft.com/office/drawing/2014/main" id="{4AC746DC-424C-46AB-BC43-4F7D3A2A3A0E}"/>
              </a:ext>
            </a:extLst>
          </p:cNvPr>
          <p:cNvPicPr>
            <a:picLocks noChangeAspect="1"/>
          </p:cNvPicPr>
          <p:nvPr/>
        </p:nvPicPr>
        <p:blipFill rotWithShape="1">
          <a:blip r:embed="rId2"/>
          <a:srcRect t="15730"/>
          <a:stretch/>
        </p:blipFill>
        <p:spPr>
          <a:xfrm>
            <a:off x="1" y="10"/>
            <a:ext cx="12192000" cy="6857989"/>
          </a:xfrm>
          <a:prstGeom prst="rect">
            <a:avLst/>
          </a:prstGeom>
        </p:spPr>
      </p:pic>
      <p:sp>
        <p:nvSpPr>
          <p:cNvPr id="20" name="Rectangle 19">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33541" y="990599"/>
            <a:ext cx="5619054" cy="4849091"/>
          </a:xfrm>
        </p:spPr>
        <p:txBody>
          <a:bodyPr anchor="ctr">
            <a:normAutofit/>
          </a:bodyPr>
          <a:lstStyle/>
          <a:p>
            <a:pPr algn="r"/>
            <a:r>
              <a:rPr lang="en-US">
                <a:solidFill>
                  <a:srgbClr val="FFFFFF"/>
                </a:solidFill>
              </a:rPr>
              <a:t>EXploratory data analysis</a:t>
            </a:r>
            <a:br>
              <a:rPr lang="en-US">
                <a:solidFill>
                  <a:srgbClr val="FFFFFF"/>
                </a:solidFill>
              </a:rPr>
            </a:br>
            <a:br>
              <a:rPr lang="en-US">
                <a:solidFill>
                  <a:srgbClr val="FFFFFF"/>
                </a:solidFill>
              </a:rPr>
            </a:br>
            <a:r>
              <a:rPr lang="en-US">
                <a:solidFill>
                  <a:srgbClr val="FFFFFF"/>
                </a:solidFill>
              </a:rPr>
              <a:t>using facebook dataset</a:t>
            </a:r>
          </a:p>
        </p:txBody>
      </p:sp>
      <p:sp>
        <p:nvSpPr>
          <p:cNvPr id="3" name="Subtitle 2"/>
          <p:cNvSpPr>
            <a:spLocks noGrp="1"/>
          </p:cNvSpPr>
          <p:nvPr>
            <p:ph type="subTitle" idx="1"/>
          </p:nvPr>
        </p:nvSpPr>
        <p:spPr>
          <a:xfrm>
            <a:off x="8712865" y="1447799"/>
            <a:ext cx="2368905" cy="4076699"/>
          </a:xfrm>
        </p:spPr>
        <p:txBody>
          <a:bodyPr anchor="ctr">
            <a:normAutofit/>
          </a:bodyPr>
          <a:lstStyle/>
          <a:p>
            <a:r>
              <a:rPr lang="en-US">
                <a:solidFill>
                  <a:srgbClr val="FFFFFF"/>
                </a:solidFill>
              </a:rPr>
              <a:t>BY: CARLTON DSOUZA</a:t>
            </a:r>
          </a:p>
        </p:txBody>
      </p:sp>
      <p:cxnSp>
        <p:nvCxnSpPr>
          <p:cNvPr id="22" name="Straight Connector 21">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85AFA-5E8B-4EBA-997F-C27E926735EE}"/>
              </a:ext>
            </a:extLst>
          </p:cNvPr>
          <p:cNvSpPr>
            <a:spLocks noGrp="1"/>
          </p:cNvSpPr>
          <p:nvPr>
            <p:ph type="title"/>
          </p:nvPr>
        </p:nvSpPr>
        <p:spPr>
          <a:xfrm>
            <a:off x="685800" y="4286957"/>
            <a:ext cx="3758279" cy="1874539"/>
          </a:xfrm>
        </p:spPr>
        <p:txBody>
          <a:bodyPr>
            <a:normAutofit/>
          </a:bodyPr>
          <a:lstStyle/>
          <a:p>
            <a:pPr>
              <a:lnSpc>
                <a:spcPct val="90000"/>
              </a:lnSpc>
            </a:pPr>
            <a:r>
              <a:rPr lang="en-US" dirty="0"/>
              <a:t>Gender-wise usage across age groups</a:t>
            </a:r>
            <a:endParaRPr lang="en-US"/>
          </a:p>
        </p:txBody>
      </p:sp>
      <p:pic>
        <p:nvPicPr>
          <p:cNvPr id="4" name="Picture 4" descr="Chart, bar chart&#10;&#10;Description automatically generated">
            <a:extLst>
              <a:ext uri="{FF2B5EF4-FFF2-40B4-BE49-F238E27FC236}">
                <a16:creationId xmlns:a16="http://schemas.microsoft.com/office/drawing/2014/main" id="{702EEF9E-F6FC-4BB7-8B01-7D2B7E71917B}"/>
              </a:ext>
            </a:extLst>
          </p:cNvPr>
          <p:cNvPicPr>
            <a:picLocks noChangeAspect="1"/>
          </p:cNvPicPr>
          <p:nvPr/>
        </p:nvPicPr>
        <p:blipFill>
          <a:blip r:embed="rId2"/>
          <a:stretch>
            <a:fillRect/>
          </a:stretch>
        </p:blipFill>
        <p:spPr>
          <a:xfrm>
            <a:off x="800100" y="400324"/>
            <a:ext cx="10591800" cy="3611958"/>
          </a:xfrm>
          <a:prstGeom prst="rect">
            <a:avLst/>
          </a:prstGeom>
        </p:spPr>
      </p:pic>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179557"/>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B6A52D0-5DFE-4C5F-9108-08F695E3D1CB}"/>
              </a:ext>
            </a:extLst>
          </p:cNvPr>
          <p:cNvSpPr>
            <a:spLocks noGrp="1"/>
          </p:cNvSpPr>
          <p:nvPr>
            <p:ph idx="1"/>
          </p:nvPr>
        </p:nvSpPr>
        <p:spPr>
          <a:xfrm>
            <a:off x="4766252" y="4235614"/>
            <a:ext cx="6739948" cy="1975999"/>
          </a:xfrm>
        </p:spPr>
        <p:txBody>
          <a:bodyPr vert="horz" lIns="91440" tIns="45720" rIns="91440" bIns="45720" rtlCol="0" anchor="t">
            <a:normAutofit lnSpcReduction="10000"/>
          </a:bodyPr>
          <a:lstStyle/>
          <a:p>
            <a:r>
              <a:rPr lang="en-US" dirty="0"/>
              <a:t>As can be seen in the bar plot above, we are tracking here the usage of Facebook across age groups and gender</a:t>
            </a:r>
          </a:p>
          <a:p>
            <a:r>
              <a:rPr lang="en-US" dirty="0"/>
              <a:t>Female users are higher in the adolescent, teens and early adulthood while male users are higher in the elderly age group</a:t>
            </a:r>
          </a:p>
        </p:txBody>
      </p:sp>
    </p:spTree>
    <p:extLst>
      <p:ext uri="{BB962C8B-B14F-4D97-AF65-F5344CB8AC3E}">
        <p14:creationId xmlns:p14="http://schemas.microsoft.com/office/powerpoint/2010/main" val="291602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2C74E-B007-4FE4-9E68-36461268831F}"/>
              </a:ext>
            </a:extLst>
          </p:cNvPr>
          <p:cNvSpPr>
            <a:spLocks noGrp="1"/>
          </p:cNvSpPr>
          <p:nvPr>
            <p:ph type="title"/>
          </p:nvPr>
        </p:nvSpPr>
        <p:spPr>
          <a:xfrm>
            <a:off x="685799" y="902447"/>
            <a:ext cx="4316507" cy="1928741"/>
          </a:xfrm>
        </p:spPr>
        <p:txBody>
          <a:bodyPr>
            <a:normAutofit/>
          </a:bodyPr>
          <a:lstStyle/>
          <a:p>
            <a:r>
              <a:rPr lang="en-US"/>
              <a:t>TRACKING USERS WITH MAXIMUM LIKES IN A DAY</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C53D3A3-2ABA-4994-BDF1-22E8F0DEB10C}"/>
              </a:ext>
            </a:extLst>
          </p:cNvPr>
          <p:cNvSpPr>
            <a:spLocks noGrp="1"/>
          </p:cNvSpPr>
          <p:nvPr>
            <p:ph idx="1"/>
          </p:nvPr>
        </p:nvSpPr>
        <p:spPr>
          <a:xfrm>
            <a:off x="5562600" y="968377"/>
            <a:ext cx="5943600" cy="1732182"/>
          </a:xfrm>
        </p:spPr>
        <p:txBody>
          <a:bodyPr vert="horz" lIns="91440" tIns="45720" rIns="91440" bIns="45720" rtlCol="0">
            <a:normAutofit/>
          </a:bodyPr>
          <a:lstStyle/>
          <a:p>
            <a:pPr>
              <a:lnSpc>
                <a:spcPct val="110000"/>
              </a:lnSpc>
            </a:pPr>
            <a:r>
              <a:rPr lang="en-US" sz="1900"/>
              <a:t>In this slide, we are tracking the users who have received the maximum number of likes in a day. As can been seen below, one user has received more than 2500 likes in a single day for a post/update on Facebook</a:t>
            </a:r>
          </a:p>
        </p:txBody>
      </p:sp>
      <p:pic>
        <p:nvPicPr>
          <p:cNvPr id="4" name="Picture 4" descr="Chart, bar chart&#10;&#10;Description automatically generated">
            <a:extLst>
              <a:ext uri="{FF2B5EF4-FFF2-40B4-BE49-F238E27FC236}">
                <a16:creationId xmlns:a16="http://schemas.microsoft.com/office/drawing/2014/main" id="{CA828367-6E70-4590-9197-B031F490C904}"/>
              </a:ext>
            </a:extLst>
          </p:cNvPr>
          <p:cNvPicPr>
            <a:picLocks noChangeAspect="1"/>
          </p:cNvPicPr>
          <p:nvPr/>
        </p:nvPicPr>
        <p:blipFill rotWithShape="1">
          <a:blip r:embed="rId2"/>
          <a:srcRect t="2423" b="9835"/>
          <a:stretch/>
        </p:blipFill>
        <p:spPr>
          <a:xfrm>
            <a:off x="809065" y="3039591"/>
            <a:ext cx="10582835" cy="2762458"/>
          </a:xfrm>
          <a:prstGeom prst="rect">
            <a:avLst/>
          </a:prstGeom>
        </p:spPr>
      </p:pic>
      <p:cxnSp>
        <p:nvCxnSpPr>
          <p:cNvPr id="22" name="Straight Connector 21">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0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31348-DB97-4558-9C89-BB0261F780B7}"/>
              </a:ext>
            </a:extLst>
          </p:cNvPr>
          <p:cNvSpPr>
            <a:spLocks noGrp="1"/>
          </p:cNvSpPr>
          <p:nvPr>
            <p:ph type="title"/>
          </p:nvPr>
        </p:nvSpPr>
        <p:spPr>
          <a:xfrm>
            <a:off x="695323" y="616581"/>
            <a:ext cx="2895941" cy="1230401"/>
          </a:xfrm>
        </p:spPr>
        <p:txBody>
          <a:bodyPr>
            <a:normAutofit/>
          </a:bodyPr>
          <a:lstStyle/>
          <a:p>
            <a:pPr>
              <a:lnSpc>
                <a:spcPct val="90000"/>
              </a:lnSpc>
            </a:pPr>
            <a:r>
              <a:rPr lang="en-US" sz="2600"/>
              <a:t>Likes received on app vs website</a:t>
            </a:r>
          </a:p>
        </p:txBody>
      </p:sp>
      <p:cxnSp>
        <p:nvCxnSpPr>
          <p:cNvPr id="13" name="Straight Connector 12">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946A5A8-A7C1-41D0-981D-899496D74F79}"/>
              </a:ext>
            </a:extLst>
          </p:cNvPr>
          <p:cNvSpPr>
            <a:spLocks noGrp="1"/>
          </p:cNvSpPr>
          <p:nvPr>
            <p:ph idx="1"/>
          </p:nvPr>
        </p:nvSpPr>
        <p:spPr>
          <a:xfrm>
            <a:off x="4678589" y="657497"/>
            <a:ext cx="6713312" cy="1230401"/>
          </a:xfrm>
        </p:spPr>
        <p:txBody>
          <a:bodyPr vert="horz" lIns="91440" tIns="45720" rIns="91440" bIns="45720" rtlCol="0" anchor="t">
            <a:normAutofit fontScale="85000" lnSpcReduction="10000"/>
          </a:bodyPr>
          <a:lstStyle/>
          <a:p>
            <a:pPr marL="0" indent="0">
              <a:buNone/>
            </a:pPr>
            <a:r>
              <a:rPr lang="en-US" dirty="0"/>
              <a:t>Here we are looking through a pivot table chart the number of likes received across age groups and gender while using mobile app versus website. Clearly the usage is higher on the mobile application</a:t>
            </a:r>
            <a:endParaRPr lang="en-US"/>
          </a:p>
        </p:txBody>
      </p:sp>
      <p:pic>
        <p:nvPicPr>
          <p:cNvPr id="4" name="Picture 4" descr="Chart, line chart&#10;&#10;Description automatically generated">
            <a:extLst>
              <a:ext uri="{FF2B5EF4-FFF2-40B4-BE49-F238E27FC236}">
                <a16:creationId xmlns:a16="http://schemas.microsoft.com/office/drawing/2014/main" id="{C28448EA-25F4-45B1-A107-892FE008E5D9}"/>
              </a:ext>
            </a:extLst>
          </p:cNvPr>
          <p:cNvPicPr>
            <a:picLocks noChangeAspect="1"/>
          </p:cNvPicPr>
          <p:nvPr/>
        </p:nvPicPr>
        <p:blipFill>
          <a:blip r:embed="rId2"/>
          <a:stretch>
            <a:fillRect/>
          </a:stretch>
        </p:blipFill>
        <p:spPr>
          <a:xfrm>
            <a:off x="800101" y="2016225"/>
            <a:ext cx="10606177" cy="4628200"/>
          </a:xfrm>
          <a:prstGeom prst="rect">
            <a:avLst/>
          </a:prstGeom>
        </p:spPr>
      </p:pic>
    </p:spTree>
    <p:extLst>
      <p:ext uri="{BB962C8B-B14F-4D97-AF65-F5344CB8AC3E}">
        <p14:creationId xmlns:p14="http://schemas.microsoft.com/office/powerpoint/2010/main" val="258412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2E56C-7777-4C3C-A169-D045D330E900}"/>
              </a:ext>
            </a:extLst>
          </p:cNvPr>
          <p:cNvSpPr>
            <a:spLocks noGrp="1"/>
          </p:cNvSpPr>
          <p:nvPr>
            <p:ph type="title"/>
          </p:nvPr>
        </p:nvSpPr>
        <p:spPr>
          <a:xfrm>
            <a:off x="695323" y="616581"/>
            <a:ext cx="2895941" cy="1230401"/>
          </a:xfrm>
        </p:spPr>
        <p:txBody>
          <a:bodyPr>
            <a:normAutofit/>
          </a:bodyPr>
          <a:lstStyle/>
          <a:p>
            <a:r>
              <a:rPr lang="en-US" sz="2800"/>
              <a:t>FRIENDSHIPS INITIATED</a:t>
            </a:r>
          </a:p>
        </p:txBody>
      </p:sp>
      <p:cxnSp>
        <p:nvCxnSpPr>
          <p:cNvPr id="13" name="Straight Connector 12">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F479E3A-F0C6-4EBC-9FA8-22A883059AEC}"/>
              </a:ext>
            </a:extLst>
          </p:cNvPr>
          <p:cNvSpPr>
            <a:spLocks noGrp="1"/>
          </p:cNvSpPr>
          <p:nvPr>
            <p:ph idx="1"/>
          </p:nvPr>
        </p:nvSpPr>
        <p:spPr>
          <a:xfrm>
            <a:off x="4678589" y="614365"/>
            <a:ext cx="6713312" cy="1402929"/>
          </a:xfrm>
        </p:spPr>
        <p:txBody>
          <a:bodyPr vert="horz" lIns="91440" tIns="45720" rIns="91440" bIns="45720" rtlCol="0" anchor="t">
            <a:noAutofit/>
          </a:bodyPr>
          <a:lstStyle/>
          <a:p>
            <a:pPr marL="0" indent="0">
              <a:buNone/>
            </a:pPr>
            <a:r>
              <a:rPr lang="en-US" sz="1800" dirty="0"/>
              <a:t>Next in the below bar chart, we are tracking the user with the highest amount of friendships initiated. As can be seen below, one particular user has initiated more than 4000 friendship requests</a:t>
            </a:r>
            <a:endParaRPr lang="en-US"/>
          </a:p>
        </p:txBody>
      </p:sp>
      <p:pic>
        <p:nvPicPr>
          <p:cNvPr id="4" name="Picture 4" descr="Chart, bar chart&#10;&#10;Description automatically generated">
            <a:extLst>
              <a:ext uri="{FF2B5EF4-FFF2-40B4-BE49-F238E27FC236}">
                <a16:creationId xmlns:a16="http://schemas.microsoft.com/office/drawing/2014/main" id="{A71485A7-5927-4E55-AC6B-43D0F665458B}"/>
              </a:ext>
            </a:extLst>
          </p:cNvPr>
          <p:cNvPicPr>
            <a:picLocks noChangeAspect="1"/>
          </p:cNvPicPr>
          <p:nvPr/>
        </p:nvPicPr>
        <p:blipFill>
          <a:blip r:embed="rId2"/>
          <a:stretch>
            <a:fillRect/>
          </a:stretch>
        </p:blipFill>
        <p:spPr>
          <a:xfrm>
            <a:off x="584441" y="1999985"/>
            <a:ext cx="11109384" cy="4545662"/>
          </a:xfrm>
          <a:prstGeom prst="rect">
            <a:avLst/>
          </a:prstGeom>
        </p:spPr>
      </p:pic>
    </p:spTree>
    <p:extLst>
      <p:ext uri="{BB962C8B-B14F-4D97-AF65-F5344CB8AC3E}">
        <p14:creationId xmlns:p14="http://schemas.microsoft.com/office/powerpoint/2010/main" val="160047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4B51C-CEC6-40EA-9232-731B09A033AA}"/>
              </a:ext>
            </a:extLst>
          </p:cNvPr>
          <p:cNvSpPr>
            <a:spLocks noGrp="1"/>
          </p:cNvSpPr>
          <p:nvPr>
            <p:ph type="title"/>
          </p:nvPr>
        </p:nvSpPr>
        <p:spPr>
          <a:xfrm>
            <a:off x="695325" y="897753"/>
            <a:ext cx="3635046" cy="1575391"/>
          </a:xfrm>
        </p:spPr>
        <p:txBody>
          <a:bodyPr>
            <a:normAutofit/>
          </a:bodyPr>
          <a:lstStyle/>
          <a:p>
            <a:pPr>
              <a:lnSpc>
                <a:spcPct val="90000"/>
              </a:lnSpc>
            </a:pPr>
            <a:r>
              <a:rPr lang="en-US" sz="3100"/>
              <a:t>FRIENDSHIPS INITIATED THROUGH HEX PLOT</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icon&#10;&#10;Description automatically generated">
            <a:extLst>
              <a:ext uri="{FF2B5EF4-FFF2-40B4-BE49-F238E27FC236}">
                <a16:creationId xmlns:a16="http://schemas.microsoft.com/office/drawing/2014/main" id="{1A26BAEA-5503-4FC7-B610-A646632A01E6}"/>
              </a:ext>
            </a:extLst>
          </p:cNvPr>
          <p:cNvPicPr>
            <a:picLocks noChangeAspect="1"/>
          </p:cNvPicPr>
          <p:nvPr/>
        </p:nvPicPr>
        <p:blipFill>
          <a:blip r:embed="rId2"/>
          <a:stretch>
            <a:fillRect/>
          </a:stretch>
        </p:blipFill>
        <p:spPr>
          <a:xfrm>
            <a:off x="4876800" y="656773"/>
            <a:ext cx="6903288" cy="5630718"/>
          </a:xfrm>
          <a:prstGeom prst="rect">
            <a:avLst/>
          </a:prstGeom>
        </p:spPr>
      </p:pic>
      <p:sp>
        <p:nvSpPr>
          <p:cNvPr id="16" name="Content Placeholder 15">
            <a:extLst>
              <a:ext uri="{FF2B5EF4-FFF2-40B4-BE49-F238E27FC236}">
                <a16:creationId xmlns:a16="http://schemas.microsoft.com/office/drawing/2014/main" id="{0B4F2A52-F64B-46D1-BED3-AF7494F6830E}"/>
              </a:ext>
            </a:extLst>
          </p:cNvPr>
          <p:cNvSpPr>
            <a:spLocks noGrp="1"/>
          </p:cNvSpPr>
          <p:nvPr>
            <p:ph idx="1"/>
          </p:nvPr>
        </p:nvSpPr>
        <p:spPr>
          <a:xfrm>
            <a:off x="700635" y="2293126"/>
            <a:ext cx="3977039" cy="3981144"/>
          </a:xfrm>
        </p:spPr>
        <p:txBody>
          <a:bodyPr vert="horz" lIns="91440" tIns="45720" rIns="91440" bIns="45720" rtlCol="0" anchor="t">
            <a:normAutofit/>
          </a:bodyPr>
          <a:lstStyle/>
          <a:p>
            <a:pPr marL="0" indent="0">
              <a:buNone/>
            </a:pPr>
            <a:r>
              <a:rPr lang="en-US" dirty="0"/>
              <a:t>To make the plot more visual and easy on the eye, using a hex plot to track the correlation of the friendships initiated across the user group</a:t>
            </a:r>
            <a:endParaRPr lang="en-US"/>
          </a:p>
        </p:txBody>
      </p:sp>
    </p:spTree>
    <p:extLst>
      <p:ext uri="{BB962C8B-B14F-4D97-AF65-F5344CB8AC3E}">
        <p14:creationId xmlns:p14="http://schemas.microsoft.com/office/powerpoint/2010/main" val="92473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F0BD7-DFD1-437F-8314-A32E8E2D6749}"/>
              </a:ext>
            </a:extLst>
          </p:cNvPr>
          <p:cNvSpPr>
            <a:spLocks noGrp="1"/>
          </p:cNvSpPr>
          <p:nvPr>
            <p:ph type="title"/>
          </p:nvPr>
        </p:nvSpPr>
        <p:spPr>
          <a:xfrm>
            <a:off x="695323" y="616581"/>
            <a:ext cx="2895941" cy="1230401"/>
          </a:xfrm>
        </p:spPr>
        <p:txBody>
          <a:bodyPr>
            <a:normAutofit/>
          </a:bodyPr>
          <a:lstStyle/>
          <a:p>
            <a:r>
              <a:rPr lang="en-US" sz="2600"/>
              <a:t>FRIENDSHIPS INITIATED PER DAY</a:t>
            </a:r>
          </a:p>
        </p:txBody>
      </p:sp>
      <p:cxnSp>
        <p:nvCxnSpPr>
          <p:cNvPr id="13" name="Straight Connector 12">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267518B-1262-4688-BFF1-513939E634AF}"/>
              </a:ext>
            </a:extLst>
          </p:cNvPr>
          <p:cNvSpPr>
            <a:spLocks noGrp="1"/>
          </p:cNvSpPr>
          <p:nvPr>
            <p:ph idx="1"/>
          </p:nvPr>
        </p:nvSpPr>
        <p:spPr>
          <a:xfrm>
            <a:off x="4678589" y="657497"/>
            <a:ext cx="6713312" cy="1230401"/>
          </a:xfrm>
        </p:spPr>
        <p:txBody>
          <a:bodyPr vert="horz" lIns="91440" tIns="45720" rIns="91440" bIns="45720" rtlCol="0" anchor="t">
            <a:normAutofit/>
          </a:bodyPr>
          <a:lstStyle/>
          <a:p>
            <a:pPr marL="0" indent="0">
              <a:buNone/>
            </a:pPr>
            <a:r>
              <a:rPr lang="en-US" dirty="0"/>
              <a:t>In this slide, we are looking at the number of friendships initiated per day wherein one particular user has initiated more than 10 friendship requests in a single day </a:t>
            </a:r>
          </a:p>
        </p:txBody>
      </p:sp>
      <p:pic>
        <p:nvPicPr>
          <p:cNvPr id="4" name="Picture 4" descr="Chart, bar chart&#10;&#10;Description automatically generated">
            <a:extLst>
              <a:ext uri="{FF2B5EF4-FFF2-40B4-BE49-F238E27FC236}">
                <a16:creationId xmlns:a16="http://schemas.microsoft.com/office/drawing/2014/main" id="{97226CF0-F158-42E9-9A73-0B3834290708}"/>
              </a:ext>
            </a:extLst>
          </p:cNvPr>
          <p:cNvPicPr>
            <a:picLocks noChangeAspect="1"/>
          </p:cNvPicPr>
          <p:nvPr/>
        </p:nvPicPr>
        <p:blipFill>
          <a:blip r:embed="rId2"/>
          <a:stretch>
            <a:fillRect/>
          </a:stretch>
        </p:blipFill>
        <p:spPr>
          <a:xfrm>
            <a:off x="800101" y="2058632"/>
            <a:ext cx="10606177" cy="4313349"/>
          </a:xfrm>
          <a:prstGeom prst="rect">
            <a:avLst/>
          </a:prstGeom>
        </p:spPr>
      </p:pic>
    </p:spTree>
    <p:extLst>
      <p:ext uri="{BB962C8B-B14F-4D97-AF65-F5344CB8AC3E}">
        <p14:creationId xmlns:p14="http://schemas.microsoft.com/office/powerpoint/2010/main" val="35434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1AD9A-5FD9-4C53-85FA-4E59A0AFAC59}"/>
              </a:ext>
            </a:extLst>
          </p:cNvPr>
          <p:cNvSpPr>
            <a:spLocks noGrp="1"/>
          </p:cNvSpPr>
          <p:nvPr>
            <p:ph type="title"/>
          </p:nvPr>
        </p:nvSpPr>
        <p:spPr>
          <a:xfrm>
            <a:off x="685799" y="902447"/>
            <a:ext cx="4316507" cy="1368025"/>
          </a:xfrm>
        </p:spPr>
        <p:txBody>
          <a:bodyPr>
            <a:normAutofit fontScale="90000"/>
          </a:bodyPr>
          <a:lstStyle/>
          <a:p>
            <a:r>
              <a:rPr lang="en-US" dirty="0"/>
              <a:t>NUMBER OF USERS ACROSS GROUPS</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E6FF61B-811C-4F9F-956C-6EF63FE4DEA0}"/>
              </a:ext>
            </a:extLst>
          </p:cNvPr>
          <p:cNvSpPr>
            <a:spLocks noGrp="1"/>
          </p:cNvSpPr>
          <p:nvPr>
            <p:ph idx="1"/>
          </p:nvPr>
        </p:nvSpPr>
        <p:spPr>
          <a:xfrm>
            <a:off x="5562600" y="968377"/>
            <a:ext cx="5943600" cy="1113956"/>
          </a:xfrm>
        </p:spPr>
        <p:txBody>
          <a:bodyPr vert="horz" lIns="91440" tIns="45720" rIns="91440" bIns="45720" rtlCol="0" anchor="t">
            <a:normAutofit lnSpcReduction="10000"/>
          </a:bodyPr>
          <a:lstStyle/>
          <a:p>
            <a:pPr marL="0" indent="0">
              <a:buNone/>
            </a:pPr>
            <a:r>
              <a:rPr lang="en-US" dirty="0"/>
              <a:t>This is a simple slide highlighting the number of users in the early groups is certainly higher than the elderly age groups expect for a couple of outliers</a:t>
            </a:r>
          </a:p>
        </p:txBody>
      </p:sp>
      <p:pic>
        <p:nvPicPr>
          <p:cNvPr id="4" name="Picture 4" descr="Chart, histogram&#10;&#10;Description automatically generated">
            <a:extLst>
              <a:ext uri="{FF2B5EF4-FFF2-40B4-BE49-F238E27FC236}">
                <a16:creationId xmlns:a16="http://schemas.microsoft.com/office/drawing/2014/main" id="{9958EB1E-E721-4432-B4F1-B1977B7EC720}"/>
              </a:ext>
            </a:extLst>
          </p:cNvPr>
          <p:cNvPicPr>
            <a:picLocks noChangeAspect="1"/>
          </p:cNvPicPr>
          <p:nvPr/>
        </p:nvPicPr>
        <p:blipFill rotWithShape="1">
          <a:blip r:embed="rId2"/>
          <a:srcRect t="1497"/>
          <a:stretch/>
        </p:blipFill>
        <p:spPr>
          <a:xfrm>
            <a:off x="794688" y="2363856"/>
            <a:ext cx="10597212" cy="4228948"/>
          </a:xfrm>
          <a:prstGeom prst="rect">
            <a:avLst/>
          </a:prstGeom>
        </p:spPr>
      </p:pic>
      <p:cxnSp>
        <p:nvCxnSpPr>
          <p:cNvPr id="15" name="Straight Connector 1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21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54ABE-EBA0-49EC-98B0-ECD4C22FD5C4}"/>
              </a:ext>
            </a:extLst>
          </p:cNvPr>
          <p:cNvSpPr>
            <a:spLocks noGrp="1"/>
          </p:cNvSpPr>
          <p:nvPr>
            <p:ph type="title"/>
          </p:nvPr>
        </p:nvSpPr>
        <p:spPr>
          <a:xfrm>
            <a:off x="695325" y="897753"/>
            <a:ext cx="3635046" cy="1575391"/>
          </a:xfrm>
        </p:spPr>
        <p:txBody>
          <a:bodyPr>
            <a:normAutofit/>
          </a:bodyPr>
          <a:lstStyle/>
          <a:p>
            <a:pPr>
              <a:lnSpc>
                <a:spcPct val="90000"/>
              </a:lnSpc>
            </a:pPr>
            <a:r>
              <a:rPr lang="en-US" sz="3400"/>
              <a:t>SCATTER PLOT  TRACKING LIKES</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3860E03-956F-4147-A1AD-372C3738A019}"/>
              </a:ext>
            </a:extLst>
          </p:cNvPr>
          <p:cNvSpPr>
            <a:spLocks noGrp="1"/>
          </p:cNvSpPr>
          <p:nvPr>
            <p:ph idx="1"/>
          </p:nvPr>
        </p:nvSpPr>
        <p:spPr>
          <a:xfrm>
            <a:off x="695325" y="2710035"/>
            <a:ext cx="3587668" cy="3500265"/>
          </a:xfrm>
        </p:spPr>
        <p:txBody>
          <a:bodyPr vert="horz" lIns="91440" tIns="45720" rIns="91440" bIns="45720" rtlCol="0" anchor="t">
            <a:normAutofit/>
          </a:bodyPr>
          <a:lstStyle/>
          <a:p>
            <a:pPr marL="0" indent="0">
              <a:buNone/>
            </a:pPr>
            <a:r>
              <a:rPr lang="en-US" dirty="0"/>
              <a:t>This scatter plot is tracking the number of likes received across genders and as can be seen the highest number of likes have been received for male posts followed by female posts</a:t>
            </a:r>
          </a:p>
        </p:txBody>
      </p:sp>
      <p:pic>
        <p:nvPicPr>
          <p:cNvPr id="4" name="Picture 4" descr="Chart, scatter chart&#10;&#10;Description automatically generated">
            <a:extLst>
              <a:ext uri="{FF2B5EF4-FFF2-40B4-BE49-F238E27FC236}">
                <a16:creationId xmlns:a16="http://schemas.microsoft.com/office/drawing/2014/main" id="{B5B7345C-5664-454C-A335-24A930B28382}"/>
              </a:ext>
            </a:extLst>
          </p:cNvPr>
          <p:cNvPicPr>
            <a:picLocks noChangeAspect="1"/>
          </p:cNvPicPr>
          <p:nvPr/>
        </p:nvPicPr>
        <p:blipFill>
          <a:blip r:embed="rId2"/>
          <a:stretch>
            <a:fillRect/>
          </a:stretch>
        </p:blipFill>
        <p:spPr>
          <a:xfrm>
            <a:off x="4876800" y="801551"/>
            <a:ext cx="6515100" cy="5499312"/>
          </a:xfrm>
          <a:prstGeom prst="rect">
            <a:avLst/>
          </a:prstGeom>
        </p:spPr>
      </p:pic>
    </p:spTree>
    <p:extLst>
      <p:ext uri="{BB962C8B-B14F-4D97-AF65-F5344CB8AC3E}">
        <p14:creationId xmlns:p14="http://schemas.microsoft.com/office/powerpoint/2010/main" val="162176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A423A-E79D-4894-B830-71A9A715F493}"/>
              </a:ext>
            </a:extLst>
          </p:cNvPr>
          <p:cNvSpPr>
            <a:spLocks noGrp="1"/>
          </p:cNvSpPr>
          <p:nvPr>
            <p:ph type="title"/>
          </p:nvPr>
        </p:nvSpPr>
        <p:spPr>
          <a:xfrm>
            <a:off x="7992709" y="895448"/>
            <a:ext cx="3619697" cy="1919469"/>
          </a:xfrm>
        </p:spPr>
        <p:txBody>
          <a:bodyPr>
            <a:normAutofit/>
          </a:bodyPr>
          <a:lstStyle/>
          <a:p>
            <a:pPr>
              <a:lnSpc>
                <a:spcPct val="90000"/>
              </a:lnSpc>
            </a:pPr>
            <a:r>
              <a:rPr lang="en-US"/>
              <a:t>USING A HEAT MAP TO TRACK CORRELATION</a:t>
            </a:r>
          </a:p>
        </p:txBody>
      </p:sp>
      <p:pic>
        <p:nvPicPr>
          <p:cNvPr id="4" name="Picture 4">
            <a:extLst>
              <a:ext uri="{FF2B5EF4-FFF2-40B4-BE49-F238E27FC236}">
                <a16:creationId xmlns:a16="http://schemas.microsoft.com/office/drawing/2014/main" id="{EFF2E273-69DE-4EF9-B610-DC4E0E482673}"/>
              </a:ext>
            </a:extLst>
          </p:cNvPr>
          <p:cNvPicPr>
            <a:picLocks noChangeAspect="1"/>
          </p:cNvPicPr>
          <p:nvPr/>
        </p:nvPicPr>
        <p:blipFill rotWithShape="1">
          <a:blip r:embed="rId2"/>
          <a:srcRect l="1031" r="1371" b="2"/>
          <a:stretch/>
        </p:blipFill>
        <p:spPr>
          <a:xfrm>
            <a:off x="20" y="10"/>
            <a:ext cx="7804010" cy="6857984"/>
          </a:xfrm>
          <a:prstGeom prst="rect">
            <a:avLst/>
          </a:prstGeom>
        </p:spPr>
      </p:pic>
      <p:cxnSp>
        <p:nvCxnSpPr>
          <p:cNvPr id="16"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7E08F14-DFC3-4A8C-AC42-C1785FD52102}"/>
              </a:ext>
            </a:extLst>
          </p:cNvPr>
          <p:cNvSpPr>
            <a:spLocks noGrp="1"/>
          </p:cNvSpPr>
          <p:nvPr>
            <p:ph idx="1"/>
          </p:nvPr>
        </p:nvSpPr>
        <p:spPr>
          <a:xfrm>
            <a:off x="7991572" y="2823015"/>
            <a:ext cx="3581303" cy="3554891"/>
          </a:xfrm>
        </p:spPr>
        <p:txBody>
          <a:bodyPr vert="horz" lIns="91440" tIns="45720" rIns="91440" bIns="45720" rtlCol="0">
            <a:normAutofit/>
          </a:bodyPr>
          <a:lstStyle/>
          <a:p>
            <a:pPr marL="0" indent="0">
              <a:buNone/>
            </a:pPr>
            <a:r>
              <a:rPr lang="en-US" dirty="0"/>
              <a:t>We are using a heat map to track the correlation across the columns in the dataset.</a:t>
            </a:r>
          </a:p>
          <a:p>
            <a:pPr marL="0" indent="0">
              <a:buNone/>
            </a:pPr>
            <a:r>
              <a:rPr lang="en-US" dirty="0"/>
              <a:t>As can be seen there is a high correlation between the variables in the dataset</a:t>
            </a:r>
          </a:p>
        </p:txBody>
      </p:sp>
    </p:spTree>
    <p:extLst>
      <p:ext uri="{BB962C8B-B14F-4D97-AF65-F5344CB8AC3E}">
        <p14:creationId xmlns:p14="http://schemas.microsoft.com/office/powerpoint/2010/main" val="32497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F7A9F-1647-4A4E-B46A-2912BA014407}"/>
              </a:ext>
            </a:extLst>
          </p:cNvPr>
          <p:cNvSpPr>
            <a:spLocks noGrp="1"/>
          </p:cNvSpPr>
          <p:nvPr>
            <p:ph type="title"/>
          </p:nvPr>
        </p:nvSpPr>
        <p:spPr>
          <a:xfrm>
            <a:off x="695324" y="897752"/>
            <a:ext cx="3601757" cy="1955927"/>
          </a:xfrm>
        </p:spPr>
        <p:txBody>
          <a:bodyPr>
            <a:normAutofit/>
          </a:bodyPr>
          <a:lstStyle/>
          <a:p>
            <a:pPr>
              <a:lnSpc>
                <a:spcPct val="90000"/>
              </a:lnSpc>
            </a:pPr>
            <a:r>
              <a:rPr lang="en-US" sz="2500"/>
              <a:t>USING A JOINT PLOT  TO </a:t>
            </a:r>
            <a:r>
              <a:rPr lang="en-US" sz="2500" dirty="0"/>
              <a:t>FURTHER TRACK CORRELATION BETWEEN AGE AND FRIEND COUNT</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C76BAA0-CAA7-4517-B1C8-CB1A7EFABE22}"/>
              </a:ext>
            </a:extLst>
          </p:cNvPr>
          <p:cNvSpPr>
            <a:spLocks noGrp="1"/>
          </p:cNvSpPr>
          <p:nvPr>
            <p:ph idx="1"/>
          </p:nvPr>
        </p:nvSpPr>
        <p:spPr>
          <a:xfrm>
            <a:off x="683373" y="2853679"/>
            <a:ext cx="3613708" cy="3391733"/>
          </a:xfrm>
        </p:spPr>
        <p:txBody>
          <a:bodyPr vert="horz" lIns="91440" tIns="45720" rIns="91440" bIns="45720" rtlCol="0" anchor="t">
            <a:normAutofit/>
          </a:bodyPr>
          <a:lstStyle/>
          <a:p>
            <a:r>
              <a:rPr lang="en-US"/>
              <a:t>The joint plot on this slide is tracking the correlation between the age and the number of friends for the particular age group. As can be seen, friendship count is high and concentrated in the 0-25 age group</a:t>
            </a:r>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id="{D63F51AA-BB53-4143-B506-E70A84C93C43}"/>
              </a:ext>
            </a:extLst>
          </p:cNvPr>
          <p:cNvPicPr>
            <a:picLocks noChangeAspect="1"/>
          </p:cNvPicPr>
          <p:nvPr/>
        </p:nvPicPr>
        <p:blipFill rotWithShape="1">
          <a:blip r:embed="rId2"/>
          <a:srcRect t="4939" r="3" b="3"/>
          <a:stretch/>
        </p:blipFill>
        <p:spPr>
          <a:xfrm>
            <a:off x="4876800" y="10"/>
            <a:ext cx="7315200" cy="6857990"/>
          </a:xfrm>
          <a:prstGeom prst="rect">
            <a:avLst/>
          </a:prstGeom>
        </p:spPr>
      </p:pic>
    </p:spTree>
    <p:extLst>
      <p:ext uri="{BB962C8B-B14F-4D97-AF65-F5344CB8AC3E}">
        <p14:creationId xmlns:p14="http://schemas.microsoft.com/office/powerpoint/2010/main" val="217088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1EA5C-8F77-4C1B-A6CD-E5092B9FF528}"/>
              </a:ext>
            </a:extLst>
          </p:cNvPr>
          <p:cNvSpPr>
            <a:spLocks noGrp="1"/>
          </p:cNvSpPr>
          <p:nvPr>
            <p:ph type="title"/>
          </p:nvPr>
        </p:nvSpPr>
        <p:spPr>
          <a:xfrm>
            <a:off x="695324" y="609601"/>
            <a:ext cx="2174875" cy="4488878"/>
          </a:xfrm>
        </p:spPr>
        <p:txBody>
          <a:bodyPr>
            <a:normAutofit/>
          </a:bodyPr>
          <a:lstStyle/>
          <a:p>
            <a:r>
              <a:rPr lang="en-US" sz="2400"/>
              <a:t>FEW facts ABOUT FACEBOOK</a:t>
            </a:r>
          </a:p>
        </p:txBody>
      </p:sp>
      <p:cxnSp>
        <p:nvCxnSpPr>
          <p:cNvPr id="12" name="Straight Connector 10">
            <a:extLst>
              <a:ext uri="{FF2B5EF4-FFF2-40B4-BE49-F238E27FC236}">
                <a16:creationId xmlns:a16="http://schemas.microsoft.com/office/drawing/2014/main" id="{E423DFCF-3B37-4389-873D-3308EBD44D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3820EAB8-7FCE-441E-9AF8-151E924943B4}"/>
              </a:ext>
            </a:extLst>
          </p:cNvPr>
          <p:cNvGraphicFramePr>
            <a:graphicFrameLocks noGrp="1"/>
          </p:cNvGraphicFramePr>
          <p:nvPr>
            <p:ph idx="1"/>
            <p:extLst>
              <p:ext uri="{D42A27DB-BD31-4B8C-83A1-F6EECF244321}">
                <p14:modId xmlns:p14="http://schemas.microsoft.com/office/powerpoint/2010/main" val="2359615089"/>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82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0E98F-F792-4BE1-ABC1-C7ED9ED020AA}"/>
              </a:ext>
            </a:extLst>
          </p:cNvPr>
          <p:cNvSpPr>
            <a:spLocks noGrp="1"/>
          </p:cNvSpPr>
          <p:nvPr>
            <p:ph type="title"/>
          </p:nvPr>
        </p:nvSpPr>
        <p:spPr>
          <a:xfrm>
            <a:off x="695325" y="897753"/>
            <a:ext cx="3635046" cy="1575391"/>
          </a:xfrm>
        </p:spPr>
        <p:txBody>
          <a:bodyPr>
            <a:normAutofit/>
          </a:bodyPr>
          <a:lstStyle/>
          <a:p>
            <a:pPr>
              <a:lnSpc>
                <a:spcPct val="90000"/>
              </a:lnSpc>
            </a:pPr>
            <a:r>
              <a:rPr lang="en-US" sz="2200"/>
              <a:t>USING A VIOLIN plot to track the relationship between gender and friend count</a:t>
            </a:r>
          </a:p>
        </p:txBody>
      </p:sp>
      <p:cxnSp>
        <p:nvCxnSpPr>
          <p:cNvPr id="18"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FDBB1CC-2513-4848-BA07-D52D7A830408}"/>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a:t>There is a variance in the friend count as can be seen in the plot between the two gender groups</a:t>
            </a:r>
          </a:p>
        </p:txBody>
      </p:sp>
      <p:pic>
        <p:nvPicPr>
          <p:cNvPr id="4" name="Picture 4" descr="Chart&#10;&#10;Description automatically generated">
            <a:extLst>
              <a:ext uri="{FF2B5EF4-FFF2-40B4-BE49-F238E27FC236}">
                <a16:creationId xmlns:a16="http://schemas.microsoft.com/office/drawing/2014/main" id="{1F477ED4-1173-4FB5-A307-BF4096F393DC}"/>
              </a:ext>
            </a:extLst>
          </p:cNvPr>
          <p:cNvPicPr>
            <a:picLocks noChangeAspect="1"/>
          </p:cNvPicPr>
          <p:nvPr/>
        </p:nvPicPr>
        <p:blipFill>
          <a:blip r:embed="rId2"/>
          <a:stretch>
            <a:fillRect/>
          </a:stretch>
        </p:blipFill>
        <p:spPr>
          <a:xfrm>
            <a:off x="4876800" y="797227"/>
            <a:ext cx="6515100" cy="5781130"/>
          </a:xfrm>
          <a:prstGeom prst="rect">
            <a:avLst/>
          </a:prstGeom>
        </p:spPr>
      </p:pic>
    </p:spTree>
    <p:extLst>
      <p:ext uri="{BB962C8B-B14F-4D97-AF65-F5344CB8AC3E}">
        <p14:creationId xmlns:p14="http://schemas.microsoft.com/office/powerpoint/2010/main" val="345504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D2187-8744-4A3D-92E2-8345F1C45FFA}"/>
              </a:ext>
            </a:extLst>
          </p:cNvPr>
          <p:cNvSpPr>
            <a:spLocks noGrp="1"/>
          </p:cNvSpPr>
          <p:nvPr>
            <p:ph type="title"/>
          </p:nvPr>
        </p:nvSpPr>
        <p:spPr>
          <a:xfrm>
            <a:off x="711273" y="559063"/>
            <a:ext cx="3396420" cy="5256025"/>
          </a:xfrm>
        </p:spPr>
        <p:txBody>
          <a:bodyPr>
            <a:normAutofit/>
          </a:bodyPr>
          <a:lstStyle/>
          <a:p>
            <a:r>
              <a:rPr lang="en-US"/>
              <a:t>actionable insights</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62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A46122-2741-49CB-B135-E4E3384EFD44}"/>
              </a:ext>
            </a:extLst>
          </p:cNvPr>
          <p:cNvSpPr>
            <a:spLocks noGrp="1"/>
          </p:cNvSpPr>
          <p:nvPr>
            <p:ph idx="1"/>
          </p:nvPr>
        </p:nvSpPr>
        <p:spPr>
          <a:xfrm>
            <a:off x="5582891" y="622249"/>
            <a:ext cx="5809009" cy="5639712"/>
          </a:xfrm>
        </p:spPr>
        <p:txBody>
          <a:bodyPr vert="horz" lIns="91440" tIns="45720" rIns="91440" bIns="45720" rtlCol="0" anchor="t">
            <a:normAutofit/>
          </a:bodyPr>
          <a:lstStyle/>
          <a:p>
            <a:r>
              <a:rPr lang="en-US"/>
              <a:t>People in the age group of 21 to 30 are the most active on facebook</a:t>
            </a:r>
          </a:p>
          <a:p>
            <a:r>
              <a:rPr lang="en-US"/>
              <a:t>There is a positive correlation between the friend count and friendships initiated</a:t>
            </a:r>
          </a:p>
          <a:p>
            <a:r>
              <a:rPr lang="en-US"/>
              <a:t>Likes are more frequently done through the mobile app instead of the web-based application of Facebook</a:t>
            </a:r>
            <a:endParaRPr lang="en-US" dirty="0"/>
          </a:p>
          <a:p>
            <a:r>
              <a:rPr lang="en-US"/>
              <a:t>Females have more friends in comparison to males on Facebook dataset</a:t>
            </a:r>
            <a:endParaRPr lang="en-US" dirty="0"/>
          </a:p>
          <a:p>
            <a:r>
              <a:rPr lang="en-US"/>
              <a:t>There is a high correlation between the various variables in the dataset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35657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a16="http://schemas.microsoft.com/office/drawing/2014/main" id="{8A339A2A-EC37-4DAB-ABD7-12F933E689CB}"/>
              </a:ext>
            </a:extLst>
          </p:cNvPr>
          <p:cNvPicPr>
            <a:picLocks noGrp="1" noChangeAspect="1"/>
          </p:cNvPicPr>
          <p:nvPr>
            <p:ph idx="1"/>
          </p:nvPr>
        </p:nvPicPr>
        <p:blipFill rotWithShape="1">
          <a:blip r:embed="rId2"/>
          <a:srcRect t="13970" b="29780"/>
          <a:stretch/>
        </p:blipFill>
        <p:spPr>
          <a:xfrm>
            <a:off x="20" y="10"/>
            <a:ext cx="12191979" cy="6857989"/>
          </a:xfrm>
          <a:prstGeom prst="rect">
            <a:avLst/>
          </a:prstGeom>
        </p:spPr>
      </p:pic>
    </p:spTree>
    <p:extLst>
      <p:ext uri="{BB962C8B-B14F-4D97-AF65-F5344CB8AC3E}">
        <p14:creationId xmlns:p14="http://schemas.microsoft.com/office/powerpoint/2010/main" val="360476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5D2B-7D00-4371-B823-A4223227AE70}"/>
              </a:ext>
            </a:extLst>
          </p:cNvPr>
          <p:cNvSpPr>
            <a:spLocks noGrp="1"/>
          </p:cNvSpPr>
          <p:nvPr>
            <p:ph type="title"/>
          </p:nvPr>
        </p:nvSpPr>
        <p:spPr>
          <a:xfrm>
            <a:off x="700635" y="922096"/>
            <a:ext cx="10691265" cy="738427"/>
          </a:xfrm>
        </p:spPr>
        <p:txBody>
          <a:bodyPr/>
          <a:lstStyle/>
          <a:p>
            <a:r>
              <a:rPr lang="en-US" dirty="0"/>
              <a:t>Table of contents</a:t>
            </a:r>
          </a:p>
        </p:txBody>
      </p:sp>
      <p:sp>
        <p:nvSpPr>
          <p:cNvPr id="3" name="Content Placeholder 2">
            <a:extLst>
              <a:ext uri="{FF2B5EF4-FFF2-40B4-BE49-F238E27FC236}">
                <a16:creationId xmlns:a16="http://schemas.microsoft.com/office/drawing/2014/main" id="{BEB73FE1-EFE2-4777-A3EC-5A6A77DCE0F1}"/>
              </a:ext>
            </a:extLst>
          </p:cNvPr>
          <p:cNvSpPr>
            <a:spLocks noGrp="1"/>
          </p:cNvSpPr>
          <p:nvPr>
            <p:ph idx="1"/>
          </p:nvPr>
        </p:nvSpPr>
        <p:spPr>
          <a:xfrm>
            <a:off x="700635" y="1775542"/>
            <a:ext cx="10691265" cy="4153672"/>
          </a:xfrm>
        </p:spPr>
        <p:txBody>
          <a:bodyPr vert="horz" lIns="91440" tIns="45720" rIns="91440" bIns="45720" rtlCol="0" anchor="t">
            <a:normAutofit/>
          </a:bodyPr>
          <a:lstStyle/>
          <a:p>
            <a:r>
              <a:rPr lang="en-US" dirty="0"/>
              <a:t>The different stages of Exploratory Data Analysis</a:t>
            </a:r>
          </a:p>
          <a:p>
            <a:r>
              <a:rPr lang="en-US" dirty="0"/>
              <a:t>Problem Statement and Data Description</a:t>
            </a:r>
          </a:p>
          <a:p>
            <a:r>
              <a:rPr lang="en-US" dirty="0"/>
              <a:t>Data profiling and pre-profiling</a:t>
            </a:r>
          </a:p>
          <a:p>
            <a:r>
              <a:rPr lang="en-US" dirty="0"/>
              <a:t>Exploratory Data Analysis</a:t>
            </a:r>
          </a:p>
          <a:p>
            <a:r>
              <a:rPr lang="en-US" dirty="0"/>
              <a:t>Conclusion and Insights from EDA</a:t>
            </a:r>
          </a:p>
        </p:txBody>
      </p:sp>
    </p:spTree>
    <p:extLst>
      <p:ext uri="{BB962C8B-B14F-4D97-AF65-F5344CB8AC3E}">
        <p14:creationId xmlns:p14="http://schemas.microsoft.com/office/powerpoint/2010/main" val="69802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AE682-79AF-427E-99E4-8B2F158A5A86}"/>
              </a:ext>
            </a:extLst>
          </p:cNvPr>
          <p:cNvSpPr>
            <a:spLocks noGrp="1"/>
          </p:cNvSpPr>
          <p:nvPr>
            <p:ph type="title"/>
          </p:nvPr>
        </p:nvSpPr>
        <p:spPr>
          <a:xfrm>
            <a:off x="700087" y="909638"/>
            <a:ext cx="10691813" cy="709920"/>
          </a:xfrm>
        </p:spPr>
        <p:txBody>
          <a:bodyPr>
            <a:normAutofit/>
          </a:bodyPr>
          <a:lstStyle/>
          <a:p>
            <a:r>
              <a:rPr lang="en-US" dirty="0"/>
              <a:t>Stages of exploratory data analysis</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3655624-AFD4-4699-AC4F-E1A023CE4687}"/>
              </a:ext>
            </a:extLst>
          </p:cNvPr>
          <p:cNvGraphicFramePr>
            <a:graphicFrameLocks noGrp="1"/>
          </p:cNvGraphicFramePr>
          <p:nvPr>
            <p:ph idx="1"/>
            <p:extLst>
              <p:ext uri="{D42A27DB-BD31-4B8C-83A1-F6EECF244321}">
                <p14:modId xmlns:p14="http://schemas.microsoft.com/office/powerpoint/2010/main" val="3246986226"/>
              </p:ext>
            </p:extLst>
          </p:nvPr>
        </p:nvGraphicFramePr>
        <p:xfrm>
          <a:off x="700088" y="1717256"/>
          <a:ext cx="10691812" cy="4212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60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90389-3ED4-4AB1-9736-82EF3925A77C}"/>
              </a:ext>
            </a:extLst>
          </p:cNvPr>
          <p:cNvSpPr>
            <a:spLocks noGrp="1"/>
          </p:cNvSpPr>
          <p:nvPr>
            <p:ph type="title"/>
          </p:nvPr>
        </p:nvSpPr>
        <p:spPr>
          <a:xfrm>
            <a:off x="700087" y="909638"/>
            <a:ext cx="10691813" cy="1155618"/>
          </a:xfrm>
        </p:spPr>
        <p:txBody>
          <a:bodyPr>
            <a:normAutofit/>
          </a:bodyPr>
          <a:lstStyle/>
          <a:p>
            <a:r>
              <a:rPr lang="en-US" dirty="0"/>
              <a:t>PROBLEM STATEMENT</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0EF15DB-E934-4FCC-8238-9C773CBAB694}"/>
              </a:ext>
            </a:extLst>
          </p:cNvPr>
          <p:cNvGraphicFramePr>
            <a:graphicFrameLocks noGrp="1"/>
          </p:cNvGraphicFramePr>
          <p:nvPr>
            <p:ph idx="1"/>
            <p:extLst>
              <p:ext uri="{D42A27DB-BD31-4B8C-83A1-F6EECF244321}">
                <p14:modId xmlns:p14="http://schemas.microsoft.com/office/powerpoint/2010/main" val="2128107133"/>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88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9DD68-E16F-4A6D-86CF-22D78046B025}"/>
              </a:ext>
            </a:extLst>
          </p:cNvPr>
          <p:cNvSpPr>
            <a:spLocks noGrp="1"/>
          </p:cNvSpPr>
          <p:nvPr>
            <p:ph type="title"/>
          </p:nvPr>
        </p:nvSpPr>
        <p:spPr>
          <a:xfrm>
            <a:off x="3946239" y="521747"/>
            <a:ext cx="7445661" cy="1656702"/>
          </a:xfrm>
        </p:spPr>
        <p:txBody>
          <a:bodyPr vert="horz" lIns="91440" tIns="45720" rIns="91440" bIns="45720" rtlCol="0" anchor="t">
            <a:normAutofit/>
          </a:bodyPr>
          <a:lstStyle/>
          <a:p>
            <a:pPr>
              <a:lnSpc>
                <a:spcPct val="90000"/>
              </a:lnSpc>
            </a:pPr>
            <a:r>
              <a:rPr lang="en-US" sz="5400"/>
              <a:t>ABOUT THE FACEBOOK DATASET</a:t>
            </a:r>
          </a:p>
        </p:txBody>
      </p:sp>
      <p:cxnSp>
        <p:nvCxnSpPr>
          <p:cNvPr id="32" name="Straight Connector 28">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4879" y="723900"/>
            <a:ext cx="0" cy="54102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9" descr="Graphical user interface, table&#10;&#10;Description automatically generated">
            <a:extLst>
              <a:ext uri="{FF2B5EF4-FFF2-40B4-BE49-F238E27FC236}">
                <a16:creationId xmlns:a16="http://schemas.microsoft.com/office/drawing/2014/main" id="{3905E38E-C299-49AF-9EF5-1D57D2D94B49}"/>
              </a:ext>
            </a:extLst>
          </p:cNvPr>
          <p:cNvPicPr>
            <a:picLocks noChangeAspect="1"/>
          </p:cNvPicPr>
          <p:nvPr/>
        </p:nvPicPr>
        <p:blipFill>
          <a:blip r:embed="rId2"/>
          <a:stretch>
            <a:fillRect/>
          </a:stretch>
        </p:blipFill>
        <p:spPr>
          <a:xfrm>
            <a:off x="3746740" y="2044969"/>
            <a:ext cx="7487727" cy="4148288"/>
          </a:xfrm>
          <a:prstGeom prst="rect">
            <a:avLst/>
          </a:prstGeom>
        </p:spPr>
      </p:pic>
    </p:spTree>
    <p:extLst>
      <p:ext uri="{BB962C8B-B14F-4D97-AF65-F5344CB8AC3E}">
        <p14:creationId xmlns:p14="http://schemas.microsoft.com/office/powerpoint/2010/main" val="415314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F6F4-E7B2-443D-98F6-1F6027D84746}"/>
              </a:ext>
            </a:extLst>
          </p:cNvPr>
          <p:cNvSpPr>
            <a:spLocks noGrp="1"/>
          </p:cNvSpPr>
          <p:nvPr>
            <p:ph type="title"/>
          </p:nvPr>
        </p:nvSpPr>
        <p:spPr>
          <a:xfrm>
            <a:off x="700635" y="922096"/>
            <a:ext cx="10691265" cy="724050"/>
          </a:xfrm>
        </p:spPr>
        <p:txBody>
          <a:bodyPr/>
          <a:lstStyle/>
          <a:p>
            <a:r>
              <a:rPr lang="en-US" dirty="0"/>
              <a:t>PRE-PROFILING OF THE FACEBOOK</a:t>
            </a:r>
          </a:p>
        </p:txBody>
      </p:sp>
      <p:sp>
        <p:nvSpPr>
          <p:cNvPr id="3" name="Content Placeholder 2">
            <a:extLst>
              <a:ext uri="{FF2B5EF4-FFF2-40B4-BE49-F238E27FC236}">
                <a16:creationId xmlns:a16="http://schemas.microsoft.com/office/drawing/2014/main" id="{0B3EA8FF-4DD5-4EAE-9FDC-EF2AF78AD591}"/>
              </a:ext>
            </a:extLst>
          </p:cNvPr>
          <p:cNvSpPr>
            <a:spLocks noGrp="1"/>
          </p:cNvSpPr>
          <p:nvPr>
            <p:ph idx="1"/>
          </p:nvPr>
        </p:nvSpPr>
        <p:spPr>
          <a:xfrm>
            <a:off x="700635" y="1646145"/>
            <a:ext cx="10691265" cy="4283069"/>
          </a:xfrm>
        </p:spPr>
        <p:txBody>
          <a:bodyPr vert="horz" lIns="91440" tIns="45720" rIns="91440" bIns="45720" rtlCol="0" anchor="t">
            <a:normAutofit/>
          </a:bodyPr>
          <a:lstStyle/>
          <a:p>
            <a:r>
              <a:rPr lang="en-US" dirty="0"/>
              <a:t>No columns have been dropped from the dataset and all columns have been retained for this EDA</a:t>
            </a:r>
          </a:p>
          <a:p>
            <a:r>
              <a:rPr lang="en-US" dirty="0"/>
              <a:t>We will continue to perform the exploratory data analysis using all the available data</a:t>
            </a:r>
          </a:p>
        </p:txBody>
      </p:sp>
    </p:spTree>
    <p:extLst>
      <p:ext uri="{BB962C8B-B14F-4D97-AF65-F5344CB8AC3E}">
        <p14:creationId xmlns:p14="http://schemas.microsoft.com/office/powerpoint/2010/main" val="201427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ADFD-62E0-4CFE-AC23-0707C7E91AE8}"/>
              </a:ext>
            </a:extLst>
          </p:cNvPr>
          <p:cNvSpPr>
            <a:spLocks noGrp="1"/>
          </p:cNvSpPr>
          <p:nvPr>
            <p:ph type="title"/>
          </p:nvPr>
        </p:nvSpPr>
        <p:spPr>
          <a:xfrm>
            <a:off x="700635" y="922096"/>
            <a:ext cx="10691265" cy="666540"/>
          </a:xfrm>
        </p:spPr>
        <p:txBody>
          <a:bodyPr>
            <a:normAutofit fontScale="90000"/>
          </a:bodyPr>
          <a:lstStyle/>
          <a:p>
            <a:r>
              <a:rPr lang="en-US" dirty="0"/>
              <a:t>Exploratory data analysis using charts</a:t>
            </a:r>
          </a:p>
        </p:txBody>
      </p:sp>
      <p:graphicFrame>
        <p:nvGraphicFramePr>
          <p:cNvPr id="10" name="Content Placeholder 2">
            <a:extLst>
              <a:ext uri="{FF2B5EF4-FFF2-40B4-BE49-F238E27FC236}">
                <a16:creationId xmlns:a16="http://schemas.microsoft.com/office/drawing/2014/main" id="{0B7C9E65-58B7-42A0-AD08-5330D3668A9F}"/>
              </a:ext>
            </a:extLst>
          </p:cNvPr>
          <p:cNvGraphicFramePr>
            <a:graphicFrameLocks noGrp="1"/>
          </p:cNvGraphicFramePr>
          <p:nvPr>
            <p:ph idx="1"/>
            <p:extLst>
              <p:ext uri="{D42A27DB-BD31-4B8C-83A1-F6EECF244321}">
                <p14:modId xmlns:p14="http://schemas.microsoft.com/office/powerpoint/2010/main" val="3423271189"/>
              </p:ext>
            </p:extLst>
          </p:nvPr>
        </p:nvGraphicFramePr>
        <p:xfrm>
          <a:off x="700635" y="1588636"/>
          <a:ext cx="10691265" cy="4498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07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345BC-4854-4D28-9C6F-431079BF726A}"/>
              </a:ext>
            </a:extLst>
          </p:cNvPr>
          <p:cNvSpPr>
            <a:spLocks noGrp="1"/>
          </p:cNvSpPr>
          <p:nvPr>
            <p:ph type="title"/>
          </p:nvPr>
        </p:nvSpPr>
        <p:spPr>
          <a:xfrm>
            <a:off x="695324" y="897752"/>
            <a:ext cx="3601757" cy="1955927"/>
          </a:xfrm>
        </p:spPr>
        <p:txBody>
          <a:bodyPr>
            <a:normAutofit/>
          </a:bodyPr>
          <a:lstStyle/>
          <a:p>
            <a:pPr>
              <a:lnSpc>
                <a:spcPct val="90000"/>
              </a:lnSpc>
            </a:pPr>
            <a:r>
              <a:rPr lang="en-US" sz="2800" dirty="0"/>
              <a:t>Using a pie chart to understand the number of users across age groups</a:t>
            </a:r>
            <a:endParaRPr lang="en-US" sz="2800"/>
          </a:p>
        </p:txBody>
      </p:sp>
      <p:cxnSp>
        <p:nvCxnSpPr>
          <p:cNvPr id="2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Chart, sunburst chart&#10;&#10;Description automatically generated">
            <a:extLst>
              <a:ext uri="{FF2B5EF4-FFF2-40B4-BE49-F238E27FC236}">
                <a16:creationId xmlns:a16="http://schemas.microsoft.com/office/drawing/2014/main" id="{131FFFE5-99BF-4579-8C0A-11E3C139FDB1}"/>
              </a:ext>
            </a:extLst>
          </p:cNvPr>
          <p:cNvPicPr>
            <a:picLocks noChangeAspect="1"/>
          </p:cNvPicPr>
          <p:nvPr/>
        </p:nvPicPr>
        <p:blipFill rotWithShape="1">
          <a:blip r:embed="rId2"/>
          <a:srcRect t="1231" b="1113"/>
          <a:stretch/>
        </p:blipFill>
        <p:spPr>
          <a:xfrm>
            <a:off x="4876800" y="10"/>
            <a:ext cx="7315200" cy="6857990"/>
          </a:xfrm>
          <a:prstGeom prst="rect">
            <a:avLst/>
          </a:prstGeom>
        </p:spPr>
      </p:pic>
      <p:sp>
        <p:nvSpPr>
          <p:cNvPr id="32" name="Content Placeholder 31">
            <a:extLst>
              <a:ext uri="{FF2B5EF4-FFF2-40B4-BE49-F238E27FC236}">
                <a16:creationId xmlns:a16="http://schemas.microsoft.com/office/drawing/2014/main" id="{6A8A39DE-3A70-4565-B3E2-1DD8483140BB}"/>
              </a:ext>
            </a:extLst>
          </p:cNvPr>
          <p:cNvSpPr>
            <a:spLocks noGrp="1"/>
          </p:cNvSpPr>
          <p:nvPr>
            <p:ph idx="1"/>
          </p:nvPr>
        </p:nvSpPr>
        <p:spPr>
          <a:xfrm>
            <a:off x="700635" y="2853842"/>
            <a:ext cx="3862020" cy="3075372"/>
          </a:xfrm>
        </p:spPr>
        <p:txBody>
          <a:bodyPr vert="horz" lIns="91440" tIns="45720" rIns="91440" bIns="45720" rtlCol="0" anchor="t">
            <a:normAutofit/>
          </a:bodyPr>
          <a:lstStyle/>
          <a:p>
            <a:r>
              <a:rPr lang="en-US" dirty="0"/>
              <a:t>Users in the age group of 21 to 30 have the highest number of users.</a:t>
            </a:r>
          </a:p>
          <a:p>
            <a:r>
              <a:rPr lang="en-US" dirty="0"/>
              <a:t>The number of users across keeps decreasing as the age goes on increasing</a:t>
            </a:r>
          </a:p>
        </p:txBody>
      </p:sp>
    </p:spTree>
    <p:extLst>
      <p:ext uri="{BB962C8B-B14F-4D97-AF65-F5344CB8AC3E}">
        <p14:creationId xmlns:p14="http://schemas.microsoft.com/office/powerpoint/2010/main" val="1231993777"/>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F3423"/>
      </a:dk2>
      <a:lt2>
        <a:srgbClr val="E2E4E8"/>
      </a:lt2>
      <a:accent1>
        <a:srgbClr val="DB9428"/>
      </a:accent1>
      <a:accent2>
        <a:srgbClr val="A4A637"/>
      </a:accent2>
      <a:accent3>
        <a:srgbClr val="81AF44"/>
      </a:accent3>
      <a:accent4>
        <a:srgbClr val="45B831"/>
      </a:accent4>
      <a:accent5>
        <a:srgbClr val="2FB854"/>
      </a:accent5>
      <a:accent6>
        <a:srgbClr val="34B48C"/>
      </a:accent6>
      <a:hlink>
        <a:srgbClr val="6682A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ChronicleVTI</vt:lpstr>
      <vt:lpstr>EXploratory data analysis  using facebook dataset</vt:lpstr>
      <vt:lpstr>FEW facts ABOUT FACEBOOK</vt:lpstr>
      <vt:lpstr>Table of contents</vt:lpstr>
      <vt:lpstr>Stages of exploratory data analysis</vt:lpstr>
      <vt:lpstr>PROBLEM STATEMENT</vt:lpstr>
      <vt:lpstr>ABOUT THE FACEBOOK DATASET</vt:lpstr>
      <vt:lpstr>PRE-PROFILING OF THE FACEBOOK</vt:lpstr>
      <vt:lpstr>Exploratory data analysis using charts</vt:lpstr>
      <vt:lpstr>Using a pie chart to understand the number of users across age groups</vt:lpstr>
      <vt:lpstr>Gender-wise usage across age groups</vt:lpstr>
      <vt:lpstr>TRACKING USERS WITH MAXIMUM LIKES IN A DAY</vt:lpstr>
      <vt:lpstr>Likes received on app vs website</vt:lpstr>
      <vt:lpstr>FRIENDSHIPS INITIATED</vt:lpstr>
      <vt:lpstr>FRIENDSHIPS INITIATED THROUGH HEX PLOT</vt:lpstr>
      <vt:lpstr>FRIENDSHIPS INITIATED PER DAY</vt:lpstr>
      <vt:lpstr>NUMBER OF USERS ACROSS GROUPS</vt:lpstr>
      <vt:lpstr>SCATTER PLOT  TRACKING LIKES</vt:lpstr>
      <vt:lpstr>USING A HEAT MAP TO TRACK CORRELATION</vt:lpstr>
      <vt:lpstr>USING A JOINT PLOT  TO FURTHER TRACK CORRELATION BETWEEN AGE AND FRIEND COUNT</vt:lpstr>
      <vt:lpstr>USING A VIOLIN plot to track the relationship between gender and friend count</vt:lpstr>
      <vt:lpstr>actionable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2021-04-20T11:19:03Z</dcterms:created>
  <dcterms:modified xsi:type="dcterms:W3CDTF">2021-04-20T14:06:27Z</dcterms:modified>
</cp:coreProperties>
</file>