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46F1-06E7-0D9D-42D9-B262C5F7F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F62C5-24F0-E527-8431-6F5A53956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3CE03-9DF0-B99E-DFC3-F4913B31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7C05-BEA5-F7AB-9790-44E6E392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A429-C4CE-52C9-3DC3-8FE2C087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672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1D6-FA3D-3C2D-CEE6-B958424F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F408A-35C5-E757-1D50-A45F51149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073E-0127-1C49-EFD6-19919B98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F964-571D-24A9-7870-F6C8694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0A2D-2D3D-916F-2C91-1A5336FE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984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D2ABA-193A-FBD7-FE93-B4BEC0ADC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E75FD-66D5-EE6D-A662-A8FC4543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9BD9-4997-6BAA-7374-CBEF2DF8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A990-00E3-2014-EDDC-0569F37F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BED9-19C9-F24A-139A-AA4C6564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3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F264-9FF4-0D28-E018-C934F47C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980F-B3A2-9833-63FE-5EA031A8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B61C-4CA4-BFCC-3C00-FFDEAA86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409A-4969-A86A-9D8D-945CE6FA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32B7-BA68-1F63-EC62-7A8F09B8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185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31F0-4622-CE38-1A2C-4E8734E3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E67FC-1EE6-9944-83EC-1F610ECA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2665-2A18-5DCC-B498-C9E3779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C3D3-DAD4-1816-120B-9C885CA6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382DF-C4AB-29D2-D885-C7579892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918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CBCB-0963-34E4-9733-17C8D8D3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1A47-06F2-8F8E-6B8C-FC281F2E8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A2CD2-577D-C40B-44EB-216198AF6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C3E0-9658-1E45-3169-93C01BA2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332F8-DFB1-884B-F170-5AF0B1DF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A59-D8C6-DCD3-D299-E555DC3B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1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13E-0F0C-1C11-D9A7-39D05324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C570D-EC5D-24C9-6BA4-E561FBA7B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386F-6072-0466-085E-17DCAEA76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825FF-74D3-72AF-77A2-C7CDA5F25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39EF2-4195-E08B-B2B0-FF1D4E8FA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34C7D-A4FD-01F5-B5CC-45C43D9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E7883-61D5-2116-FBE5-4AC7A168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04C4D-33DE-785B-05BB-B347944A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394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9ED7-A20C-7869-519D-2AD2E371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8F896-E14E-9D08-0131-0ABFE51D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641A4-955F-E03F-51AD-1A4EA139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390F2-E914-8BE7-0BA7-6662B664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47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E72A0-49EC-95F9-4F70-7699AE86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8BC47-7759-1FE3-64D2-8F1FE940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BDCD0-7732-2592-F72B-40FF00A0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713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7F4C-C1F3-66E7-6BAD-64B171A5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AE48-49DC-67FA-0E48-D8EDFBAC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B4777-42D0-9579-B44F-B5603D42C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44437-78E8-0961-A313-67CCFF9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B738D-37B7-6709-9D2C-63427E3A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6F984-4401-8C23-763E-D7C2F85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804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13AC-5F68-F54B-6693-C40BEA20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2A7D3-8CFB-3948-617D-35C6605C1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2E871-DF04-D7BE-B209-BE6641E9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E571-4F67-E245-8881-A352BDA4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0FF39-769A-B9A2-787C-C1F68061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CD40-CDF4-C897-2B5F-139CD5F5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86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E1611-4B31-BD0B-876A-621496EB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2C52-5C3C-4A3A-B93C-74C4A8003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982D-0BDA-5374-C166-36DBE8DED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7CA8-019C-4291-942D-6E3E1EFC1A33}" type="datetimeFigureOut">
              <a:rPr lang="en-BE" smtClean="0"/>
              <a:t>18/08/2023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305C-46B3-7DDF-C33C-782344A8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C3ED-7F00-9AB3-EBE7-5D9DEFB03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C530-C1F5-476D-B1AC-C3DCE76D91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707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9133BA-F816-7E78-DBA1-E3B330CC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3063" y="359205"/>
            <a:ext cx="7664488" cy="5748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86567-20B8-B744-6BBD-CCBF4CBB456C}"/>
              </a:ext>
            </a:extLst>
          </p:cNvPr>
          <p:cNvSpPr txBox="1"/>
          <p:nvPr/>
        </p:nvSpPr>
        <p:spPr>
          <a:xfrm>
            <a:off x="1472695" y="1438768"/>
            <a:ext cx="11144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(264,562)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8FC80-D394-4C57-B7E3-B49D25840377}"/>
              </a:ext>
            </a:extLst>
          </p:cNvPr>
          <p:cNvSpPr txBox="1"/>
          <p:nvPr/>
        </p:nvSpPr>
        <p:spPr>
          <a:xfrm>
            <a:off x="4160189" y="1304057"/>
            <a:ext cx="11144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(454,617)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16CA2-FB6D-C3C1-D032-31259AAF944E}"/>
              </a:ext>
            </a:extLst>
          </p:cNvPr>
          <p:cNvSpPr txBox="1"/>
          <p:nvPr/>
        </p:nvSpPr>
        <p:spPr>
          <a:xfrm>
            <a:off x="1245441" y="4881389"/>
            <a:ext cx="11144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(225,111)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57E4B-6CE2-CAAB-D9DE-ED2687D09AE1}"/>
              </a:ext>
            </a:extLst>
          </p:cNvPr>
          <p:cNvSpPr txBox="1"/>
          <p:nvPr/>
        </p:nvSpPr>
        <p:spPr>
          <a:xfrm>
            <a:off x="4458283" y="5066055"/>
            <a:ext cx="962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(530,72)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3741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w of buildings with a graph&#10;&#10;Description automatically generated with medium confidence">
            <a:extLst>
              <a:ext uri="{FF2B5EF4-FFF2-40B4-BE49-F238E27FC236}">
                <a16:creationId xmlns:a16="http://schemas.microsoft.com/office/drawing/2014/main" id="{34658D6A-A81A-5367-9640-663BD72C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6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Walleghem</dc:creator>
  <cp:lastModifiedBy>Carl Walleghem</cp:lastModifiedBy>
  <cp:revision>1</cp:revision>
  <dcterms:created xsi:type="dcterms:W3CDTF">2023-08-18T09:11:37Z</dcterms:created>
  <dcterms:modified xsi:type="dcterms:W3CDTF">2023-08-18T09:58:57Z</dcterms:modified>
</cp:coreProperties>
</file>