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5" d="100"/>
          <a:sy n="105" d="100"/>
        </p:scale>
        <p:origin x="120"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4/13/2018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4/13/2018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4/13/2018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4/13/2018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4/13/2018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4/13/2018</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4/13/2018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4/13/2018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8B0F3-E70E-4523-87AA-2122053E01FF}"/>
              </a:ext>
            </a:extLst>
          </p:cNvPr>
          <p:cNvSpPr>
            <a:spLocks noGrp="1"/>
          </p:cNvSpPr>
          <p:nvPr>
            <p:ph type="ctrTitle"/>
          </p:nvPr>
        </p:nvSpPr>
        <p:spPr/>
        <p:txBody>
          <a:bodyPr/>
          <a:lstStyle/>
          <a:p>
            <a:r>
              <a:rPr lang="en-US" dirty="0"/>
              <a:t>MACHINE LEARNING</a:t>
            </a:r>
          </a:p>
        </p:txBody>
      </p:sp>
      <p:sp>
        <p:nvSpPr>
          <p:cNvPr id="3" name="Subtitle 2">
            <a:extLst>
              <a:ext uri="{FF2B5EF4-FFF2-40B4-BE49-F238E27FC236}">
                <a16:creationId xmlns:a16="http://schemas.microsoft.com/office/drawing/2014/main" id="{EBBEDABA-6A68-40E3-B781-0B838A285957}"/>
              </a:ext>
            </a:extLst>
          </p:cNvPr>
          <p:cNvSpPr>
            <a:spLocks noGrp="1"/>
          </p:cNvSpPr>
          <p:nvPr>
            <p:ph type="subTitle" idx="1"/>
          </p:nvPr>
        </p:nvSpPr>
        <p:spPr/>
        <p:txBody>
          <a:bodyPr/>
          <a:lstStyle/>
          <a:p>
            <a:r>
              <a:rPr lang="en-US" dirty="0"/>
              <a:t>Final Project</a:t>
            </a:r>
          </a:p>
          <a:p>
            <a:r>
              <a:rPr lang="en-US" dirty="0"/>
              <a:t>by Carl Wilhjelm</a:t>
            </a:r>
          </a:p>
        </p:txBody>
      </p:sp>
    </p:spTree>
    <p:extLst>
      <p:ext uri="{BB962C8B-B14F-4D97-AF65-F5344CB8AC3E}">
        <p14:creationId xmlns:p14="http://schemas.microsoft.com/office/powerpoint/2010/main" val="33269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DA24E2-4197-4F68-A42F-FBDAC6223427}"/>
              </a:ext>
            </a:extLst>
          </p:cNvPr>
          <p:cNvPicPr>
            <a:picLocks noChangeAspect="1"/>
          </p:cNvPicPr>
          <p:nvPr/>
        </p:nvPicPr>
        <p:blipFill>
          <a:blip r:embed="rId2"/>
          <a:stretch>
            <a:fillRect/>
          </a:stretch>
        </p:blipFill>
        <p:spPr>
          <a:xfrm>
            <a:off x="557784" y="685800"/>
            <a:ext cx="10143744" cy="5707547"/>
          </a:xfrm>
          <a:prstGeom prst="rect">
            <a:avLst/>
          </a:prstGeom>
        </p:spPr>
      </p:pic>
      <p:sp>
        <p:nvSpPr>
          <p:cNvPr id="2" name="Title 1">
            <a:extLst>
              <a:ext uri="{FF2B5EF4-FFF2-40B4-BE49-F238E27FC236}">
                <a16:creationId xmlns:a16="http://schemas.microsoft.com/office/drawing/2014/main" id="{8D3FB917-1286-413E-99C0-6A222B4F5829}"/>
              </a:ext>
            </a:extLst>
          </p:cNvPr>
          <p:cNvSpPr>
            <a:spLocks noGrp="1"/>
          </p:cNvSpPr>
          <p:nvPr>
            <p:ph type="title"/>
          </p:nvPr>
        </p:nvSpPr>
        <p:spPr/>
        <p:txBody>
          <a:bodyPr/>
          <a:lstStyle/>
          <a:p>
            <a:r>
              <a:rPr lang="en-US" dirty="0"/>
              <a:t>Intro</a:t>
            </a:r>
          </a:p>
        </p:txBody>
      </p:sp>
      <p:sp>
        <p:nvSpPr>
          <p:cNvPr id="3" name="Content Placeholder 2">
            <a:extLst>
              <a:ext uri="{FF2B5EF4-FFF2-40B4-BE49-F238E27FC236}">
                <a16:creationId xmlns:a16="http://schemas.microsoft.com/office/drawing/2014/main" id="{30CD1215-39BF-408F-A99A-7CA306B48668}"/>
              </a:ext>
            </a:extLst>
          </p:cNvPr>
          <p:cNvSpPr>
            <a:spLocks noGrp="1"/>
          </p:cNvSpPr>
          <p:nvPr>
            <p:ph idx="1"/>
          </p:nvPr>
        </p:nvSpPr>
        <p:spPr/>
        <p:txBody>
          <a:bodyPr/>
          <a:lstStyle/>
          <a:p>
            <a:r>
              <a:rPr lang="en-US" dirty="0"/>
              <a:t>Python </a:t>
            </a:r>
          </a:p>
          <a:p>
            <a:r>
              <a:rPr lang="en-US" dirty="0"/>
              <a:t>PyCharm</a:t>
            </a:r>
          </a:p>
          <a:p>
            <a:r>
              <a:rPr lang="en-US" dirty="0"/>
              <a:t>Pandas</a:t>
            </a:r>
          </a:p>
          <a:p>
            <a:r>
              <a:rPr lang="en-US" dirty="0" err="1"/>
              <a:t>Numpy</a:t>
            </a:r>
            <a:endParaRPr lang="en-US" dirty="0"/>
          </a:p>
          <a:p>
            <a:r>
              <a:rPr lang="en-US" dirty="0" err="1"/>
              <a:t>Scikit</a:t>
            </a:r>
            <a:r>
              <a:rPr lang="en-US" dirty="0"/>
              <a:t>-learn</a:t>
            </a:r>
          </a:p>
        </p:txBody>
      </p:sp>
    </p:spTree>
    <p:extLst>
      <p:ext uri="{BB962C8B-B14F-4D97-AF65-F5344CB8AC3E}">
        <p14:creationId xmlns:p14="http://schemas.microsoft.com/office/powerpoint/2010/main" val="3578640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55BD2-5F19-40B3-B59D-0B94BB8BE1E9}"/>
              </a:ext>
            </a:extLst>
          </p:cNvPr>
          <p:cNvSpPr>
            <a:spLocks noGrp="1"/>
          </p:cNvSpPr>
          <p:nvPr>
            <p:ph type="ctrTitle"/>
          </p:nvPr>
        </p:nvSpPr>
        <p:spPr>
          <a:xfrm>
            <a:off x="5934456" y="737279"/>
            <a:ext cx="9966960" cy="3035808"/>
          </a:xfrm>
        </p:spPr>
        <p:txBody>
          <a:bodyPr/>
          <a:lstStyle/>
          <a:p>
            <a:r>
              <a:rPr lang="en-US" dirty="0"/>
              <a:t>Part 1:</a:t>
            </a:r>
          </a:p>
        </p:txBody>
      </p:sp>
      <p:sp>
        <p:nvSpPr>
          <p:cNvPr id="3" name="Subtitle 2">
            <a:extLst>
              <a:ext uri="{FF2B5EF4-FFF2-40B4-BE49-F238E27FC236}">
                <a16:creationId xmlns:a16="http://schemas.microsoft.com/office/drawing/2014/main" id="{A2D30743-72C0-4C28-80AE-49F36EC77A97}"/>
              </a:ext>
            </a:extLst>
          </p:cNvPr>
          <p:cNvSpPr>
            <a:spLocks noGrp="1"/>
          </p:cNvSpPr>
          <p:nvPr>
            <p:ph type="subTitle" idx="1"/>
          </p:nvPr>
        </p:nvSpPr>
        <p:spPr>
          <a:xfrm>
            <a:off x="996696" y="3337560"/>
            <a:ext cx="7891272" cy="1069848"/>
          </a:xfrm>
        </p:spPr>
        <p:txBody>
          <a:bodyPr>
            <a:normAutofit/>
          </a:bodyPr>
          <a:lstStyle/>
          <a:p>
            <a:r>
              <a:rPr lang="en-US" sz="3600" dirty="0"/>
              <a:t>Classification</a:t>
            </a:r>
          </a:p>
        </p:txBody>
      </p:sp>
    </p:spTree>
    <p:extLst>
      <p:ext uri="{BB962C8B-B14F-4D97-AF65-F5344CB8AC3E}">
        <p14:creationId xmlns:p14="http://schemas.microsoft.com/office/powerpoint/2010/main" val="3720930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B234E18-6FBF-4C7F-9372-4C823973FFCD}"/>
              </a:ext>
            </a:extLst>
          </p:cNvPr>
          <p:cNvPicPr>
            <a:picLocks noChangeAspect="1"/>
          </p:cNvPicPr>
          <p:nvPr/>
        </p:nvPicPr>
        <p:blipFill>
          <a:blip r:embed="rId2"/>
          <a:stretch>
            <a:fillRect/>
          </a:stretch>
        </p:blipFill>
        <p:spPr>
          <a:xfrm>
            <a:off x="5724144" y="210312"/>
            <a:ext cx="6352032" cy="4764024"/>
          </a:xfrm>
          <a:prstGeom prst="rect">
            <a:avLst/>
          </a:prstGeom>
        </p:spPr>
      </p:pic>
      <p:sp>
        <p:nvSpPr>
          <p:cNvPr id="2" name="TextBox 1">
            <a:extLst>
              <a:ext uri="{FF2B5EF4-FFF2-40B4-BE49-F238E27FC236}">
                <a16:creationId xmlns:a16="http://schemas.microsoft.com/office/drawing/2014/main" id="{AD35A5AE-7FAD-4BBD-8EDE-E7427267FCE9}"/>
              </a:ext>
            </a:extLst>
          </p:cNvPr>
          <p:cNvSpPr txBox="1"/>
          <p:nvPr/>
        </p:nvSpPr>
        <p:spPr>
          <a:xfrm>
            <a:off x="1143000" y="1801368"/>
            <a:ext cx="384048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KNN</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Random Forest</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Missing Values?</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Results?</a:t>
            </a:r>
          </a:p>
        </p:txBody>
      </p:sp>
    </p:spTree>
    <p:extLst>
      <p:ext uri="{BB962C8B-B14F-4D97-AF65-F5344CB8AC3E}">
        <p14:creationId xmlns:p14="http://schemas.microsoft.com/office/powerpoint/2010/main" val="727076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862F1-4E1F-46FC-9CF8-282AD37D05F6}"/>
              </a:ext>
            </a:extLst>
          </p:cNvPr>
          <p:cNvSpPr>
            <a:spLocks noGrp="1"/>
          </p:cNvSpPr>
          <p:nvPr>
            <p:ph type="ctrTitle"/>
          </p:nvPr>
        </p:nvSpPr>
        <p:spPr/>
        <p:txBody>
          <a:bodyPr/>
          <a:lstStyle/>
          <a:p>
            <a:r>
              <a:rPr lang="en-US" dirty="0"/>
              <a:t>Part 2:</a:t>
            </a:r>
          </a:p>
        </p:txBody>
      </p:sp>
      <p:sp>
        <p:nvSpPr>
          <p:cNvPr id="3" name="Subtitle 2">
            <a:extLst>
              <a:ext uri="{FF2B5EF4-FFF2-40B4-BE49-F238E27FC236}">
                <a16:creationId xmlns:a16="http://schemas.microsoft.com/office/drawing/2014/main" id="{0BC9C126-578F-4252-A01C-080A46C32365}"/>
              </a:ext>
            </a:extLst>
          </p:cNvPr>
          <p:cNvSpPr>
            <a:spLocks noGrp="1"/>
          </p:cNvSpPr>
          <p:nvPr>
            <p:ph type="subTitle" idx="1"/>
          </p:nvPr>
        </p:nvSpPr>
        <p:spPr>
          <a:xfrm>
            <a:off x="4507992" y="3611880"/>
            <a:ext cx="6976872" cy="786384"/>
          </a:xfrm>
        </p:spPr>
        <p:txBody>
          <a:bodyPr/>
          <a:lstStyle/>
          <a:p>
            <a:r>
              <a:rPr lang="en-US" dirty="0"/>
              <a:t>Missing Value Estimation</a:t>
            </a:r>
          </a:p>
        </p:txBody>
      </p:sp>
    </p:spTree>
    <p:extLst>
      <p:ext uri="{BB962C8B-B14F-4D97-AF65-F5344CB8AC3E}">
        <p14:creationId xmlns:p14="http://schemas.microsoft.com/office/powerpoint/2010/main" val="2442452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18F6F-A498-401A-9E01-F018BF9C74AC}"/>
              </a:ext>
            </a:extLst>
          </p:cNvPr>
          <p:cNvSpPr>
            <a:spLocks noGrp="1"/>
          </p:cNvSpPr>
          <p:nvPr>
            <p:ph type="title"/>
          </p:nvPr>
        </p:nvSpPr>
        <p:spPr>
          <a:xfrm>
            <a:off x="2313432" y="496824"/>
            <a:ext cx="9281160" cy="4898136"/>
          </a:xfrm>
        </p:spPr>
        <p:txBody>
          <a:bodyPr>
            <a:noAutofit/>
          </a:bodyPr>
          <a:lstStyle/>
          <a:p>
            <a:r>
              <a:rPr lang="en-US" sz="2800" dirty="0"/>
              <a:t>1) given the row for the element which is missing and sought after, remove from all consideration the columns in this row which do not have values</a:t>
            </a:r>
            <a:br>
              <a:rPr lang="en-US" sz="2800" dirty="0"/>
            </a:br>
            <a:br>
              <a:rPr lang="en-US" sz="2800" dirty="0"/>
            </a:br>
            <a:r>
              <a:rPr lang="en-US" sz="2800" dirty="0"/>
              <a:t>2) search all other rows for ‘nan’ values and if the row contains a ‘nan’ value in any column which is being considered, remove this row from consideration for nearest neighbors</a:t>
            </a:r>
            <a:br>
              <a:rPr lang="en-US" sz="2800" dirty="0"/>
            </a:br>
            <a:br>
              <a:rPr lang="en-US" sz="2800" dirty="0"/>
            </a:br>
            <a:r>
              <a:rPr lang="en-US" sz="2800" dirty="0"/>
              <a:t>3) once all possible neighbors are found, sort by distance and calculate value of missing element using weights</a:t>
            </a:r>
            <a:br>
              <a:rPr lang="en-US" sz="3200" dirty="0"/>
            </a:br>
            <a:endParaRPr lang="en-US" sz="3200" dirty="0"/>
          </a:p>
        </p:txBody>
      </p:sp>
      <p:sp>
        <p:nvSpPr>
          <p:cNvPr id="3" name="Text Placeholder 2">
            <a:extLst>
              <a:ext uri="{FF2B5EF4-FFF2-40B4-BE49-F238E27FC236}">
                <a16:creationId xmlns:a16="http://schemas.microsoft.com/office/drawing/2014/main" id="{017C1C6E-56A7-4697-846D-2A67580C2258}"/>
              </a:ext>
            </a:extLst>
          </p:cNvPr>
          <p:cNvSpPr>
            <a:spLocks noGrp="1"/>
          </p:cNvSpPr>
          <p:nvPr>
            <p:ph type="body" idx="1"/>
          </p:nvPr>
        </p:nvSpPr>
        <p:spPr>
          <a:xfrm>
            <a:off x="2165774" y="5294376"/>
            <a:ext cx="9052560" cy="1066800"/>
          </a:xfrm>
        </p:spPr>
        <p:txBody>
          <a:bodyPr/>
          <a:lstStyle/>
          <a:p>
            <a:r>
              <a:rPr lang="en-US" dirty="0"/>
              <a:t>Definitely works well probably</a:t>
            </a:r>
          </a:p>
        </p:txBody>
      </p:sp>
    </p:spTree>
    <p:extLst>
      <p:ext uri="{BB962C8B-B14F-4D97-AF65-F5344CB8AC3E}">
        <p14:creationId xmlns:p14="http://schemas.microsoft.com/office/powerpoint/2010/main" val="4029855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679A-7B01-4DAB-A324-950BDF40171F}"/>
              </a:ext>
            </a:extLst>
          </p:cNvPr>
          <p:cNvSpPr>
            <a:spLocks noGrp="1"/>
          </p:cNvSpPr>
          <p:nvPr>
            <p:ph type="ctrTitle"/>
          </p:nvPr>
        </p:nvSpPr>
        <p:spPr/>
        <p:txBody>
          <a:bodyPr/>
          <a:lstStyle/>
          <a:p>
            <a:r>
              <a:rPr lang="en-US" dirty="0"/>
              <a:t>conclusion</a:t>
            </a:r>
          </a:p>
        </p:txBody>
      </p:sp>
      <p:sp>
        <p:nvSpPr>
          <p:cNvPr id="3" name="Subtitle 2">
            <a:extLst>
              <a:ext uri="{FF2B5EF4-FFF2-40B4-BE49-F238E27FC236}">
                <a16:creationId xmlns:a16="http://schemas.microsoft.com/office/drawing/2014/main" id="{880A3E1D-D091-4E0C-8C82-05E18096BEE8}"/>
              </a:ext>
            </a:extLst>
          </p:cNvPr>
          <p:cNvSpPr>
            <a:spLocks noGrp="1"/>
          </p:cNvSpPr>
          <p:nvPr>
            <p:ph type="subTitle" idx="1"/>
          </p:nvPr>
        </p:nvSpPr>
        <p:spPr/>
        <p:txBody>
          <a:bodyPr/>
          <a:lstStyle/>
          <a:p>
            <a:r>
              <a:rPr lang="en-US" dirty="0"/>
              <a:t>Improvements?</a:t>
            </a:r>
          </a:p>
        </p:txBody>
      </p:sp>
    </p:spTree>
    <p:extLst>
      <p:ext uri="{BB962C8B-B14F-4D97-AF65-F5344CB8AC3E}">
        <p14:creationId xmlns:p14="http://schemas.microsoft.com/office/powerpoint/2010/main" val="36961489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20</TotalTime>
  <Words>67</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Rockwell</vt:lpstr>
      <vt:lpstr>Rockwell Condensed</vt:lpstr>
      <vt:lpstr>Wingdings</vt:lpstr>
      <vt:lpstr>Wood Type</vt:lpstr>
      <vt:lpstr>MACHINE LEARNING</vt:lpstr>
      <vt:lpstr>Intro</vt:lpstr>
      <vt:lpstr>Part 1:</vt:lpstr>
      <vt:lpstr>PowerPoint Presentation</vt:lpstr>
      <vt:lpstr>Part 2:</vt:lpstr>
      <vt:lpstr>1) given the row for the element which is missing and sought after, remove from all consideration the columns in this row which do not have values  2) search all other rows for ‘nan’ values and if the row contains a ‘nan’ value in any column which is being considered, remove this row from consideration for nearest neighbors  3) once all possible neighbors are found, sort by distance and calculate value of missing element using weights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Carl Wilhjelm</dc:creator>
  <cp:lastModifiedBy>Carl Wilhjelm</cp:lastModifiedBy>
  <cp:revision>3</cp:revision>
  <dcterms:created xsi:type="dcterms:W3CDTF">2018-04-13T06:56:13Z</dcterms:created>
  <dcterms:modified xsi:type="dcterms:W3CDTF">2018-04-13T07:17:03Z</dcterms:modified>
</cp:coreProperties>
</file>